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1.xml" ContentType="application/inkml+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3" r:id="rId2"/>
    <p:sldMasterId id="2147483679" r:id="rId3"/>
  </p:sldMasterIdLst>
  <p:notesMasterIdLst>
    <p:notesMasterId r:id="rId122"/>
  </p:notesMasterIdLst>
  <p:sldIdLst>
    <p:sldId id="449" r:id="rId4"/>
    <p:sldId id="1296" r:id="rId5"/>
    <p:sldId id="1297" r:id="rId6"/>
    <p:sldId id="261" r:id="rId7"/>
    <p:sldId id="265" r:id="rId8"/>
    <p:sldId id="266" r:id="rId9"/>
    <p:sldId id="1298" r:id="rId10"/>
    <p:sldId id="461" r:id="rId11"/>
    <p:sldId id="462" r:id="rId12"/>
    <p:sldId id="1299" r:id="rId13"/>
    <p:sldId id="1300" r:id="rId14"/>
    <p:sldId id="1301" r:id="rId15"/>
    <p:sldId id="1302" r:id="rId16"/>
    <p:sldId id="1303" r:id="rId17"/>
    <p:sldId id="1304" r:id="rId18"/>
    <p:sldId id="274" r:id="rId19"/>
    <p:sldId id="273" r:id="rId20"/>
    <p:sldId id="275" r:id="rId21"/>
    <p:sldId id="276" r:id="rId22"/>
    <p:sldId id="1283" r:id="rId23"/>
    <p:sldId id="1330" r:id="rId24"/>
    <p:sldId id="280" r:id="rId25"/>
    <p:sldId id="282" r:id="rId26"/>
    <p:sldId id="1333" r:id="rId27"/>
    <p:sldId id="284" r:id="rId28"/>
    <p:sldId id="1331" r:id="rId29"/>
    <p:sldId id="1287" r:id="rId30"/>
    <p:sldId id="285" r:id="rId31"/>
    <p:sldId id="286" r:id="rId32"/>
    <p:sldId id="287" r:id="rId33"/>
    <p:sldId id="289" r:id="rId34"/>
    <p:sldId id="291" r:id="rId35"/>
    <p:sldId id="292" r:id="rId36"/>
    <p:sldId id="293" r:id="rId37"/>
    <p:sldId id="294" r:id="rId38"/>
    <p:sldId id="295" r:id="rId39"/>
    <p:sldId id="296" r:id="rId40"/>
    <p:sldId id="297" r:id="rId41"/>
    <p:sldId id="298" r:id="rId42"/>
    <p:sldId id="299" r:id="rId43"/>
    <p:sldId id="1251" r:id="rId44"/>
    <p:sldId id="1195" r:id="rId45"/>
    <p:sldId id="301" r:id="rId46"/>
    <p:sldId id="302" r:id="rId47"/>
    <p:sldId id="303" r:id="rId48"/>
    <p:sldId id="304" r:id="rId49"/>
    <p:sldId id="307" r:id="rId50"/>
    <p:sldId id="308" r:id="rId51"/>
    <p:sldId id="309" r:id="rId52"/>
    <p:sldId id="310" r:id="rId53"/>
    <p:sldId id="311" r:id="rId54"/>
    <p:sldId id="312" r:id="rId55"/>
    <p:sldId id="313" r:id="rId56"/>
    <p:sldId id="314" r:id="rId57"/>
    <p:sldId id="315" r:id="rId58"/>
    <p:sldId id="316" r:id="rId59"/>
    <p:sldId id="317" r:id="rId60"/>
    <p:sldId id="320" r:id="rId61"/>
    <p:sldId id="335" r:id="rId62"/>
    <p:sldId id="336" r:id="rId63"/>
    <p:sldId id="337" r:id="rId64"/>
    <p:sldId id="338" r:id="rId65"/>
    <p:sldId id="339" r:id="rId66"/>
    <p:sldId id="340" r:id="rId67"/>
    <p:sldId id="341" r:id="rId68"/>
    <p:sldId id="374" r:id="rId69"/>
    <p:sldId id="375" r:id="rId70"/>
    <p:sldId id="376" r:id="rId71"/>
    <p:sldId id="377" r:id="rId72"/>
    <p:sldId id="378" r:id="rId73"/>
    <p:sldId id="379" r:id="rId74"/>
    <p:sldId id="1323" r:id="rId75"/>
    <p:sldId id="381" r:id="rId76"/>
    <p:sldId id="456" r:id="rId77"/>
    <p:sldId id="383" r:id="rId78"/>
    <p:sldId id="384" r:id="rId79"/>
    <p:sldId id="1279" r:id="rId80"/>
    <p:sldId id="386" r:id="rId81"/>
    <p:sldId id="387" r:id="rId82"/>
    <p:sldId id="388" r:id="rId83"/>
    <p:sldId id="389" r:id="rId84"/>
    <p:sldId id="390" r:id="rId85"/>
    <p:sldId id="391" r:id="rId86"/>
    <p:sldId id="1258" r:id="rId87"/>
    <p:sldId id="393" r:id="rId88"/>
    <p:sldId id="394" r:id="rId89"/>
    <p:sldId id="395" r:id="rId90"/>
    <p:sldId id="396" r:id="rId91"/>
    <p:sldId id="397" r:id="rId92"/>
    <p:sldId id="398" r:id="rId93"/>
    <p:sldId id="1324" r:id="rId94"/>
    <p:sldId id="400" r:id="rId95"/>
    <p:sldId id="401" r:id="rId96"/>
    <p:sldId id="402" r:id="rId97"/>
    <p:sldId id="403" r:id="rId98"/>
    <p:sldId id="404" r:id="rId99"/>
    <p:sldId id="742" r:id="rId100"/>
    <p:sldId id="743" r:id="rId101"/>
    <p:sldId id="744" r:id="rId102"/>
    <p:sldId id="745" r:id="rId103"/>
    <p:sldId id="601" r:id="rId104"/>
    <p:sldId id="725" r:id="rId105"/>
    <p:sldId id="726" r:id="rId106"/>
    <p:sldId id="727" r:id="rId107"/>
    <p:sldId id="739" r:id="rId108"/>
    <p:sldId id="740" r:id="rId109"/>
    <p:sldId id="553" r:id="rId110"/>
    <p:sldId id="1327" r:id="rId111"/>
    <p:sldId id="1325" r:id="rId112"/>
    <p:sldId id="441" r:id="rId113"/>
    <p:sldId id="442" r:id="rId114"/>
    <p:sldId id="443" r:id="rId115"/>
    <p:sldId id="444" r:id="rId116"/>
    <p:sldId id="445" r:id="rId117"/>
    <p:sldId id="446" r:id="rId118"/>
    <p:sldId id="447" r:id="rId119"/>
    <p:sldId id="343" r:id="rId120"/>
    <p:sldId id="1332" r:id="rId121"/>
  </p:sldIdLst>
  <p:sldSz cx="12192000" cy="6858000"/>
  <p:notesSz cx="6735763" cy="9866313"/>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99" roundtripDataSignature="AMtx7mjhrJSqc0d7bmXYR72SwZIpNOMBs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E14EEC4-98BE-4D64-A1D3-F70A821953EA}">
  <a:tblStyle styleId="{5E14EEC4-98BE-4D64-A1D3-F70A821953EA}" styleName="Table_0">
    <a:wholeTbl>
      <a:tcTxStyle b="off" i="off">
        <a:font>
          <a:latin typeface="Trebuchet MS"/>
          <a:ea typeface="Trebuchet MS"/>
          <a:cs typeface="Trebuchet MS"/>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7F1FA"/>
          </a:solidFill>
        </a:fill>
      </a:tcStyle>
    </a:wholeTbl>
    <a:band1H>
      <a:tcTxStyle/>
      <a:tcStyle>
        <a:tcBdr/>
        <a:fill>
          <a:solidFill>
            <a:srgbClr val="CBE2F5"/>
          </a:solidFill>
        </a:fill>
      </a:tcStyle>
    </a:band1H>
    <a:band2H>
      <a:tcTxStyle/>
      <a:tcStyle>
        <a:tcBdr/>
      </a:tcStyle>
    </a:band2H>
    <a:band1V>
      <a:tcTxStyle/>
      <a:tcStyle>
        <a:tcBdr/>
        <a:fill>
          <a:solidFill>
            <a:srgbClr val="CBE2F5"/>
          </a:solidFill>
        </a:fill>
      </a:tcStyle>
    </a:band1V>
    <a:band2V>
      <a:tcTxStyle/>
      <a:tcStyle>
        <a:tcBdr/>
      </a:tcStyle>
    </a:band2V>
    <a:lastCol>
      <a:tcTxStyle b="on" i="off">
        <a:font>
          <a:latin typeface="Trebuchet MS"/>
          <a:ea typeface="Trebuchet MS"/>
          <a:cs typeface="Trebuchet MS"/>
        </a:font>
        <a:schemeClr val="lt1"/>
      </a:tcTxStyle>
      <a:tcStyle>
        <a:tcBdr/>
        <a:fill>
          <a:solidFill>
            <a:schemeClr val="accent1"/>
          </a:solidFill>
        </a:fill>
      </a:tcStyle>
    </a:lastCol>
    <a:firstCol>
      <a:tcTxStyle b="on" i="off">
        <a:font>
          <a:latin typeface="Trebuchet MS"/>
          <a:ea typeface="Trebuchet MS"/>
          <a:cs typeface="Trebuchet MS"/>
        </a:font>
        <a:schemeClr val="lt1"/>
      </a:tcTxStyle>
      <a:tcStyle>
        <a:tcBdr/>
        <a:fill>
          <a:solidFill>
            <a:schemeClr val="accent1"/>
          </a:solidFill>
        </a:fill>
      </a:tcStyle>
    </a:firstCol>
    <a:lastRow>
      <a:tcTxStyle b="on" i="off">
        <a:font>
          <a:latin typeface="Trebuchet MS"/>
          <a:ea typeface="Trebuchet MS"/>
          <a:cs typeface="Trebuchet MS"/>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Trebuchet MS"/>
          <a:ea typeface="Trebuchet MS"/>
          <a:cs typeface="Trebuchet MS"/>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CBAA52E9-DFEF-42FC-B681-6B5D4BB775D7}"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7" d="100"/>
          <a:sy n="107" d="100"/>
        </p:scale>
        <p:origin x="71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200" Type="http://schemas.openxmlformats.org/officeDocument/2006/relationships/presProps" Target="presProps.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80" Type="http://schemas.openxmlformats.org/officeDocument/2006/relationships/slide" Target="slides/slide77.xml"/><Relationship Id="rId85" Type="http://schemas.openxmlformats.org/officeDocument/2006/relationships/slide" Target="slides/slide82.xml"/><Relationship Id="rId201" Type="http://schemas.openxmlformats.org/officeDocument/2006/relationships/viewProps" Target="viewProps.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202" Type="http://schemas.openxmlformats.org/officeDocument/2006/relationships/theme" Target="theme/theme1.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61" Type="http://schemas.openxmlformats.org/officeDocument/2006/relationships/slide" Target="slides/slide58.xml"/><Relationship Id="rId82" Type="http://schemas.openxmlformats.org/officeDocument/2006/relationships/slide" Target="slides/slide79.xml"/><Relationship Id="rId199" Type="http://customschemas.google.com/relationships/presentationmetadata" Target="metadata"/><Relationship Id="rId203" Type="http://schemas.openxmlformats.org/officeDocument/2006/relationships/tableStyles" Target="tableStyles.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4D3D1F1-5CE1-4C4D-89DB-F61ECC5061AD}" type="doc">
      <dgm:prSet loTypeId="urn:microsoft.com/office/officeart/2005/8/layout/list1" loCatId="list" qsTypeId="urn:microsoft.com/office/officeart/2005/8/quickstyle/simple1" qsCatId="simple" csTypeId="urn:microsoft.com/office/officeart/2005/8/colors/accent2_2" csCatId="accent2" phldr="1"/>
      <dgm:spPr/>
      <dgm:t>
        <a:bodyPr/>
        <a:lstStyle/>
        <a:p>
          <a:endParaRPr lang="zh-TW" altLang="en-US"/>
        </a:p>
      </dgm:t>
    </dgm:pt>
    <dgm:pt modelId="{2C3782D8-0660-41D7-96A1-43B3D427ECFA}">
      <dgm:prSet phldrT="[文字]" custT="1"/>
      <dgm:spPr/>
      <dgm:t>
        <a:bodyPr/>
        <a:lstStyle/>
        <a:p>
          <a:r>
            <a:rPr lang="zh-TW" altLang="en-US" sz="2800" dirty="0"/>
            <a:t>免試入學</a:t>
          </a:r>
        </a:p>
      </dgm:t>
    </dgm:pt>
    <dgm:pt modelId="{E1A4F3FE-082E-4146-AC9F-C5AC4C50DC30}" type="parTrans" cxnId="{C18EC1BF-E056-4708-BEE4-35B0733FF101}">
      <dgm:prSet/>
      <dgm:spPr/>
      <dgm:t>
        <a:bodyPr/>
        <a:lstStyle/>
        <a:p>
          <a:endParaRPr lang="zh-TW" altLang="en-US"/>
        </a:p>
      </dgm:t>
    </dgm:pt>
    <dgm:pt modelId="{1DBEBE11-4997-42F7-A347-A03D055D62FC}" type="sibTrans" cxnId="{C18EC1BF-E056-4708-BEE4-35B0733FF101}">
      <dgm:prSet/>
      <dgm:spPr/>
      <dgm:t>
        <a:bodyPr/>
        <a:lstStyle/>
        <a:p>
          <a:endParaRPr lang="zh-TW" altLang="en-US"/>
        </a:p>
      </dgm:t>
    </dgm:pt>
    <dgm:pt modelId="{0A6996C3-DAB6-45AD-B563-09982DED04FA}">
      <dgm:prSet phldrT="[文字]" custT="1"/>
      <dgm:spPr/>
      <dgm:t>
        <a:bodyPr/>
        <a:lstStyle/>
        <a:p>
          <a:r>
            <a:rPr lang="zh-TW" altLang="en-US" sz="2400" b="0" dirty="0"/>
            <a:t>身心障礙適性輔導安置</a:t>
          </a:r>
        </a:p>
      </dgm:t>
    </dgm:pt>
    <dgm:pt modelId="{3559BBBB-518E-422C-9705-A4DE9029A7DE}" type="parTrans" cxnId="{5BE47224-520A-47A5-A507-78892D532C21}">
      <dgm:prSet/>
      <dgm:spPr/>
      <dgm:t>
        <a:bodyPr/>
        <a:lstStyle/>
        <a:p>
          <a:endParaRPr lang="zh-TW" altLang="en-US"/>
        </a:p>
      </dgm:t>
    </dgm:pt>
    <dgm:pt modelId="{1C229570-84F1-4FF4-B380-9BAB62409D92}" type="sibTrans" cxnId="{5BE47224-520A-47A5-A507-78892D532C21}">
      <dgm:prSet/>
      <dgm:spPr/>
      <dgm:t>
        <a:bodyPr/>
        <a:lstStyle/>
        <a:p>
          <a:endParaRPr lang="zh-TW" altLang="en-US"/>
        </a:p>
      </dgm:t>
    </dgm:pt>
    <dgm:pt modelId="{BE55CECB-D17A-4857-9CAF-BF2DF1C92C08}">
      <dgm:prSet phldrT="[文字]" custT="1"/>
      <dgm:spPr/>
      <dgm:t>
        <a:bodyPr/>
        <a:lstStyle/>
        <a:p>
          <a:r>
            <a:rPr lang="zh-TW" altLang="en-US" sz="2000" dirty="0">
              <a:latin typeface="微軟正黑體" panose="020B0604030504040204" pitchFamily="34" charset="-120"/>
              <a:ea typeface="微軟正黑體" panose="020B0604030504040204" pitchFamily="34" charset="-120"/>
            </a:rPr>
            <a:t>直升入學</a:t>
          </a:r>
        </a:p>
      </dgm:t>
    </dgm:pt>
    <dgm:pt modelId="{6002A5A3-F7F6-4201-8D8B-0747C9787C7D}" type="parTrans" cxnId="{A50E4563-54BE-4404-9387-B7C72CCEF50B}">
      <dgm:prSet/>
      <dgm:spPr/>
      <dgm:t>
        <a:bodyPr/>
        <a:lstStyle/>
        <a:p>
          <a:endParaRPr lang="zh-TW" altLang="en-US"/>
        </a:p>
      </dgm:t>
    </dgm:pt>
    <dgm:pt modelId="{C32D3B5D-9142-4FE3-BA46-7DD063303277}" type="sibTrans" cxnId="{A50E4563-54BE-4404-9387-B7C72CCEF50B}">
      <dgm:prSet/>
      <dgm:spPr/>
      <dgm:t>
        <a:bodyPr/>
        <a:lstStyle/>
        <a:p>
          <a:endParaRPr lang="zh-TW" altLang="en-US"/>
        </a:p>
      </dgm:t>
    </dgm:pt>
    <dgm:pt modelId="{A5D6DF06-3ABF-45C6-AF70-F9DABA60EDC7}">
      <dgm:prSet phldrT="[文字]" custT="1"/>
      <dgm:spPr/>
      <dgm:t>
        <a:bodyPr/>
        <a:lstStyle/>
        <a:p>
          <a:r>
            <a:rPr lang="zh-TW" altLang="en-US" sz="2000" dirty="0">
              <a:solidFill>
                <a:srgbClr val="FF0000"/>
              </a:solidFill>
              <a:latin typeface="微軟正黑體" panose="020B0604030504040204" pitchFamily="34" charset="-120"/>
              <a:ea typeface="微軟正黑體" panose="020B0604030504040204" pitchFamily="34" charset="-120"/>
            </a:rPr>
            <a:t>學習區完全免試入學</a:t>
          </a:r>
        </a:p>
      </dgm:t>
    </dgm:pt>
    <dgm:pt modelId="{F162FA21-80BC-4A3B-B12B-57FABB48A3FF}" type="parTrans" cxnId="{193E2E4B-82CF-4C46-9678-CF70D231C322}">
      <dgm:prSet/>
      <dgm:spPr/>
      <dgm:t>
        <a:bodyPr/>
        <a:lstStyle/>
        <a:p>
          <a:endParaRPr lang="zh-TW" altLang="en-US"/>
        </a:p>
      </dgm:t>
    </dgm:pt>
    <dgm:pt modelId="{70263089-B3DA-49D4-8900-E7C12EAE76F7}" type="sibTrans" cxnId="{193E2E4B-82CF-4C46-9678-CF70D231C322}">
      <dgm:prSet/>
      <dgm:spPr/>
      <dgm:t>
        <a:bodyPr/>
        <a:lstStyle/>
        <a:p>
          <a:endParaRPr lang="zh-TW" altLang="en-US"/>
        </a:p>
      </dgm:t>
    </dgm:pt>
    <dgm:pt modelId="{76DC8E56-F191-49C0-8497-93E8F4EF2898}">
      <dgm:prSet phldrT="[文字]" custT="1"/>
      <dgm:spPr/>
      <dgm:t>
        <a:bodyPr/>
        <a:lstStyle/>
        <a:p>
          <a:r>
            <a:rPr lang="zh-TW" altLang="en-US" sz="2000" dirty="0">
              <a:solidFill>
                <a:srgbClr val="FF0000"/>
              </a:solidFill>
              <a:latin typeface="微軟正黑體" panose="020B0604030504040204" pitchFamily="34" charset="-120"/>
              <a:ea typeface="微軟正黑體" panose="020B0604030504040204" pitchFamily="34" charset="-120"/>
            </a:rPr>
            <a:t>優先免試入學</a:t>
          </a:r>
          <a:r>
            <a:rPr lang="en-US" altLang="zh-TW" sz="2000" dirty="0">
              <a:solidFill>
                <a:srgbClr val="FF0000"/>
              </a:solidFill>
              <a:latin typeface="微軟正黑體" panose="020B0604030504040204" pitchFamily="34" charset="-120"/>
              <a:ea typeface="微軟正黑體" panose="020B0604030504040204" pitchFamily="34" charset="-120"/>
            </a:rPr>
            <a:t>(</a:t>
          </a:r>
          <a:r>
            <a:rPr lang="zh-TW" altLang="en-US" sz="2000" dirty="0">
              <a:solidFill>
                <a:srgbClr val="FF0000"/>
              </a:solidFill>
              <a:latin typeface="微軟正黑體" panose="020B0604030504040204" pitchFamily="34" charset="-120"/>
              <a:ea typeface="微軟正黑體" panose="020B0604030504040204" pitchFamily="34" charset="-120"/>
            </a:rPr>
            <a:t>第一類、第二類</a:t>
          </a:r>
          <a:r>
            <a:rPr lang="en-US" altLang="zh-TW" sz="2000" dirty="0">
              <a:solidFill>
                <a:srgbClr val="FF0000"/>
              </a:solidFill>
              <a:latin typeface="微軟正黑體" panose="020B0604030504040204" pitchFamily="34" charset="-120"/>
              <a:ea typeface="微軟正黑體" panose="020B0604030504040204" pitchFamily="34" charset="-120"/>
            </a:rPr>
            <a:t>)</a:t>
          </a:r>
          <a:endParaRPr lang="zh-TW" altLang="en-US" sz="2000" dirty="0">
            <a:solidFill>
              <a:srgbClr val="FF0000"/>
            </a:solidFill>
            <a:latin typeface="微軟正黑體" panose="020B0604030504040204" pitchFamily="34" charset="-120"/>
            <a:ea typeface="微軟正黑體" panose="020B0604030504040204" pitchFamily="34" charset="-120"/>
          </a:endParaRPr>
        </a:p>
      </dgm:t>
    </dgm:pt>
    <dgm:pt modelId="{27141CE3-35A6-4D77-B7A2-71F5DD7A6731}" type="parTrans" cxnId="{5CFA7147-5D74-4C38-846D-AB8C16965489}">
      <dgm:prSet/>
      <dgm:spPr/>
      <dgm:t>
        <a:bodyPr/>
        <a:lstStyle/>
        <a:p>
          <a:endParaRPr lang="zh-TW" altLang="en-US"/>
        </a:p>
      </dgm:t>
    </dgm:pt>
    <dgm:pt modelId="{0554D1C0-5B11-4901-87C9-7EB0F69FAC33}" type="sibTrans" cxnId="{5CFA7147-5D74-4C38-846D-AB8C16965489}">
      <dgm:prSet/>
      <dgm:spPr/>
      <dgm:t>
        <a:bodyPr/>
        <a:lstStyle/>
        <a:p>
          <a:endParaRPr lang="zh-TW" altLang="en-US"/>
        </a:p>
      </dgm:t>
    </dgm:pt>
    <dgm:pt modelId="{5AA314B1-06C9-47B7-BC5C-13A75579EAAD}">
      <dgm:prSet phldrT="[文字]" custT="1"/>
      <dgm:spPr/>
      <dgm:t>
        <a:bodyPr/>
        <a:lstStyle/>
        <a:p>
          <a:r>
            <a:rPr lang="zh-TW" altLang="en-US" sz="2000" dirty="0">
              <a:latin typeface="微軟正黑體" panose="020B0604030504040204" pitchFamily="34" charset="-120"/>
              <a:ea typeface="微軟正黑體" panose="020B0604030504040204" pitchFamily="34" charset="-120"/>
            </a:rPr>
            <a:t>技優甄審入學</a:t>
          </a:r>
          <a:endParaRPr lang="zh-TW" altLang="en-US" sz="2000" dirty="0">
            <a:solidFill>
              <a:srgbClr val="FF0000"/>
            </a:solidFill>
            <a:latin typeface="微軟正黑體" panose="020B0604030504040204" pitchFamily="34" charset="-120"/>
            <a:ea typeface="微軟正黑體" panose="020B0604030504040204" pitchFamily="34" charset="-120"/>
          </a:endParaRPr>
        </a:p>
      </dgm:t>
    </dgm:pt>
    <dgm:pt modelId="{09973DEA-196E-4706-9E2F-917F33AF6651}" type="parTrans" cxnId="{87F85AE2-7CD4-4E3D-AF0F-A019A797CCFA}">
      <dgm:prSet/>
      <dgm:spPr/>
      <dgm:t>
        <a:bodyPr/>
        <a:lstStyle/>
        <a:p>
          <a:endParaRPr lang="zh-TW" altLang="en-US"/>
        </a:p>
      </dgm:t>
    </dgm:pt>
    <dgm:pt modelId="{5DE389A8-F912-4EAF-9C71-AA0B7E4166BF}" type="sibTrans" cxnId="{87F85AE2-7CD4-4E3D-AF0F-A019A797CCFA}">
      <dgm:prSet/>
      <dgm:spPr/>
      <dgm:t>
        <a:bodyPr/>
        <a:lstStyle/>
        <a:p>
          <a:endParaRPr lang="zh-TW" altLang="en-US"/>
        </a:p>
      </dgm:t>
    </dgm:pt>
    <dgm:pt modelId="{53C08A78-1609-407B-AAC4-789724CA233A}">
      <dgm:prSet phldrT="[文字]" custT="1"/>
      <dgm:spPr/>
      <dgm:t>
        <a:bodyPr/>
        <a:lstStyle/>
        <a:p>
          <a:r>
            <a:rPr lang="zh-TW" altLang="en-US" sz="2000" dirty="0">
              <a:latin typeface="微軟正黑體" panose="020B0604030504040204" pitchFamily="34" charset="-120"/>
              <a:ea typeface="微軟正黑體" panose="020B0604030504040204" pitchFamily="34" charset="-120"/>
            </a:rPr>
            <a:t>產業特殊需求類科</a:t>
          </a:r>
          <a:endParaRPr lang="zh-TW" altLang="en-US" sz="2000" dirty="0">
            <a:solidFill>
              <a:srgbClr val="FF0000"/>
            </a:solidFill>
            <a:latin typeface="微軟正黑體" panose="020B0604030504040204" pitchFamily="34" charset="-120"/>
            <a:ea typeface="微軟正黑體" panose="020B0604030504040204" pitchFamily="34" charset="-120"/>
          </a:endParaRPr>
        </a:p>
      </dgm:t>
    </dgm:pt>
    <dgm:pt modelId="{CA07BCFF-64A1-4F75-9B04-1453DB218D1A}" type="parTrans" cxnId="{4D2B4229-E46C-40F9-A5C7-DBA82CCA9D09}">
      <dgm:prSet/>
      <dgm:spPr/>
      <dgm:t>
        <a:bodyPr/>
        <a:lstStyle/>
        <a:p>
          <a:endParaRPr lang="zh-TW" altLang="en-US"/>
        </a:p>
      </dgm:t>
    </dgm:pt>
    <dgm:pt modelId="{F767CACD-B2FC-4E65-87E6-7CF8606ACCBD}" type="sibTrans" cxnId="{4D2B4229-E46C-40F9-A5C7-DBA82CCA9D09}">
      <dgm:prSet/>
      <dgm:spPr/>
      <dgm:t>
        <a:bodyPr/>
        <a:lstStyle/>
        <a:p>
          <a:endParaRPr lang="zh-TW" altLang="en-US"/>
        </a:p>
      </dgm:t>
    </dgm:pt>
    <dgm:pt modelId="{A8F31ABA-6543-4CB5-8B80-684F45A24C41}">
      <dgm:prSet phldrT="[文字]" custT="1"/>
      <dgm:spPr/>
      <dgm:t>
        <a:bodyPr/>
        <a:lstStyle/>
        <a:p>
          <a:r>
            <a:rPr lang="zh-TW" altLang="en-US" sz="2000" dirty="0">
              <a:latin typeface="微軟正黑體" panose="020B0604030504040204" pitchFamily="34" charset="-120"/>
              <a:ea typeface="微軟正黑體" panose="020B0604030504040204" pitchFamily="34" charset="-120"/>
            </a:rPr>
            <a:t>實用技能學程</a:t>
          </a:r>
          <a:endParaRPr lang="zh-TW" altLang="en-US" sz="2000" dirty="0">
            <a:solidFill>
              <a:srgbClr val="FF0000"/>
            </a:solidFill>
            <a:latin typeface="微軟正黑體" panose="020B0604030504040204" pitchFamily="34" charset="-120"/>
            <a:ea typeface="微軟正黑體" panose="020B0604030504040204" pitchFamily="34" charset="-120"/>
          </a:endParaRPr>
        </a:p>
      </dgm:t>
    </dgm:pt>
    <dgm:pt modelId="{54FE2B3B-00FC-42CC-AA97-F82A59B3E034}" type="parTrans" cxnId="{1E254C31-ADE0-40A5-8121-040100D52B40}">
      <dgm:prSet/>
      <dgm:spPr/>
      <dgm:t>
        <a:bodyPr/>
        <a:lstStyle/>
        <a:p>
          <a:endParaRPr lang="zh-TW" altLang="en-US"/>
        </a:p>
      </dgm:t>
    </dgm:pt>
    <dgm:pt modelId="{E3430107-6147-4418-B790-BE76581F09F4}" type="sibTrans" cxnId="{1E254C31-ADE0-40A5-8121-040100D52B40}">
      <dgm:prSet/>
      <dgm:spPr/>
      <dgm:t>
        <a:bodyPr/>
        <a:lstStyle/>
        <a:p>
          <a:endParaRPr lang="zh-TW" altLang="en-US"/>
        </a:p>
      </dgm:t>
    </dgm:pt>
    <dgm:pt modelId="{4FA2C82D-B2A2-49D3-B2EF-A2233D7BC3A9}">
      <dgm:prSet phldrT="[文字]" custT="1"/>
      <dgm:spPr/>
      <dgm:t>
        <a:bodyPr/>
        <a:lstStyle/>
        <a:p>
          <a:r>
            <a:rPr lang="zh-TW" altLang="en-US" sz="2000" dirty="0">
              <a:latin typeface="微軟正黑體" panose="020B0604030504040204" pitchFamily="34" charset="-120"/>
              <a:ea typeface="微軟正黑體" panose="020B0604030504040204" pitchFamily="34" charset="-120"/>
            </a:rPr>
            <a:t>技術型及單科型獨招</a:t>
          </a:r>
          <a:endParaRPr lang="zh-TW" altLang="en-US" sz="2000" dirty="0">
            <a:solidFill>
              <a:srgbClr val="FF0000"/>
            </a:solidFill>
            <a:latin typeface="微軟正黑體" panose="020B0604030504040204" pitchFamily="34" charset="-120"/>
            <a:ea typeface="微軟正黑體" panose="020B0604030504040204" pitchFamily="34" charset="-120"/>
          </a:endParaRPr>
        </a:p>
      </dgm:t>
    </dgm:pt>
    <dgm:pt modelId="{0FFB1EA6-BC34-48F8-8C42-9E6224D7F1BE}" type="parTrans" cxnId="{75A89662-8B0D-4CD5-A8B6-B059FE3E566A}">
      <dgm:prSet/>
      <dgm:spPr/>
      <dgm:t>
        <a:bodyPr/>
        <a:lstStyle/>
        <a:p>
          <a:endParaRPr lang="zh-TW" altLang="en-US"/>
        </a:p>
      </dgm:t>
    </dgm:pt>
    <dgm:pt modelId="{F79E8213-F6E0-4714-8C62-22AEB8F9A092}" type="sibTrans" cxnId="{75A89662-8B0D-4CD5-A8B6-B059FE3E566A}">
      <dgm:prSet/>
      <dgm:spPr/>
      <dgm:t>
        <a:bodyPr/>
        <a:lstStyle/>
        <a:p>
          <a:endParaRPr lang="zh-TW" altLang="en-US"/>
        </a:p>
      </dgm:t>
    </dgm:pt>
    <dgm:pt modelId="{A98E0D92-5B3A-488F-9170-F145C0CA6425}">
      <dgm:prSet phldrT="[文字]" custT="1"/>
      <dgm:spPr/>
      <dgm:t>
        <a:bodyPr/>
        <a:lstStyle/>
        <a:p>
          <a:r>
            <a:rPr lang="zh-TW" altLang="en-US" sz="2000" dirty="0">
              <a:solidFill>
                <a:srgbClr val="FF0000"/>
              </a:solidFill>
              <a:latin typeface="微軟正黑體" panose="020B0604030504040204" pitchFamily="34" charset="-120"/>
              <a:ea typeface="微軟正黑體" panose="020B0604030504040204" pitchFamily="34" charset="-120"/>
            </a:rPr>
            <a:t>免試入學</a:t>
          </a:r>
        </a:p>
      </dgm:t>
    </dgm:pt>
    <dgm:pt modelId="{6FFBE9AD-5C67-445C-B6C9-AFBC82C5EBEA}" type="parTrans" cxnId="{AA0FBE76-F1E6-43EE-9529-D4ED7007D912}">
      <dgm:prSet/>
      <dgm:spPr/>
      <dgm:t>
        <a:bodyPr/>
        <a:lstStyle/>
        <a:p>
          <a:endParaRPr lang="zh-TW" altLang="en-US"/>
        </a:p>
      </dgm:t>
    </dgm:pt>
    <dgm:pt modelId="{942041E0-1ACB-4066-81F6-8AD9C86B3418}" type="sibTrans" cxnId="{AA0FBE76-F1E6-43EE-9529-D4ED7007D912}">
      <dgm:prSet/>
      <dgm:spPr/>
      <dgm:t>
        <a:bodyPr/>
        <a:lstStyle/>
        <a:p>
          <a:endParaRPr lang="zh-TW" altLang="en-US"/>
        </a:p>
      </dgm:t>
    </dgm:pt>
    <dgm:pt modelId="{E519866F-B805-449A-9C65-65BC99542B40}" type="pres">
      <dgm:prSet presAssocID="{F4D3D1F1-5CE1-4C4D-89DB-F61ECC5061AD}" presName="linear" presStyleCnt="0">
        <dgm:presLayoutVars>
          <dgm:dir/>
          <dgm:animLvl val="lvl"/>
          <dgm:resizeHandles val="exact"/>
        </dgm:presLayoutVars>
      </dgm:prSet>
      <dgm:spPr/>
    </dgm:pt>
    <dgm:pt modelId="{4A9E7C5B-9E6D-46D0-BEFD-D81993A63ACF}" type="pres">
      <dgm:prSet presAssocID="{2C3782D8-0660-41D7-96A1-43B3D427ECFA}" presName="parentLin" presStyleCnt="0"/>
      <dgm:spPr/>
    </dgm:pt>
    <dgm:pt modelId="{8C6FCD13-378A-425A-8005-74E294A44E09}" type="pres">
      <dgm:prSet presAssocID="{2C3782D8-0660-41D7-96A1-43B3D427ECFA}" presName="parentLeftMargin" presStyleLbl="node1" presStyleIdx="0" presStyleCnt="2"/>
      <dgm:spPr/>
    </dgm:pt>
    <dgm:pt modelId="{099B774E-4A0B-478B-A1D1-AC5567B6AFAC}" type="pres">
      <dgm:prSet presAssocID="{2C3782D8-0660-41D7-96A1-43B3D427ECFA}" presName="parentText" presStyleLbl="node1" presStyleIdx="0" presStyleCnt="2" custScaleY="63537">
        <dgm:presLayoutVars>
          <dgm:chMax val="0"/>
          <dgm:bulletEnabled val="1"/>
        </dgm:presLayoutVars>
      </dgm:prSet>
      <dgm:spPr/>
    </dgm:pt>
    <dgm:pt modelId="{28D4CE05-6738-490F-976D-2DB0B5DD37F9}" type="pres">
      <dgm:prSet presAssocID="{2C3782D8-0660-41D7-96A1-43B3D427ECFA}" presName="negativeSpace" presStyleCnt="0"/>
      <dgm:spPr/>
    </dgm:pt>
    <dgm:pt modelId="{D51A50F3-2452-49EB-9624-63F8CAC36178}" type="pres">
      <dgm:prSet presAssocID="{2C3782D8-0660-41D7-96A1-43B3D427ECFA}" presName="childText" presStyleLbl="conFgAcc1" presStyleIdx="0" presStyleCnt="2">
        <dgm:presLayoutVars>
          <dgm:bulletEnabled val="1"/>
        </dgm:presLayoutVars>
      </dgm:prSet>
      <dgm:spPr/>
    </dgm:pt>
    <dgm:pt modelId="{B939C5EE-572A-4943-9AC4-7A6EAFD5D5AF}" type="pres">
      <dgm:prSet presAssocID="{1DBEBE11-4997-42F7-A347-A03D055D62FC}" presName="spaceBetweenRectangles" presStyleCnt="0"/>
      <dgm:spPr/>
    </dgm:pt>
    <dgm:pt modelId="{ACC26710-5E8B-4F4F-9101-B2643850CC92}" type="pres">
      <dgm:prSet presAssocID="{0A6996C3-DAB6-45AD-B563-09982DED04FA}" presName="parentLin" presStyleCnt="0"/>
      <dgm:spPr/>
    </dgm:pt>
    <dgm:pt modelId="{B132F73E-CF69-4F40-9D32-D80520196D5B}" type="pres">
      <dgm:prSet presAssocID="{0A6996C3-DAB6-45AD-B563-09982DED04FA}" presName="parentLeftMargin" presStyleLbl="node1" presStyleIdx="0" presStyleCnt="2"/>
      <dgm:spPr/>
    </dgm:pt>
    <dgm:pt modelId="{EDEAAF04-944C-4AA3-9BBA-0FADCAFBFA05}" type="pres">
      <dgm:prSet presAssocID="{0A6996C3-DAB6-45AD-B563-09982DED04FA}" presName="parentText" presStyleLbl="node1" presStyleIdx="1" presStyleCnt="2">
        <dgm:presLayoutVars>
          <dgm:chMax val="0"/>
          <dgm:bulletEnabled val="1"/>
        </dgm:presLayoutVars>
      </dgm:prSet>
      <dgm:spPr/>
    </dgm:pt>
    <dgm:pt modelId="{702C0E67-5F81-41F1-8277-CC7181D45958}" type="pres">
      <dgm:prSet presAssocID="{0A6996C3-DAB6-45AD-B563-09982DED04FA}" presName="negativeSpace" presStyleCnt="0"/>
      <dgm:spPr/>
    </dgm:pt>
    <dgm:pt modelId="{B711AA9F-117F-41C0-A960-25A40622A0CE}" type="pres">
      <dgm:prSet presAssocID="{0A6996C3-DAB6-45AD-B563-09982DED04FA}" presName="childText" presStyleLbl="conFgAcc1" presStyleIdx="1" presStyleCnt="2">
        <dgm:presLayoutVars>
          <dgm:bulletEnabled val="1"/>
        </dgm:presLayoutVars>
      </dgm:prSet>
      <dgm:spPr/>
    </dgm:pt>
  </dgm:ptLst>
  <dgm:cxnLst>
    <dgm:cxn modelId="{8A8AE309-2CD8-4962-879D-311B45958AB9}" type="presOf" srcId="{76DC8E56-F191-49C0-8497-93E8F4EF2898}" destId="{D51A50F3-2452-49EB-9624-63F8CAC36178}" srcOrd="0" destOrd="2" presId="urn:microsoft.com/office/officeart/2005/8/layout/list1"/>
    <dgm:cxn modelId="{5BE47224-520A-47A5-A507-78892D532C21}" srcId="{F4D3D1F1-5CE1-4C4D-89DB-F61ECC5061AD}" destId="{0A6996C3-DAB6-45AD-B563-09982DED04FA}" srcOrd="1" destOrd="0" parTransId="{3559BBBB-518E-422C-9705-A4DE9029A7DE}" sibTransId="{1C229570-84F1-4FF4-B380-9BAB62409D92}"/>
    <dgm:cxn modelId="{8089FF28-7091-4B21-9208-2AFA9B6FC0A2}" type="presOf" srcId="{53C08A78-1609-407B-AAC4-789724CA233A}" destId="{D51A50F3-2452-49EB-9624-63F8CAC36178}" srcOrd="0" destOrd="5" presId="urn:microsoft.com/office/officeart/2005/8/layout/list1"/>
    <dgm:cxn modelId="{4D2B4229-E46C-40F9-A5C7-DBA82CCA9D09}" srcId="{2C3782D8-0660-41D7-96A1-43B3D427ECFA}" destId="{53C08A78-1609-407B-AAC4-789724CA233A}" srcOrd="5" destOrd="0" parTransId="{CA07BCFF-64A1-4F75-9B04-1453DB218D1A}" sibTransId="{F767CACD-B2FC-4E65-87E6-7CF8606ACCBD}"/>
    <dgm:cxn modelId="{1E254C31-ADE0-40A5-8121-040100D52B40}" srcId="{2C3782D8-0660-41D7-96A1-43B3D427ECFA}" destId="{A8F31ABA-6543-4CB5-8B80-684F45A24C41}" srcOrd="6" destOrd="0" parTransId="{54FE2B3B-00FC-42CC-AA97-F82A59B3E034}" sibTransId="{E3430107-6147-4418-B790-BE76581F09F4}"/>
    <dgm:cxn modelId="{9965663E-E684-435D-A02E-53674A54C190}" type="presOf" srcId="{2C3782D8-0660-41D7-96A1-43B3D427ECFA}" destId="{8C6FCD13-378A-425A-8005-74E294A44E09}" srcOrd="0" destOrd="0" presId="urn:microsoft.com/office/officeart/2005/8/layout/list1"/>
    <dgm:cxn modelId="{75A89662-8B0D-4CD5-A8B6-B059FE3E566A}" srcId="{2C3782D8-0660-41D7-96A1-43B3D427ECFA}" destId="{4FA2C82D-B2A2-49D3-B2EF-A2233D7BC3A9}" srcOrd="7" destOrd="0" parTransId="{0FFB1EA6-BC34-48F8-8C42-9E6224D7F1BE}" sibTransId="{F79E8213-F6E0-4714-8C62-22AEB8F9A092}"/>
    <dgm:cxn modelId="{A50E4563-54BE-4404-9387-B7C72CCEF50B}" srcId="{2C3782D8-0660-41D7-96A1-43B3D427ECFA}" destId="{BE55CECB-D17A-4857-9CAF-BF2DF1C92C08}" srcOrd="0" destOrd="0" parTransId="{6002A5A3-F7F6-4201-8D8B-0747C9787C7D}" sibTransId="{C32D3B5D-9142-4FE3-BA46-7DD063303277}"/>
    <dgm:cxn modelId="{5CFA7147-5D74-4C38-846D-AB8C16965489}" srcId="{2C3782D8-0660-41D7-96A1-43B3D427ECFA}" destId="{76DC8E56-F191-49C0-8497-93E8F4EF2898}" srcOrd="2" destOrd="0" parTransId="{27141CE3-35A6-4D77-B7A2-71F5DD7A6731}" sibTransId="{0554D1C0-5B11-4901-87C9-7EB0F69FAC33}"/>
    <dgm:cxn modelId="{193E2E4B-82CF-4C46-9678-CF70D231C322}" srcId="{2C3782D8-0660-41D7-96A1-43B3D427ECFA}" destId="{A5D6DF06-3ABF-45C6-AF70-F9DABA60EDC7}" srcOrd="1" destOrd="0" parTransId="{F162FA21-80BC-4A3B-B12B-57FABB48A3FF}" sibTransId="{70263089-B3DA-49D4-8900-E7C12EAE76F7}"/>
    <dgm:cxn modelId="{AA0FBE76-F1E6-43EE-9529-D4ED7007D912}" srcId="{2C3782D8-0660-41D7-96A1-43B3D427ECFA}" destId="{A98E0D92-5B3A-488F-9170-F145C0CA6425}" srcOrd="3" destOrd="0" parTransId="{6FFBE9AD-5C67-445C-B6C9-AFBC82C5EBEA}" sibTransId="{942041E0-1ACB-4066-81F6-8AD9C86B3418}"/>
    <dgm:cxn modelId="{F002D087-D482-4E70-A40D-FAAB6931FAC2}" type="presOf" srcId="{A8F31ABA-6543-4CB5-8B80-684F45A24C41}" destId="{D51A50F3-2452-49EB-9624-63F8CAC36178}" srcOrd="0" destOrd="6" presId="urn:microsoft.com/office/officeart/2005/8/layout/list1"/>
    <dgm:cxn modelId="{12EB0E8B-768B-41E1-9557-C7F70EE3B80D}" type="presOf" srcId="{A98E0D92-5B3A-488F-9170-F145C0CA6425}" destId="{D51A50F3-2452-49EB-9624-63F8CAC36178}" srcOrd="0" destOrd="3" presId="urn:microsoft.com/office/officeart/2005/8/layout/list1"/>
    <dgm:cxn modelId="{5F52819A-294C-4599-A2DF-15B02A902079}" type="presOf" srcId="{0A6996C3-DAB6-45AD-B563-09982DED04FA}" destId="{B132F73E-CF69-4F40-9D32-D80520196D5B}" srcOrd="0" destOrd="0" presId="urn:microsoft.com/office/officeart/2005/8/layout/list1"/>
    <dgm:cxn modelId="{343DAEBF-58AC-479C-8258-2D1614366B33}" type="presOf" srcId="{A5D6DF06-3ABF-45C6-AF70-F9DABA60EDC7}" destId="{D51A50F3-2452-49EB-9624-63F8CAC36178}" srcOrd="0" destOrd="1" presId="urn:microsoft.com/office/officeart/2005/8/layout/list1"/>
    <dgm:cxn modelId="{C18EC1BF-E056-4708-BEE4-35B0733FF101}" srcId="{F4D3D1F1-5CE1-4C4D-89DB-F61ECC5061AD}" destId="{2C3782D8-0660-41D7-96A1-43B3D427ECFA}" srcOrd="0" destOrd="0" parTransId="{E1A4F3FE-082E-4146-AC9F-C5AC4C50DC30}" sibTransId="{1DBEBE11-4997-42F7-A347-A03D055D62FC}"/>
    <dgm:cxn modelId="{744866C6-7D6F-4D42-BB29-46F06402547C}" type="presOf" srcId="{BE55CECB-D17A-4857-9CAF-BF2DF1C92C08}" destId="{D51A50F3-2452-49EB-9624-63F8CAC36178}" srcOrd="0" destOrd="0" presId="urn:microsoft.com/office/officeart/2005/8/layout/list1"/>
    <dgm:cxn modelId="{3FF38CC8-0E5C-41AC-8C15-170A09A5A347}" type="presOf" srcId="{5AA314B1-06C9-47B7-BC5C-13A75579EAAD}" destId="{D51A50F3-2452-49EB-9624-63F8CAC36178}" srcOrd="0" destOrd="4" presId="urn:microsoft.com/office/officeart/2005/8/layout/list1"/>
    <dgm:cxn modelId="{5AC3F2D3-745C-45FD-AEE2-2A38873465BA}" type="presOf" srcId="{F4D3D1F1-5CE1-4C4D-89DB-F61ECC5061AD}" destId="{E519866F-B805-449A-9C65-65BC99542B40}" srcOrd="0" destOrd="0" presId="urn:microsoft.com/office/officeart/2005/8/layout/list1"/>
    <dgm:cxn modelId="{87F85AE2-7CD4-4E3D-AF0F-A019A797CCFA}" srcId="{2C3782D8-0660-41D7-96A1-43B3D427ECFA}" destId="{5AA314B1-06C9-47B7-BC5C-13A75579EAAD}" srcOrd="4" destOrd="0" parTransId="{09973DEA-196E-4706-9E2F-917F33AF6651}" sibTransId="{5DE389A8-F912-4EAF-9C71-AA0B7E4166BF}"/>
    <dgm:cxn modelId="{D1424AF6-C249-4EBA-B437-DBF0C109414E}" type="presOf" srcId="{4FA2C82D-B2A2-49D3-B2EF-A2233D7BC3A9}" destId="{D51A50F3-2452-49EB-9624-63F8CAC36178}" srcOrd="0" destOrd="7" presId="urn:microsoft.com/office/officeart/2005/8/layout/list1"/>
    <dgm:cxn modelId="{584B56F6-C8EE-4EAC-B98E-B58CD66C24CC}" type="presOf" srcId="{0A6996C3-DAB6-45AD-B563-09982DED04FA}" destId="{EDEAAF04-944C-4AA3-9BBA-0FADCAFBFA05}" srcOrd="1" destOrd="0" presId="urn:microsoft.com/office/officeart/2005/8/layout/list1"/>
    <dgm:cxn modelId="{A07C31F9-8D21-49B5-90EC-C785C0F98551}" type="presOf" srcId="{2C3782D8-0660-41D7-96A1-43B3D427ECFA}" destId="{099B774E-4A0B-478B-A1D1-AC5567B6AFAC}" srcOrd="1" destOrd="0" presId="urn:microsoft.com/office/officeart/2005/8/layout/list1"/>
    <dgm:cxn modelId="{B838DF7E-92A0-45E8-B79C-378F2BBDA687}" type="presParOf" srcId="{E519866F-B805-449A-9C65-65BC99542B40}" destId="{4A9E7C5B-9E6D-46D0-BEFD-D81993A63ACF}" srcOrd="0" destOrd="0" presId="urn:microsoft.com/office/officeart/2005/8/layout/list1"/>
    <dgm:cxn modelId="{18B11987-A8FB-4D25-A6FB-C5B939FEF1BB}" type="presParOf" srcId="{4A9E7C5B-9E6D-46D0-BEFD-D81993A63ACF}" destId="{8C6FCD13-378A-425A-8005-74E294A44E09}" srcOrd="0" destOrd="0" presId="urn:microsoft.com/office/officeart/2005/8/layout/list1"/>
    <dgm:cxn modelId="{0E3A078A-54AC-4CC3-93EE-F08487606C19}" type="presParOf" srcId="{4A9E7C5B-9E6D-46D0-BEFD-D81993A63ACF}" destId="{099B774E-4A0B-478B-A1D1-AC5567B6AFAC}" srcOrd="1" destOrd="0" presId="urn:microsoft.com/office/officeart/2005/8/layout/list1"/>
    <dgm:cxn modelId="{7ABFCDBF-AB85-4D15-AE63-3DA01AC52BE3}" type="presParOf" srcId="{E519866F-B805-449A-9C65-65BC99542B40}" destId="{28D4CE05-6738-490F-976D-2DB0B5DD37F9}" srcOrd="1" destOrd="0" presId="urn:microsoft.com/office/officeart/2005/8/layout/list1"/>
    <dgm:cxn modelId="{1A6F651E-84B8-4382-B0D3-91244E7C2210}" type="presParOf" srcId="{E519866F-B805-449A-9C65-65BC99542B40}" destId="{D51A50F3-2452-49EB-9624-63F8CAC36178}" srcOrd="2" destOrd="0" presId="urn:microsoft.com/office/officeart/2005/8/layout/list1"/>
    <dgm:cxn modelId="{B3905981-F61A-4F9E-99E9-BFEDF5AA5CA1}" type="presParOf" srcId="{E519866F-B805-449A-9C65-65BC99542B40}" destId="{B939C5EE-572A-4943-9AC4-7A6EAFD5D5AF}" srcOrd="3" destOrd="0" presId="urn:microsoft.com/office/officeart/2005/8/layout/list1"/>
    <dgm:cxn modelId="{4088FEC2-ADDD-4761-A93E-FEF7D33117DE}" type="presParOf" srcId="{E519866F-B805-449A-9C65-65BC99542B40}" destId="{ACC26710-5E8B-4F4F-9101-B2643850CC92}" srcOrd="4" destOrd="0" presId="urn:microsoft.com/office/officeart/2005/8/layout/list1"/>
    <dgm:cxn modelId="{1441EFF0-F1F3-4B53-BDEE-94B5FF7B00C1}" type="presParOf" srcId="{ACC26710-5E8B-4F4F-9101-B2643850CC92}" destId="{B132F73E-CF69-4F40-9D32-D80520196D5B}" srcOrd="0" destOrd="0" presId="urn:microsoft.com/office/officeart/2005/8/layout/list1"/>
    <dgm:cxn modelId="{D978270A-9A8C-4D1D-A3CC-C4E5F841ECDC}" type="presParOf" srcId="{ACC26710-5E8B-4F4F-9101-B2643850CC92}" destId="{EDEAAF04-944C-4AA3-9BBA-0FADCAFBFA05}" srcOrd="1" destOrd="0" presId="urn:microsoft.com/office/officeart/2005/8/layout/list1"/>
    <dgm:cxn modelId="{10E17D5A-CF5B-496D-B59E-8332EC6E75CF}" type="presParOf" srcId="{E519866F-B805-449A-9C65-65BC99542B40}" destId="{702C0E67-5F81-41F1-8277-CC7181D45958}" srcOrd="5" destOrd="0" presId="urn:microsoft.com/office/officeart/2005/8/layout/list1"/>
    <dgm:cxn modelId="{A8E971B4-6A41-4FB3-887E-EA8AAB0A337E}" type="presParOf" srcId="{E519866F-B805-449A-9C65-65BC99542B40}" destId="{B711AA9F-117F-41C0-A960-25A40622A0CE}"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4D3D1F1-5CE1-4C4D-89DB-F61ECC5061AD}" type="doc">
      <dgm:prSet loTypeId="urn:microsoft.com/office/officeart/2005/8/layout/list1" loCatId="list" qsTypeId="urn:microsoft.com/office/officeart/2005/8/quickstyle/simple1" qsCatId="simple" csTypeId="urn:microsoft.com/office/officeart/2005/8/colors/accent2_2" csCatId="accent2" phldr="1"/>
      <dgm:spPr/>
      <dgm:t>
        <a:bodyPr/>
        <a:lstStyle/>
        <a:p>
          <a:endParaRPr lang="zh-TW" altLang="en-US"/>
        </a:p>
      </dgm:t>
    </dgm:pt>
    <dgm:pt modelId="{22689887-F75F-40FB-9B2F-CD97F7DB7A7E}">
      <dgm:prSet phldrT="[文字]" custT="1"/>
      <dgm:spPr/>
      <dgm:t>
        <a:bodyPr/>
        <a:lstStyle/>
        <a:p>
          <a:r>
            <a:rPr lang="zh-TW" altLang="en-US" sz="2800" dirty="0"/>
            <a:t>其他</a:t>
          </a:r>
        </a:p>
      </dgm:t>
    </dgm:pt>
    <dgm:pt modelId="{3359763F-CABE-4B12-AC1B-51FC171B8C43}" type="parTrans" cxnId="{1ECFD054-850A-4323-8D90-ADE11261476C}">
      <dgm:prSet/>
      <dgm:spPr/>
      <dgm:t>
        <a:bodyPr/>
        <a:lstStyle/>
        <a:p>
          <a:endParaRPr lang="zh-TW" altLang="en-US"/>
        </a:p>
      </dgm:t>
    </dgm:pt>
    <dgm:pt modelId="{74FD5CD1-D319-42C9-BCEC-80BF2A97156E}" type="sibTrans" cxnId="{1ECFD054-850A-4323-8D90-ADE11261476C}">
      <dgm:prSet/>
      <dgm:spPr/>
      <dgm:t>
        <a:bodyPr/>
        <a:lstStyle/>
        <a:p>
          <a:endParaRPr lang="zh-TW" altLang="en-US"/>
        </a:p>
      </dgm:t>
    </dgm:pt>
    <dgm:pt modelId="{CBAE1BAE-1677-4FC4-ACDE-C4EF77C141D7}">
      <dgm:prSet phldrT="[文字]" custT="1"/>
      <dgm:spPr/>
      <dgm:t>
        <a:bodyPr/>
        <a:lstStyle/>
        <a:p>
          <a:r>
            <a:rPr lang="zh-TW" altLang="en-US" sz="2000" dirty="0"/>
            <a:t>建教合作班</a:t>
          </a:r>
        </a:p>
      </dgm:t>
    </dgm:pt>
    <dgm:pt modelId="{4D6A513F-57F0-4D53-AD87-137E87B1E886}" type="parTrans" cxnId="{B8DB9C46-DC40-485A-83E3-C257DB7D73AE}">
      <dgm:prSet/>
      <dgm:spPr/>
      <dgm:t>
        <a:bodyPr/>
        <a:lstStyle/>
        <a:p>
          <a:endParaRPr lang="zh-TW" altLang="en-US"/>
        </a:p>
      </dgm:t>
    </dgm:pt>
    <dgm:pt modelId="{12C7202A-401C-4E36-8F4A-45D124D4BBFC}" type="sibTrans" cxnId="{B8DB9C46-DC40-485A-83E3-C257DB7D73AE}">
      <dgm:prSet/>
      <dgm:spPr/>
      <dgm:t>
        <a:bodyPr/>
        <a:lstStyle/>
        <a:p>
          <a:endParaRPr lang="zh-TW" altLang="en-US"/>
        </a:p>
      </dgm:t>
    </dgm:pt>
    <dgm:pt modelId="{19F8BF5C-C04F-4EBA-B31E-C18A9E498F16}">
      <dgm:prSet phldrT="[文字]" custT="1"/>
      <dgm:spPr/>
      <dgm:t>
        <a:bodyPr/>
        <a:lstStyle/>
        <a:p>
          <a:r>
            <a:rPr lang="zh-TW" altLang="en-US" sz="2000" dirty="0"/>
            <a:t>重點運動項目</a:t>
          </a:r>
        </a:p>
      </dgm:t>
    </dgm:pt>
    <dgm:pt modelId="{0AEE999A-60F5-48DE-B153-4A5EC1AE819D}" type="parTrans" cxnId="{D22FDE09-FC0A-42BE-82B8-A5547C1D8B96}">
      <dgm:prSet/>
      <dgm:spPr/>
      <dgm:t>
        <a:bodyPr/>
        <a:lstStyle/>
        <a:p>
          <a:endParaRPr lang="zh-TW" altLang="en-US"/>
        </a:p>
      </dgm:t>
    </dgm:pt>
    <dgm:pt modelId="{F0CBB3F5-734D-44A1-AF6A-0726F421CE22}" type="sibTrans" cxnId="{D22FDE09-FC0A-42BE-82B8-A5547C1D8B96}">
      <dgm:prSet/>
      <dgm:spPr/>
      <dgm:t>
        <a:bodyPr/>
        <a:lstStyle/>
        <a:p>
          <a:endParaRPr lang="zh-TW" altLang="en-US"/>
        </a:p>
      </dgm:t>
    </dgm:pt>
    <dgm:pt modelId="{B282DA9A-D1C1-41AD-9746-85859C78ED21}">
      <dgm:prSet phldrT="[文字]" custT="1"/>
      <dgm:spPr/>
      <dgm:t>
        <a:bodyPr/>
        <a:lstStyle/>
        <a:p>
          <a:r>
            <a:rPr lang="zh-TW" altLang="en-US" sz="2000" dirty="0"/>
            <a:t>未受政府補助私校獨立招生</a:t>
          </a:r>
        </a:p>
      </dgm:t>
    </dgm:pt>
    <dgm:pt modelId="{4F4837A1-6A96-4AC2-A0CE-35941087E845}" type="parTrans" cxnId="{DDCF80BA-AA3C-4636-A70A-FEEDE160EA7E}">
      <dgm:prSet/>
      <dgm:spPr/>
      <dgm:t>
        <a:bodyPr/>
        <a:lstStyle/>
        <a:p>
          <a:endParaRPr lang="zh-TW" altLang="en-US"/>
        </a:p>
      </dgm:t>
    </dgm:pt>
    <dgm:pt modelId="{F6DA7EF9-4429-460E-A1B9-929EE1EC90FA}" type="sibTrans" cxnId="{DDCF80BA-AA3C-4636-A70A-FEEDE160EA7E}">
      <dgm:prSet/>
      <dgm:spPr/>
      <dgm:t>
        <a:bodyPr/>
        <a:lstStyle/>
        <a:p>
          <a:endParaRPr lang="zh-TW" altLang="en-US"/>
        </a:p>
      </dgm:t>
    </dgm:pt>
    <dgm:pt modelId="{6B70305E-6B94-43AB-B314-305E218AE08B}">
      <dgm:prSet phldrT="[文字]" custT="1"/>
      <dgm:spPr/>
      <dgm:t>
        <a:bodyPr/>
        <a:lstStyle/>
        <a:p>
          <a:r>
            <a:rPr lang="zh-TW" altLang="en-US" sz="2800" dirty="0"/>
            <a:t>特色招生</a:t>
          </a:r>
        </a:p>
      </dgm:t>
    </dgm:pt>
    <dgm:pt modelId="{C5A0FDEB-2041-4DA2-812E-621F65EF46F6}" type="sibTrans" cxnId="{0398D8BE-D270-4C04-AC32-6682966217F5}">
      <dgm:prSet/>
      <dgm:spPr/>
      <dgm:t>
        <a:bodyPr/>
        <a:lstStyle/>
        <a:p>
          <a:endParaRPr lang="zh-TW" altLang="en-US"/>
        </a:p>
      </dgm:t>
    </dgm:pt>
    <dgm:pt modelId="{E807939A-A82A-412C-B8FE-02C918245928}" type="parTrans" cxnId="{0398D8BE-D270-4C04-AC32-6682966217F5}">
      <dgm:prSet/>
      <dgm:spPr/>
      <dgm:t>
        <a:bodyPr/>
        <a:lstStyle/>
        <a:p>
          <a:endParaRPr lang="zh-TW" altLang="en-US"/>
        </a:p>
      </dgm:t>
    </dgm:pt>
    <dgm:pt modelId="{450FDD28-CF20-4C39-80BF-EFEF73F2E381}">
      <dgm:prSet phldrT="[文字]" custT="1"/>
      <dgm:spPr/>
      <dgm:t>
        <a:bodyPr/>
        <a:lstStyle/>
        <a:p>
          <a:r>
            <a:rPr lang="zh-TW" altLang="en-US" sz="2400" b="1" dirty="0"/>
            <a:t>甄選入學</a:t>
          </a:r>
        </a:p>
      </dgm:t>
    </dgm:pt>
    <dgm:pt modelId="{3AE1337C-B4A8-460B-81AA-AC65B1DE1787}" type="sibTrans" cxnId="{981BEE1E-E451-4937-8CED-1578CE7A4624}">
      <dgm:prSet/>
      <dgm:spPr/>
      <dgm:t>
        <a:bodyPr/>
        <a:lstStyle/>
        <a:p>
          <a:endParaRPr lang="zh-TW" altLang="en-US"/>
        </a:p>
      </dgm:t>
    </dgm:pt>
    <dgm:pt modelId="{3A4D5480-E194-47EA-BAE7-B0FD55632130}" type="parTrans" cxnId="{981BEE1E-E451-4937-8CED-1578CE7A4624}">
      <dgm:prSet/>
      <dgm:spPr/>
      <dgm:t>
        <a:bodyPr/>
        <a:lstStyle/>
        <a:p>
          <a:endParaRPr lang="zh-TW" altLang="en-US"/>
        </a:p>
      </dgm:t>
    </dgm:pt>
    <dgm:pt modelId="{16410B0B-5380-4C1A-B187-0A661A6C8AFD}">
      <dgm:prSet phldrT="[文字]" custT="1"/>
      <dgm:spPr/>
      <dgm:t>
        <a:bodyPr/>
        <a:lstStyle/>
        <a:p>
          <a:r>
            <a:rPr lang="zh-TW" altLang="en-US" sz="1800" dirty="0"/>
            <a:t>藝術才能班</a:t>
          </a:r>
        </a:p>
      </dgm:t>
    </dgm:pt>
    <dgm:pt modelId="{2E666589-7CB1-4265-A315-D0A4F96B5747}" type="sibTrans" cxnId="{9AF81D26-9556-4BB9-AF05-CF6FF5619C76}">
      <dgm:prSet/>
      <dgm:spPr/>
      <dgm:t>
        <a:bodyPr/>
        <a:lstStyle/>
        <a:p>
          <a:endParaRPr lang="zh-TW" altLang="en-US"/>
        </a:p>
      </dgm:t>
    </dgm:pt>
    <dgm:pt modelId="{0921530F-2843-4C22-B29B-17C9D0973682}" type="parTrans" cxnId="{9AF81D26-9556-4BB9-AF05-CF6FF5619C76}">
      <dgm:prSet/>
      <dgm:spPr/>
      <dgm:t>
        <a:bodyPr/>
        <a:lstStyle/>
        <a:p>
          <a:endParaRPr lang="zh-TW" altLang="en-US"/>
        </a:p>
      </dgm:t>
    </dgm:pt>
    <dgm:pt modelId="{32AD1AA3-BA90-461E-BC38-2E286BCD94C3}">
      <dgm:prSet phldrT="[文字]" custT="1"/>
      <dgm:spPr/>
      <dgm:t>
        <a:bodyPr/>
        <a:lstStyle/>
        <a:p>
          <a:r>
            <a:rPr lang="zh-TW" altLang="en-US" sz="1800" dirty="0"/>
            <a:t>體育班</a:t>
          </a:r>
        </a:p>
      </dgm:t>
    </dgm:pt>
    <dgm:pt modelId="{1FB3F6AA-3BD3-4E46-BCA1-6BE09C3F99E6}" type="sibTrans" cxnId="{6EAB67F7-4952-4DBA-9579-14FB5F6C1027}">
      <dgm:prSet/>
      <dgm:spPr/>
      <dgm:t>
        <a:bodyPr/>
        <a:lstStyle/>
        <a:p>
          <a:endParaRPr lang="zh-TW" altLang="en-US"/>
        </a:p>
      </dgm:t>
    </dgm:pt>
    <dgm:pt modelId="{A4C75323-95EA-4961-926E-3C5E3B0A6D48}" type="parTrans" cxnId="{6EAB67F7-4952-4DBA-9579-14FB5F6C1027}">
      <dgm:prSet/>
      <dgm:spPr/>
      <dgm:t>
        <a:bodyPr/>
        <a:lstStyle/>
        <a:p>
          <a:endParaRPr lang="zh-TW" altLang="en-US"/>
        </a:p>
      </dgm:t>
    </dgm:pt>
    <dgm:pt modelId="{74AEECE8-8128-4E6C-AAA9-12AFC7693FC1}">
      <dgm:prSet phldrT="[文字]" custT="1"/>
      <dgm:spPr/>
      <dgm:t>
        <a:bodyPr/>
        <a:lstStyle/>
        <a:p>
          <a:r>
            <a:rPr lang="zh-TW" altLang="en-US" sz="1800" dirty="0"/>
            <a:t>科學班</a:t>
          </a:r>
        </a:p>
      </dgm:t>
    </dgm:pt>
    <dgm:pt modelId="{5A34518E-7FA2-4877-B5AD-4CD523CCC1F8}" type="sibTrans" cxnId="{D2D5C94B-BCC4-4669-ACEB-5C1351EEEA84}">
      <dgm:prSet/>
      <dgm:spPr/>
      <dgm:t>
        <a:bodyPr/>
        <a:lstStyle/>
        <a:p>
          <a:endParaRPr lang="zh-TW" altLang="en-US"/>
        </a:p>
      </dgm:t>
    </dgm:pt>
    <dgm:pt modelId="{158767A8-51F3-43DE-BB95-51B994DAE0BA}" type="parTrans" cxnId="{D2D5C94B-BCC4-4669-ACEB-5C1351EEEA84}">
      <dgm:prSet/>
      <dgm:spPr/>
      <dgm:t>
        <a:bodyPr/>
        <a:lstStyle/>
        <a:p>
          <a:endParaRPr lang="zh-TW" altLang="en-US"/>
        </a:p>
      </dgm:t>
    </dgm:pt>
    <dgm:pt modelId="{BAD5548F-E189-4927-8ECF-13E5C79D8096}">
      <dgm:prSet phldrT="[文字]" custT="1"/>
      <dgm:spPr/>
      <dgm:t>
        <a:bodyPr/>
        <a:lstStyle/>
        <a:p>
          <a:r>
            <a:rPr lang="zh-TW" altLang="en-US" sz="1800" dirty="0"/>
            <a:t>專業群科</a:t>
          </a:r>
        </a:p>
      </dgm:t>
    </dgm:pt>
    <dgm:pt modelId="{82A03957-24B8-4E1A-9226-FE807C46C0CF}" type="sibTrans" cxnId="{8827514E-FC08-44CA-83ED-B6DC24E34DEC}">
      <dgm:prSet/>
      <dgm:spPr/>
      <dgm:t>
        <a:bodyPr/>
        <a:lstStyle/>
        <a:p>
          <a:endParaRPr lang="zh-TW" altLang="en-US"/>
        </a:p>
      </dgm:t>
    </dgm:pt>
    <dgm:pt modelId="{B2D417D0-277C-4A0B-97E8-6C767DF0A9EF}" type="parTrans" cxnId="{8827514E-FC08-44CA-83ED-B6DC24E34DEC}">
      <dgm:prSet/>
      <dgm:spPr/>
      <dgm:t>
        <a:bodyPr/>
        <a:lstStyle/>
        <a:p>
          <a:endParaRPr lang="zh-TW" altLang="en-US"/>
        </a:p>
      </dgm:t>
    </dgm:pt>
    <dgm:pt modelId="{D24A296B-A216-4289-BC97-84B9DCBEBE53}">
      <dgm:prSet phldrT="[文字]" custT="1"/>
      <dgm:spPr/>
      <dgm:t>
        <a:bodyPr/>
        <a:lstStyle/>
        <a:p>
          <a:r>
            <a:rPr lang="zh-TW" altLang="en-US" sz="2400" b="1" dirty="0"/>
            <a:t>考試分發入學</a:t>
          </a:r>
        </a:p>
      </dgm:t>
    </dgm:pt>
    <dgm:pt modelId="{CD698A9B-2278-441E-A940-EDE8FC50EFD1}" type="sibTrans" cxnId="{13D56A4F-3F7C-413D-9748-30663CE8B517}">
      <dgm:prSet/>
      <dgm:spPr/>
      <dgm:t>
        <a:bodyPr/>
        <a:lstStyle/>
        <a:p>
          <a:endParaRPr lang="zh-TW" altLang="en-US"/>
        </a:p>
      </dgm:t>
    </dgm:pt>
    <dgm:pt modelId="{7A352BB0-492B-4CFA-B74B-2060AD63A97E}" type="parTrans" cxnId="{13D56A4F-3F7C-413D-9748-30663CE8B517}">
      <dgm:prSet/>
      <dgm:spPr/>
      <dgm:t>
        <a:bodyPr/>
        <a:lstStyle/>
        <a:p>
          <a:endParaRPr lang="zh-TW" altLang="en-US"/>
        </a:p>
      </dgm:t>
    </dgm:pt>
    <dgm:pt modelId="{E519866F-B805-449A-9C65-65BC99542B40}" type="pres">
      <dgm:prSet presAssocID="{F4D3D1F1-5CE1-4C4D-89DB-F61ECC5061AD}" presName="linear" presStyleCnt="0">
        <dgm:presLayoutVars>
          <dgm:dir/>
          <dgm:animLvl val="lvl"/>
          <dgm:resizeHandles val="exact"/>
        </dgm:presLayoutVars>
      </dgm:prSet>
      <dgm:spPr/>
    </dgm:pt>
    <dgm:pt modelId="{31733D51-A0D9-478F-81C6-803A596B9E53}" type="pres">
      <dgm:prSet presAssocID="{6B70305E-6B94-43AB-B314-305E218AE08B}" presName="parentLin" presStyleCnt="0"/>
      <dgm:spPr/>
    </dgm:pt>
    <dgm:pt modelId="{8C934DA2-37AF-4CDC-87B7-E8674AF3B041}" type="pres">
      <dgm:prSet presAssocID="{6B70305E-6B94-43AB-B314-305E218AE08B}" presName="parentLeftMargin" presStyleLbl="node1" presStyleIdx="0" presStyleCnt="2"/>
      <dgm:spPr/>
    </dgm:pt>
    <dgm:pt modelId="{ECBF979E-BE43-4F41-9BB0-74169DA0165F}" type="pres">
      <dgm:prSet presAssocID="{6B70305E-6B94-43AB-B314-305E218AE08B}" presName="parentText" presStyleLbl="node1" presStyleIdx="0" presStyleCnt="2" custScaleY="276586">
        <dgm:presLayoutVars>
          <dgm:chMax val="0"/>
          <dgm:bulletEnabled val="1"/>
        </dgm:presLayoutVars>
      </dgm:prSet>
      <dgm:spPr/>
    </dgm:pt>
    <dgm:pt modelId="{58439D62-1C46-4C56-821A-399889D13404}" type="pres">
      <dgm:prSet presAssocID="{6B70305E-6B94-43AB-B314-305E218AE08B}" presName="negativeSpace" presStyleCnt="0"/>
      <dgm:spPr/>
    </dgm:pt>
    <dgm:pt modelId="{4CFDAAED-B2F4-4FD2-ADDB-F51AEBC1A168}" type="pres">
      <dgm:prSet presAssocID="{6B70305E-6B94-43AB-B314-305E218AE08B}" presName="childText" presStyleLbl="conFgAcc1" presStyleIdx="0" presStyleCnt="2">
        <dgm:presLayoutVars>
          <dgm:bulletEnabled val="1"/>
        </dgm:presLayoutVars>
      </dgm:prSet>
      <dgm:spPr/>
    </dgm:pt>
    <dgm:pt modelId="{D6F615F5-4C13-4B08-B359-E726D737C534}" type="pres">
      <dgm:prSet presAssocID="{C5A0FDEB-2041-4DA2-812E-621F65EF46F6}" presName="spaceBetweenRectangles" presStyleCnt="0"/>
      <dgm:spPr/>
    </dgm:pt>
    <dgm:pt modelId="{8A859613-37AB-4BAF-A065-60E0E7D5309A}" type="pres">
      <dgm:prSet presAssocID="{22689887-F75F-40FB-9B2F-CD97F7DB7A7E}" presName="parentLin" presStyleCnt="0"/>
      <dgm:spPr/>
    </dgm:pt>
    <dgm:pt modelId="{7492760D-3502-44FC-90BE-30E90F09C5F1}" type="pres">
      <dgm:prSet presAssocID="{22689887-F75F-40FB-9B2F-CD97F7DB7A7E}" presName="parentLeftMargin" presStyleLbl="node1" presStyleIdx="0" presStyleCnt="2"/>
      <dgm:spPr/>
    </dgm:pt>
    <dgm:pt modelId="{D2A5960D-1561-4F69-8E00-EC8A95B356B7}" type="pres">
      <dgm:prSet presAssocID="{22689887-F75F-40FB-9B2F-CD97F7DB7A7E}" presName="parentText" presStyleLbl="node1" presStyleIdx="1" presStyleCnt="2" custScaleY="245117">
        <dgm:presLayoutVars>
          <dgm:chMax val="0"/>
          <dgm:bulletEnabled val="1"/>
        </dgm:presLayoutVars>
      </dgm:prSet>
      <dgm:spPr/>
    </dgm:pt>
    <dgm:pt modelId="{A2FF1EDE-958F-43D6-85EE-4CDCE3097DAF}" type="pres">
      <dgm:prSet presAssocID="{22689887-F75F-40FB-9B2F-CD97F7DB7A7E}" presName="negativeSpace" presStyleCnt="0"/>
      <dgm:spPr/>
    </dgm:pt>
    <dgm:pt modelId="{30C72875-AEDE-48D4-B9D6-384E1859DADF}" type="pres">
      <dgm:prSet presAssocID="{22689887-F75F-40FB-9B2F-CD97F7DB7A7E}" presName="childText" presStyleLbl="conFgAcc1" presStyleIdx="1" presStyleCnt="2">
        <dgm:presLayoutVars>
          <dgm:bulletEnabled val="1"/>
        </dgm:presLayoutVars>
      </dgm:prSet>
      <dgm:spPr/>
    </dgm:pt>
  </dgm:ptLst>
  <dgm:cxnLst>
    <dgm:cxn modelId="{D22FDE09-FC0A-42BE-82B8-A5547C1D8B96}" srcId="{22689887-F75F-40FB-9B2F-CD97F7DB7A7E}" destId="{19F8BF5C-C04F-4EBA-B31E-C18A9E498F16}" srcOrd="1" destOrd="0" parTransId="{0AEE999A-60F5-48DE-B153-4A5EC1AE819D}" sibTransId="{F0CBB3F5-734D-44A1-AF6A-0726F421CE22}"/>
    <dgm:cxn modelId="{981BEE1E-E451-4937-8CED-1578CE7A4624}" srcId="{6B70305E-6B94-43AB-B314-305E218AE08B}" destId="{450FDD28-CF20-4C39-80BF-EFEF73F2E381}" srcOrd="0" destOrd="0" parTransId="{3A4D5480-E194-47EA-BAE7-B0FD55632130}" sibTransId="{3AE1337C-B4A8-460B-81AA-AC65B1DE1787}"/>
    <dgm:cxn modelId="{9AF81D26-9556-4BB9-AF05-CF6FF5619C76}" srcId="{450FDD28-CF20-4C39-80BF-EFEF73F2E381}" destId="{16410B0B-5380-4C1A-B187-0A661A6C8AFD}" srcOrd="0" destOrd="0" parTransId="{0921530F-2843-4C22-B29B-17C9D0973682}" sibTransId="{2E666589-7CB1-4265-A315-D0A4F96B5747}"/>
    <dgm:cxn modelId="{FE28D42D-F9B7-4603-8256-14540AE80A21}" type="presOf" srcId="{74AEECE8-8128-4E6C-AAA9-12AFC7693FC1}" destId="{4CFDAAED-B2F4-4FD2-ADDB-F51AEBC1A168}" srcOrd="0" destOrd="3" presId="urn:microsoft.com/office/officeart/2005/8/layout/list1"/>
    <dgm:cxn modelId="{BCDB6A5C-DE0F-45D7-8C28-98A1F65F8468}" type="presOf" srcId="{22689887-F75F-40FB-9B2F-CD97F7DB7A7E}" destId="{D2A5960D-1561-4F69-8E00-EC8A95B356B7}" srcOrd="1" destOrd="0" presId="urn:microsoft.com/office/officeart/2005/8/layout/list1"/>
    <dgm:cxn modelId="{680C235D-8921-4AE5-8E0C-6EAFE4A08A4E}" type="presOf" srcId="{19F8BF5C-C04F-4EBA-B31E-C18A9E498F16}" destId="{30C72875-AEDE-48D4-B9D6-384E1859DADF}" srcOrd="0" destOrd="1" presId="urn:microsoft.com/office/officeart/2005/8/layout/list1"/>
    <dgm:cxn modelId="{4F0FFC5E-B3DE-4902-A2CC-CEE1614154E7}" type="presOf" srcId="{B282DA9A-D1C1-41AD-9746-85859C78ED21}" destId="{30C72875-AEDE-48D4-B9D6-384E1859DADF}" srcOrd="0" destOrd="2" presId="urn:microsoft.com/office/officeart/2005/8/layout/list1"/>
    <dgm:cxn modelId="{B8DB9C46-DC40-485A-83E3-C257DB7D73AE}" srcId="{22689887-F75F-40FB-9B2F-CD97F7DB7A7E}" destId="{CBAE1BAE-1677-4FC4-ACDE-C4EF77C141D7}" srcOrd="0" destOrd="0" parTransId="{4D6A513F-57F0-4D53-AD87-137E87B1E886}" sibTransId="{12C7202A-401C-4E36-8F4A-45D124D4BBFC}"/>
    <dgm:cxn modelId="{D2D5C94B-BCC4-4669-ACEB-5C1351EEEA84}" srcId="{450FDD28-CF20-4C39-80BF-EFEF73F2E381}" destId="{74AEECE8-8128-4E6C-AAA9-12AFC7693FC1}" srcOrd="2" destOrd="0" parTransId="{158767A8-51F3-43DE-BB95-51B994DAE0BA}" sibTransId="{5A34518E-7FA2-4877-B5AD-4CD523CCC1F8}"/>
    <dgm:cxn modelId="{8827514E-FC08-44CA-83ED-B6DC24E34DEC}" srcId="{450FDD28-CF20-4C39-80BF-EFEF73F2E381}" destId="{BAD5548F-E189-4927-8ECF-13E5C79D8096}" srcOrd="3" destOrd="0" parTransId="{B2D417D0-277C-4A0B-97E8-6C767DF0A9EF}" sibTransId="{82A03957-24B8-4E1A-9226-FE807C46C0CF}"/>
    <dgm:cxn modelId="{13D56A4F-3F7C-413D-9748-30663CE8B517}" srcId="{6B70305E-6B94-43AB-B314-305E218AE08B}" destId="{D24A296B-A216-4289-BC97-84B9DCBEBE53}" srcOrd="1" destOrd="0" parTransId="{7A352BB0-492B-4CFA-B74B-2060AD63A97E}" sibTransId="{CD698A9B-2278-441E-A940-EDE8FC50EFD1}"/>
    <dgm:cxn modelId="{919DFB6F-CF21-41A7-A398-AC0E49B67061}" type="presOf" srcId="{6B70305E-6B94-43AB-B314-305E218AE08B}" destId="{ECBF979E-BE43-4F41-9BB0-74169DA0165F}" srcOrd="1" destOrd="0" presId="urn:microsoft.com/office/officeart/2005/8/layout/list1"/>
    <dgm:cxn modelId="{0C060D54-DF6E-493B-9D6F-6224B882BBF5}" type="presOf" srcId="{6B70305E-6B94-43AB-B314-305E218AE08B}" destId="{8C934DA2-37AF-4CDC-87B7-E8674AF3B041}" srcOrd="0" destOrd="0" presId="urn:microsoft.com/office/officeart/2005/8/layout/list1"/>
    <dgm:cxn modelId="{1ECFD054-850A-4323-8D90-ADE11261476C}" srcId="{F4D3D1F1-5CE1-4C4D-89DB-F61ECC5061AD}" destId="{22689887-F75F-40FB-9B2F-CD97F7DB7A7E}" srcOrd="1" destOrd="0" parTransId="{3359763F-CABE-4B12-AC1B-51FC171B8C43}" sibTransId="{74FD5CD1-D319-42C9-BCEC-80BF2A97156E}"/>
    <dgm:cxn modelId="{B634B876-9D9F-4DFB-A921-1E88E311F6E8}" type="presOf" srcId="{450FDD28-CF20-4C39-80BF-EFEF73F2E381}" destId="{4CFDAAED-B2F4-4FD2-ADDB-F51AEBC1A168}" srcOrd="0" destOrd="0" presId="urn:microsoft.com/office/officeart/2005/8/layout/list1"/>
    <dgm:cxn modelId="{F0B13659-E9BD-4B86-90DB-9055D470F6EB}" type="presOf" srcId="{16410B0B-5380-4C1A-B187-0A661A6C8AFD}" destId="{4CFDAAED-B2F4-4FD2-ADDB-F51AEBC1A168}" srcOrd="0" destOrd="1" presId="urn:microsoft.com/office/officeart/2005/8/layout/list1"/>
    <dgm:cxn modelId="{060ED9A4-DCBC-4DCD-9D93-67808305AEBD}" type="presOf" srcId="{D24A296B-A216-4289-BC97-84B9DCBEBE53}" destId="{4CFDAAED-B2F4-4FD2-ADDB-F51AEBC1A168}" srcOrd="0" destOrd="5" presId="urn:microsoft.com/office/officeart/2005/8/layout/list1"/>
    <dgm:cxn modelId="{1C321FAA-7D2A-49CF-A51D-F7C2B41DAD21}" type="presOf" srcId="{22689887-F75F-40FB-9B2F-CD97F7DB7A7E}" destId="{7492760D-3502-44FC-90BE-30E90F09C5F1}" srcOrd="0" destOrd="0" presId="urn:microsoft.com/office/officeart/2005/8/layout/list1"/>
    <dgm:cxn modelId="{DDCF80BA-AA3C-4636-A70A-FEEDE160EA7E}" srcId="{22689887-F75F-40FB-9B2F-CD97F7DB7A7E}" destId="{B282DA9A-D1C1-41AD-9746-85859C78ED21}" srcOrd="2" destOrd="0" parTransId="{4F4837A1-6A96-4AC2-A0CE-35941087E845}" sibTransId="{F6DA7EF9-4429-460E-A1B9-929EE1EC90FA}"/>
    <dgm:cxn modelId="{0398D8BE-D270-4C04-AC32-6682966217F5}" srcId="{F4D3D1F1-5CE1-4C4D-89DB-F61ECC5061AD}" destId="{6B70305E-6B94-43AB-B314-305E218AE08B}" srcOrd="0" destOrd="0" parTransId="{E807939A-A82A-412C-B8FE-02C918245928}" sibTransId="{C5A0FDEB-2041-4DA2-812E-621F65EF46F6}"/>
    <dgm:cxn modelId="{EF2771C6-76BB-4D39-8D7E-440B91897B33}" type="presOf" srcId="{CBAE1BAE-1677-4FC4-ACDE-C4EF77C141D7}" destId="{30C72875-AEDE-48D4-B9D6-384E1859DADF}" srcOrd="0" destOrd="0" presId="urn:microsoft.com/office/officeart/2005/8/layout/list1"/>
    <dgm:cxn modelId="{5AC3F2D3-745C-45FD-AEE2-2A38873465BA}" type="presOf" srcId="{F4D3D1F1-5CE1-4C4D-89DB-F61ECC5061AD}" destId="{E519866F-B805-449A-9C65-65BC99542B40}" srcOrd="0" destOrd="0" presId="urn:microsoft.com/office/officeart/2005/8/layout/list1"/>
    <dgm:cxn modelId="{293020D4-1CA7-4711-9DBE-632B0AB46148}" type="presOf" srcId="{32AD1AA3-BA90-461E-BC38-2E286BCD94C3}" destId="{4CFDAAED-B2F4-4FD2-ADDB-F51AEBC1A168}" srcOrd="0" destOrd="2" presId="urn:microsoft.com/office/officeart/2005/8/layout/list1"/>
    <dgm:cxn modelId="{EDC1DCDF-BB7E-484E-8E2A-3A663B07935E}" type="presOf" srcId="{BAD5548F-E189-4927-8ECF-13E5C79D8096}" destId="{4CFDAAED-B2F4-4FD2-ADDB-F51AEBC1A168}" srcOrd="0" destOrd="4" presId="urn:microsoft.com/office/officeart/2005/8/layout/list1"/>
    <dgm:cxn modelId="{6EAB67F7-4952-4DBA-9579-14FB5F6C1027}" srcId="{450FDD28-CF20-4C39-80BF-EFEF73F2E381}" destId="{32AD1AA3-BA90-461E-BC38-2E286BCD94C3}" srcOrd="1" destOrd="0" parTransId="{A4C75323-95EA-4961-926E-3C5E3B0A6D48}" sibTransId="{1FB3F6AA-3BD3-4E46-BCA1-6BE09C3F99E6}"/>
    <dgm:cxn modelId="{AE03A33C-A5F3-4DDC-9DF9-3A313D90D0AF}" type="presParOf" srcId="{E519866F-B805-449A-9C65-65BC99542B40}" destId="{31733D51-A0D9-478F-81C6-803A596B9E53}" srcOrd="0" destOrd="0" presId="urn:microsoft.com/office/officeart/2005/8/layout/list1"/>
    <dgm:cxn modelId="{951B0FB3-B214-4E56-913E-64E8D3A8F3C6}" type="presParOf" srcId="{31733D51-A0D9-478F-81C6-803A596B9E53}" destId="{8C934DA2-37AF-4CDC-87B7-E8674AF3B041}" srcOrd="0" destOrd="0" presId="urn:microsoft.com/office/officeart/2005/8/layout/list1"/>
    <dgm:cxn modelId="{8FC36A79-51CB-4BF4-9057-EBE215BA1BFE}" type="presParOf" srcId="{31733D51-A0D9-478F-81C6-803A596B9E53}" destId="{ECBF979E-BE43-4F41-9BB0-74169DA0165F}" srcOrd="1" destOrd="0" presId="urn:microsoft.com/office/officeart/2005/8/layout/list1"/>
    <dgm:cxn modelId="{10D2F64B-91D9-4D23-B164-CF5D7E3A7E7B}" type="presParOf" srcId="{E519866F-B805-449A-9C65-65BC99542B40}" destId="{58439D62-1C46-4C56-821A-399889D13404}" srcOrd="1" destOrd="0" presId="urn:microsoft.com/office/officeart/2005/8/layout/list1"/>
    <dgm:cxn modelId="{C29ED531-D653-4952-A4FB-A0BDE318ABC8}" type="presParOf" srcId="{E519866F-B805-449A-9C65-65BC99542B40}" destId="{4CFDAAED-B2F4-4FD2-ADDB-F51AEBC1A168}" srcOrd="2" destOrd="0" presId="urn:microsoft.com/office/officeart/2005/8/layout/list1"/>
    <dgm:cxn modelId="{0673F3CA-2E91-4C8B-BA08-6ECECBCA5472}" type="presParOf" srcId="{E519866F-B805-449A-9C65-65BC99542B40}" destId="{D6F615F5-4C13-4B08-B359-E726D737C534}" srcOrd="3" destOrd="0" presId="urn:microsoft.com/office/officeart/2005/8/layout/list1"/>
    <dgm:cxn modelId="{C4D821C2-12B4-444C-A51C-8C2A454AFE68}" type="presParOf" srcId="{E519866F-B805-449A-9C65-65BC99542B40}" destId="{8A859613-37AB-4BAF-A065-60E0E7D5309A}" srcOrd="4" destOrd="0" presId="urn:microsoft.com/office/officeart/2005/8/layout/list1"/>
    <dgm:cxn modelId="{532D429B-045C-4359-9790-E4374A1D741F}" type="presParOf" srcId="{8A859613-37AB-4BAF-A065-60E0E7D5309A}" destId="{7492760D-3502-44FC-90BE-30E90F09C5F1}" srcOrd="0" destOrd="0" presId="urn:microsoft.com/office/officeart/2005/8/layout/list1"/>
    <dgm:cxn modelId="{8C27686B-D16B-45AB-BB79-1A402A18EB06}" type="presParOf" srcId="{8A859613-37AB-4BAF-A065-60E0E7D5309A}" destId="{D2A5960D-1561-4F69-8E00-EC8A95B356B7}" srcOrd="1" destOrd="0" presId="urn:microsoft.com/office/officeart/2005/8/layout/list1"/>
    <dgm:cxn modelId="{38367822-CD35-4BB5-BEE5-FA79628E90C0}" type="presParOf" srcId="{E519866F-B805-449A-9C65-65BC99542B40}" destId="{A2FF1EDE-958F-43D6-85EE-4CDCE3097DAF}" srcOrd="5" destOrd="0" presId="urn:microsoft.com/office/officeart/2005/8/layout/list1"/>
    <dgm:cxn modelId="{FA2B18E2-238B-4EEE-B8C1-4CCF6E5AECE9}" type="presParOf" srcId="{E519866F-B805-449A-9C65-65BC99542B40}" destId="{30C72875-AEDE-48D4-B9D6-384E1859DADF}" srcOrd="6" destOrd="0" presId="urn:microsoft.com/office/officeart/2005/8/layout/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1A50F3-2452-49EB-9624-63F8CAC36178}">
      <dsp:nvSpPr>
        <dsp:cNvPr id="0" name=""/>
        <dsp:cNvSpPr/>
      </dsp:nvSpPr>
      <dsp:spPr>
        <a:xfrm>
          <a:off x="0" y="120054"/>
          <a:ext cx="5194295" cy="42336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3135" tIns="437388" rIns="403135" bIns="142240" numCol="1" spcCol="1270" anchor="t" anchorCtr="0">
          <a:noAutofit/>
        </a:bodyPr>
        <a:lstStyle/>
        <a:p>
          <a:pPr marL="228600" lvl="1" indent="-228600" algn="l" defTabSz="889000">
            <a:lnSpc>
              <a:spcPct val="90000"/>
            </a:lnSpc>
            <a:spcBef>
              <a:spcPct val="0"/>
            </a:spcBef>
            <a:spcAft>
              <a:spcPct val="15000"/>
            </a:spcAft>
            <a:buChar char="•"/>
          </a:pPr>
          <a:r>
            <a:rPr lang="zh-TW" altLang="en-US" sz="2000" kern="1200" dirty="0">
              <a:latin typeface="微軟正黑體" panose="020B0604030504040204" pitchFamily="34" charset="-120"/>
              <a:ea typeface="微軟正黑體" panose="020B0604030504040204" pitchFamily="34" charset="-120"/>
            </a:rPr>
            <a:t>直升入學</a:t>
          </a:r>
        </a:p>
        <a:p>
          <a:pPr marL="228600" lvl="1" indent="-228600" algn="l" defTabSz="889000">
            <a:lnSpc>
              <a:spcPct val="90000"/>
            </a:lnSpc>
            <a:spcBef>
              <a:spcPct val="0"/>
            </a:spcBef>
            <a:spcAft>
              <a:spcPct val="15000"/>
            </a:spcAft>
            <a:buChar char="•"/>
          </a:pPr>
          <a:r>
            <a:rPr lang="zh-TW" altLang="en-US" sz="2000" kern="1200" dirty="0">
              <a:solidFill>
                <a:srgbClr val="FF0000"/>
              </a:solidFill>
              <a:latin typeface="微軟正黑體" panose="020B0604030504040204" pitchFamily="34" charset="-120"/>
              <a:ea typeface="微軟正黑體" panose="020B0604030504040204" pitchFamily="34" charset="-120"/>
            </a:rPr>
            <a:t>學習區完全免試入學</a:t>
          </a:r>
        </a:p>
        <a:p>
          <a:pPr marL="228600" lvl="1" indent="-228600" algn="l" defTabSz="889000">
            <a:lnSpc>
              <a:spcPct val="90000"/>
            </a:lnSpc>
            <a:spcBef>
              <a:spcPct val="0"/>
            </a:spcBef>
            <a:spcAft>
              <a:spcPct val="15000"/>
            </a:spcAft>
            <a:buChar char="•"/>
          </a:pPr>
          <a:r>
            <a:rPr lang="zh-TW" altLang="en-US" sz="2000" kern="1200" dirty="0">
              <a:solidFill>
                <a:srgbClr val="FF0000"/>
              </a:solidFill>
              <a:latin typeface="微軟正黑體" panose="020B0604030504040204" pitchFamily="34" charset="-120"/>
              <a:ea typeface="微軟正黑體" panose="020B0604030504040204" pitchFamily="34" charset="-120"/>
            </a:rPr>
            <a:t>優先免試入學</a:t>
          </a:r>
          <a:r>
            <a:rPr lang="en-US" altLang="zh-TW" sz="2000" kern="1200" dirty="0">
              <a:solidFill>
                <a:srgbClr val="FF0000"/>
              </a:solidFill>
              <a:latin typeface="微軟正黑體" panose="020B0604030504040204" pitchFamily="34" charset="-120"/>
              <a:ea typeface="微軟正黑體" panose="020B0604030504040204" pitchFamily="34" charset="-120"/>
            </a:rPr>
            <a:t>(</a:t>
          </a:r>
          <a:r>
            <a:rPr lang="zh-TW" altLang="en-US" sz="2000" kern="1200" dirty="0">
              <a:solidFill>
                <a:srgbClr val="FF0000"/>
              </a:solidFill>
              <a:latin typeface="微軟正黑體" panose="020B0604030504040204" pitchFamily="34" charset="-120"/>
              <a:ea typeface="微軟正黑體" panose="020B0604030504040204" pitchFamily="34" charset="-120"/>
            </a:rPr>
            <a:t>第一類、第二類</a:t>
          </a:r>
          <a:r>
            <a:rPr lang="en-US" altLang="zh-TW" sz="2000" kern="1200" dirty="0">
              <a:solidFill>
                <a:srgbClr val="FF0000"/>
              </a:solidFill>
              <a:latin typeface="微軟正黑體" panose="020B0604030504040204" pitchFamily="34" charset="-120"/>
              <a:ea typeface="微軟正黑體" panose="020B0604030504040204" pitchFamily="34" charset="-120"/>
            </a:rPr>
            <a:t>)</a:t>
          </a:r>
          <a:endParaRPr lang="zh-TW" altLang="en-US" sz="2000" kern="1200" dirty="0">
            <a:solidFill>
              <a:srgbClr val="FF0000"/>
            </a:solidFill>
            <a:latin typeface="微軟正黑體" panose="020B0604030504040204" pitchFamily="34" charset="-120"/>
            <a:ea typeface="微軟正黑體" panose="020B0604030504040204" pitchFamily="34" charset="-120"/>
          </a:endParaRPr>
        </a:p>
        <a:p>
          <a:pPr marL="228600" lvl="1" indent="-228600" algn="l" defTabSz="889000">
            <a:lnSpc>
              <a:spcPct val="90000"/>
            </a:lnSpc>
            <a:spcBef>
              <a:spcPct val="0"/>
            </a:spcBef>
            <a:spcAft>
              <a:spcPct val="15000"/>
            </a:spcAft>
            <a:buChar char="•"/>
          </a:pPr>
          <a:r>
            <a:rPr lang="zh-TW" altLang="en-US" sz="2000" kern="1200" dirty="0">
              <a:solidFill>
                <a:srgbClr val="FF0000"/>
              </a:solidFill>
              <a:latin typeface="微軟正黑體" panose="020B0604030504040204" pitchFamily="34" charset="-120"/>
              <a:ea typeface="微軟正黑體" panose="020B0604030504040204" pitchFamily="34" charset="-120"/>
            </a:rPr>
            <a:t>免試入學</a:t>
          </a:r>
        </a:p>
        <a:p>
          <a:pPr marL="228600" lvl="1" indent="-228600" algn="l" defTabSz="889000">
            <a:lnSpc>
              <a:spcPct val="90000"/>
            </a:lnSpc>
            <a:spcBef>
              <a:spcPct val="0"/>
            </a:spcBef>
            <a:spcAft>
              <a:spcPct val="15000"/>
            </a:spcAft>
            <a:buChar char="•"/>
          </a:pPr>
          <a:r>
            <a:rPr lang="zh-TW" altLang="en-US" sz="2000" kern="1200" dirty="0">
              <a:latin typeface="微軟正黑體" panose="020B0604030504040204" pitchFamily="34" charset="-120"/>
              <a:ea typeface="微軟正黑體" panose="020B0604030504040204" pitchFamily="34" charset="-120"/>
            </a:rPr>
            <a:t>技優甄審入學</a:t>
          </a:r>
          <a:endParaRPr lang="zh-TW" altLang="en-US" sz="2000" kern="1200" dirty="0">
            <a:solidFill>
              <a:srgbClr val="FF0000"/>
            </a:solidFill>
            <a:latin typeface="微軟正黑體" panose="020B0604030504040204" pitchFamily="34" charset="-120"/>
            <a:ea typeface="微軟正黑體" panose="020B0604030504040204" pitchFamily="34" charset="-120"/>
          </a:endParaRPr>
        </a:p>
        <a:p>
          <a:pPr marL="228600" lvl="1" indent="-228600" algn="l" defTabSz="889000">
            <a:lnSpc>
              <a:spcPct val="90000"/>
            </a:lnSpc>
            <a:spcBef>
              <a:spcPct val="0"/>
            </a:spcBef>
            <a:spcAft>
              <a:spcPct val="15000"/>
            </a:spcAft>
            <a:buChar char="•"/>
          </a:pPr>
          <a:r>
            <a:rPr lang="zh-TW" altLang="en-US" sz="2000" kern="1200" dirty="0">
              <a:latin typeface="微軟正黑體" panose="020B0604030504040204" pitchFamily="34" charset="-120"/>
              <a:ea typeface="微軟正黑體" panose="020B0604030504040204" pitchFamily="34" charset="-120"/>
            </a:rPr>
            <a:t>產業特殊需求類科</a:t>
          </a:r>
          <a:endParaRPr lang="zh-TW" altLang="en-US" sz="2000" kern="1200" dirty="0">
            <a:solidFill>
              <a:srgbClr val="FF0000"/>
            </a:solidFill>
            <a:latin typeface="微軟正黑體" panose="020B0604030504040204" pitchFamily="34" charset="-120"/>
            <a:ea typeface="微軟正黑體" panose="020B0604030504040204" pitchFamily="34" charset="-120"/>
          </a:endParaRPr>
        </a:p>
        <a:p>
          <a:pPr marL="228600" lvl="1" indent="-228600" algn="l" defTabSz="889000">
            <a:lnSpc>
              <a:spcPct val="90000"/>
            </a:lnSpc>
            <a:spcBef>
              <a:spcPct val="0"/>
            </a:spcBef>
            <a:spcAft>
              <a:spcPct val="15000"/>
            </a:spcAft>
            <a:buChar char="•"/>
          </a:pPr>
          <a:r>
            <a:rPr lang="zh-TW" altLang="en-US" sz="2000" kern="1200" dirty="0">
              <a:latin typeface="微軟正黑體" panose="020B0604030504040204" pitchFamily="34" charset="-120"/>
              <a:ea typeface="微軟正黑體" panose="020B0604030504040204" pitchFamily="34" charset="-120"/>
            </a:rPr>
            <a:t>實用技能學程</a:t>
          </a:r>
          <a:endParaRPr lang="zh-TW" altLang="en-US" sz="2000" kern="1200" dirty="0">
            <a:solidFill>
              <a:srgbClr val="FF0000"/>
            </a:solidFill>
            <a:latin typeface="微軟正黑體" panose="020B0604030504040204" pitchFamily="34" charset="-120"/>
            <a:ea typeface="微軟正黑體" panose="020B0604030504040204" pitchFamily="34" charset="-120"/>
          </a:endParaRPr>
        </a:p>
        <a:p>
          <a:pPr marL="228600" lvl="1" indent="-228600" algn="l" defTabSz="889000">
            <a:lnSpc>
              <a:spcPct val="90000"/>
            </a:lnSpc>
            <a:spcBef>
              <a:spcPct val="0"/>
            </a:spcBef>
            <a:spcAft>
              <a:spcPct val="15000"/>
            </a:spcAft>
            <a:buChar char="•"/>
          </a:pPr>
          <a:r>
            <a:rPr lang="zh-TW" altLang="en-US" sz="2000" kern="1200" dirty="0">
              <a:latin typeface="微軟正黑體" panose="020B0604030504040204" pitchFamily="34" charset="-120"/>
              <a:ea typeface="微軟正黑體" panose="020B0604030504040204" pitchFamily="34" charset="-120"/>
            </a:rPr>
            <a:t>技術型及單科型獨招</a:t>
          </a:r>
          <a:endParaRPr lang="zh-TW" altLang="en-US" sz="2000" kern="1200" dirty="0">
            <a:solidFill>
              <a:srgbClr val="FF0000"/>
            </a:solidFill>
            <a:latin typeface="微軟正黑體" panose="020B0604030504040204" pitchFamily="34" charset="-120"/>
            <a:ea typeface="微軟正黑體" panose="020B0604030504040204" pitchFamily="34" charset="-120"/>
          </a:endParaRPr>
        </a:p>
      </dsp:txBody>
      <dsp:txXfrm>
        <a:off x="0" y="120054"/>
        <a:ext cx="5194295" cy="4233600"/>
      </dsp:txXfrm>
    </dsp:sp>
    <dsp:sp modelId="{099B774E-4A0B-478B-A1D1-AC5567B6AFAC}">
      <dsp:nvSpPr>
        <dsp:cNvPr id="0" name=""/>
        <dsp:cNvSpPr/>
      </dsp:nvSpPr>
      <dsp:spPr>
        <a:xfrm>
          <a:off x="259714" y="36135"/>
          <a:ext cx="3636006" cy="393878"/>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432" tIns="0" rIns="137432" bIns="0" numCol="1" spcCol="1270" anchor="ctr" anchorCtr="0">
          <a:noAutofit/>
        </a:bodyPr>
        <a:lstStyle/>
        <a:p>
          <a:pPr marL="0" lvl="0" indent="0" algn="l" defTabSz="1244600">
            <a:lnSpc>
              <a:spcPct val="90000"/>
            </a:lnSpc>
            <a:spcBef>
              <a:spcPct val="0"/>
            </a:spcBef>
            <a:spcAft>
              <a:spcPct val="35000"/>
            </a:spcAft>
            <a:buNone/>
          </a:pPr>
          <a:r>
            <a:rPr lang="zh-TW" altLang="en-US" sz="2800" kern="1200" dirty="0"/>
            <a:t>免試入學</a:t>
          </a:r>
        </a:p>
      </dsp:txBody>
      <dsp:txXfrm>
        <a:off x="278942" y="55363"/>
        <a:ext cx="3597550" cy="355422"/>
      </dsp:txXfrm>
    </dsp:sp>
    <dsp:sp modelId="{B711AA9F-117F-41C0-A960-25A40622A0CE}">
      <dsp:nvSpPr>
        <dsp:cNvPr id="0" name=""/>
        <dsp:cNvSpPr/>
      </dsp:nvSpPr>
      <dsp:spPr>
        <a:xfrm>
          <a:off x="0" y="4777014"/>
          <a:ext cx="5194295" cy="5292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DEAAF04-944C-4AA3-9BBA-0FADCAFBFA05}">
      <dsp:nvSpPr>
        <dsp:cNvPr id="0" name=""/>
        <dsp:cNvSpPr/>
      </dsp:nvSpPr>
      <dsp:spPr>
        <a:xfrm>
          <a:off x="259714" y="4467054"/>
          <a:ext cx="3636006" cy="61992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432" tIns="0" rIns="137432" bIns="0" numCol="1" spcCol="1270" anchor="ctr" anchorCtr="0">
          <a:noAutofit/>
        </a:bodyPr>
        <a:lstStyle/>
        <a:p>
          <a:pPr marL="0" lvl="0" indent="0" algn="l" defTabSz="1066800">
            <a:lnSpc>
              <a:spcPct val="90000"/>
            </a:lnSpc>
            <a:spcBef>
              <a:spcPct val="0"/>
            </a:spcBef>
            <a:spcAft>
              <a:spcPct val="35000"/>
            </a:spcAft>
            <a:buNone/>
          </a:pPr>
          <a:r>
            <a:rPr lang="zh-TW" altLang="en-US" sz="2400" b="0" kern="1200" dirty="0"/>
            <a:t>身心障礙適性輔導安置</a:t>
          </a:r>
        </a:p>
      </dsp:txBody>
      <dsp:txXfrm>
        <a:off x="289976" y="4497316"/>
        <a:ext cx="3575482" cy="5593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FDAAED-B2F4-4FD2-ADDB-F51AEBC1A168}">
      <dsp:nvSpPr>
        <dsp:cNvPr id="0" name=""/>
        <dsp:cNvSpPr/>
      </dsp:nvSpPr>
      <dsp:spPr>
        <a:xfrm>
          <a:off x="0" y="488924"/>
          <a:ext cx="4642018" cy="2910599"/>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0272" tIns="145796" rIns="360272" bIns="170688" numCol="1" spcCol="1270" anchor="t" anchorCtr="0">
          <a:noAutofit/>
        </a:bodyPr>
        <a:lstStyle/>
        <a:p>
          <a:pPr marL="228600" lvl="1" indent="-228600" algn="l" defTabSz="1066800">
            <a:lnSpc>
              <a:spcPct val="90000"/>
            </a:lnSpc>
            <a:spcBef>
              <a:spcPct val="0"/>
            </a:spcBef>
            <a:spcAft>
              <a:spcPct val="15000"/>
            </a:spcAft>
            <a:buChar char="•"/>
          </a:pPr>
          <a:r>
            <a:rPr lang="zh-TW" altLang="en-US" sz="2400" b="1" kern="1200" dirty="0"/>
            <a:t>甄選入學</a:t>
          </a:r>
        </a:p>
        <a:p>
          <a:pPr marL="342900" lvl="2" indent="-171450" algn="l" defTabSz="800100">
            <a:lnSpc>
              <a:spcPct val="90000"/>
            </a:lnSpc>
            <a:spcBef>
              <a:spcPct val="0"/>
            </a:spcBef>
            <a:spcAft>
              <a:spcPct val="15000"/>
            </a:spcAft>
            <a:buChar char="•"/>
          </a:pPr>
          <a:r>
            <a:rPr lang="zh-TW" altLang="en-US" sz="1800" kern="1200" dirty="0"/>
            <a:t>藝術才能班</a:t>
          </a:r>
        </a:p>
        <a:p>
          <a:pPr marL="342900" lvl="2" indent="-171450" algn="l" defTabSz="800100">
            <a:lnSpc>
              <a:spcPct val="90000"/>
            </a:lnSpc>
            <a:spcBef>
              <a:spcPct val="0"/>
            </a:spcBef>
            <a:spcAft>
              <a:spcPct val="15000"/>
            </a:spcAft>
            <a:buChar char="•"/>
          </a:pPr>
          <a:r>
            <a:rPr lang="zh-TW" altLang="en-US" sz="1800" kern="1200" dirty="0"/>
            <a:t>體育班</a:t>
          </a:r>
        </a:p>
        <a:p>
          <a:pPr marL="342900" lvl="2" indent="-171450" algn="l" defTabSz="800100">
            <a:lnSpc>
              <a:spcPct val="90000"/>
            </a:lnSpc>
            <a:spcBef>
              <a:spcPct val="0"/>
            </a:spcBef>
            <a:spcAft>
              <a:spcPct val="15000"/>
            </a:spcAft>
            <a:buChar char="•"/>
          </a:pPr>
          <a:r>
            <a:rPr lang="zh-TW" altLang="en-US" sz="1800" kern="1200" dirty="0"/>
            <a:t>科學班</a:t>
          </a:r>
        </a:p>
        <a:p>
          <a:pPr marL="342900" lvl="2" indent="-171450" algn="l" defTabSz="800100">
            <a:lnSpc>
              <a:spcPct val="90000"/>
            </a:lnSpc>
            <a:spcBef>
              <a:spcPct val="0"/>
            </a:spcBef>
            <a:spcAft>
              <a:spcPct val="15000"/>
            </a:spcAft>
            <a:buChar char="•"/>
          </a:pPr>
          <a:r>
            <a:rPr lang="zh-TW" altLang="en-US" sz="1800" kern="1200" dirty="0"/>
            <a:t>專業群科</a:t>
          </a:r>
        </a:p>
        <a:p>
          <a:pPr marL="228600" lvl="1" indent="-228600" algn="l" defTabSz="1066800">
            <a:lnSpc>
              <a:spcPct val="90000"/>
            </a:lnSpc>
            <a:spcBef>
              <a:spcPct val="0"/>
            </a:spcBef>
            <a:spcAft>
              <a:spcPct val="15000"/>
            </a:spcAft>
            <a:buChar char="•"/>
          </a:pPr>
          <a:r>
            <a:rPr lang="zh-TW" altLang="en-US" sz="2400" b="1" kern="1200" dirty="0"/>
            <a:t>考試分發入學</a:t>
          </a:r>
        </a:p>
      </dsp:txBody>
      <dsp:txXfrm>
        <a:off x="0" y="488924"/>
        <a:ext cx="4642018" cy="2910599"/>
      </dsp:txXfrm>
    </dsp:sp>
    <dsp:sp modelId="{ECBF979E-BE43-4F41-9BB0-74169DA0165F}">
      <dsp:nvSpPr>
        <dsp:cNvPr id="0" name=""/>
        <dsp:cNvSpPr/>
      </dsp:nvSpPr>
      <dsp:spPr>
        <a:xfrm>
          <a:off x="232100" y="20707"/>
          <a:ext cx="3249412" cy="571537"/>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2820" tIns="0" rIns="122820" bIns="0" numCol="1" spcCol="1270" anchor="ctr" anchorCtr="0">
          <a:noAutofit/>
        </a:bodyPr>
        <a:lstStyle/>
        <a:p>
          <a:pPr marL="0" lvl="0" indent="0" algn="l" defTabSz="1244600">
            <a:lnSpc>
              <a:spcPct val="90000"/>
            </a:lnSpc>
            <a:spcBef>
              <a:spcPct val="0"/>
            </a:spcBef>
            <a:spcAft>
              <a:spcPct val="35000"/>
            </a:spcAft>
            <a:buNone/>
          </a:pPr>
          <a:r>
            <a:rPr lang="zh-TW" altLang="en-US" sz="2800" kern="1200" dirty="0"/>
            <a:t>特色招生</a:t>
          </a:r>
        </a:p>
      </dsp:txBody>
      <dsp:txXfrm>
        <a:off x="260000" y="48607"/>
        <a:ext cx="3193612" cy="515737"/>
      </dsp:txXfrm>
    </dsp:sp>
    <dsp:sp modelId="{30C72875-AEDE-48D4-B9D6-384E1859DADF}">
      <dsp:nvSpPr>
        <dsp:cNvPr id="0" name=""/>
        <dsp:cNvSpPr/>
      </dsp:nvSpPr>
      <dsp:spPr>
        <a:xfrm>
          <a:off x="0" y="3840514"/>
          <a:ext cx="4642018" cy="15876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0272" tIns="145796" rIns="360272" bIns="142240" numCol="1" spcCol="1270" anchor="t" anchorCtr="0">
          <a:noAutofit/>
        </a:bodyPr>
        <a:lstStyle/>
        <a:p>
          <a:pPr marL="228600" lvl="1" indent="-228600" algn="l" defTabSz="889000">
            <a:lnSpc>
              <a:spcPct val="90000"/>
            </a:lnSpc>
            <a:spcBef>
              <a:spcPct val="0"/>
            </a:spcBef>
            <a:spcAft>
              <a:spcPct val="15000"/>
            </a:spcAft>
            <a:buChar char="•"/>
          </a:pPr>
          <a:r>
            <a:rPr lang="zh-TW" altLang="en-US" sz="2000" kern="1200" dirty="0"/>
            <a:t>建教合作班</a:t>
          </a:r>
        </a:p>
        <a:p>
          <a:pPr marL="228600" lvl="1" indent="-228600" algn="l" defTabSz="889000">
            <a:lnSpc>
              <a:spcPct val="90000"/>
            </a:lnSpc>
            <a:spcBef>
              <a:spcPct val="0"/>
            </a:spcBef>
            <a:spcAft>
              <a:spcPct val="15000"/>
            </a:spcAft>
            <a:buChar char="•"/>
          </a:pPr>
          <a:r>
            <a:rPr lang="zh-TW" altLang="en-US" sz="2000" kern="1200" dirty="0"/>
            <a:t>重點運動項目</a:t>
          </a:r>
        </a:p>
        <a:p>
          <a:pPr marL="228600" lvl="1" indent="-228600" algn="l" defTabSz="889000">
            <a:lnSpc>
              <a:spcPct val="90000"/>
            </a:lnSpc>
            <a:spcBef>
              <a:spcPct val="0"/>
            </a:spcBef>
            <a:spcAft>
              <a:spcPct val="15000"/>
            </a:spcAft>
            <a:buChar char="•"/>
          </a:pPr>
          <a:r>
            <a:rPr lang="zh-TW" altLang="en-US" sz="2000" kern="1200" dirty="0"/>
            <a:t>未受政府補助私校獨立招生</a:t>
          </a:r>
        </a:p>
      </dsp:txBody>
      <dsp:txXfrm>
        <a:off x="0" y="3840514"/>
        <a:ext cx="4642018" cy="1587600"/>
      </dsp:txXfrm>
    </dsp:sp>
    <dsp:sp modelId="{D2A5960D-1561-4F69-8E00-EC8A95B356B7}">
      <dsp:nvSpPr>
        <dsp:cNvPr id="0" name=""/>
        <dsp:cNvSpPr/>
      </dsp:nvSpPr>
      <dsp:spPr>
        <a:xfrm>
          <a:off x="232100" y="3437324"/>
          <a:ext cx="3249412" cy="50650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2820" tIns="0" rIns="122820" bIns="0" numCol="1" spcCol="1270" anchor="ctr" anchorCtr="0">
          <a:noAutofit/>
        </a:bodyPr>
        <a:lstStyle/>
        <a:p>
          <a:pPr marL="0" lvl="0" indent="0" algn="l" defTabSz="1244600">
            <a:lnSpc>
              <a:spcPct val="90000"/>
            </a:lnSpc>
            <a:spcBef>
              <a:spcPct val="0"/>
            </a:spcBef>
            <a:spcAft>
              <a:spcPct val="35000"/>
            </a:spcAft>
            <a:buNone/>
          </a:pPr>
          <a:r>
            <a:rPr lang="zh-TW" altLang="en-US" sz="2800" kern="1200" dirty="0"/>
            <a:t>其他</a:t>
          </a:r>
        </a:p>
      </dsp:txBody>
      <dsp:txXfrm>
        <a:off x="256826" y="3462050"/>
        <a:ext cx="3199960" cy="457057"/>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68.wmf"/><Relationship Id="rId1" Type="http://schemas.openxmlformats.org/officeDocument/2006/relationships/image" Target="../media/image67.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71.wmf"/><Relationship Id="rId2" Type="http://schemas.openxmlformats.org/officeDocument/2006/relationships/image" Target="../media/image67.wmf"/><Relationship Id="rId1" Type="http://schemas.openxmlformats.org/officeDocument/2006/relationships/image" Target="../media/image68.wmf"/><Relationship Id="rId5" Type="http://schemas.openxmlformats.org/officeDocument/2006/relationships/image" Target="../media/image73.wmf"/><Relationship Id="rId4" Type="http://schemas.openxmlformats.org/officeDocument/2006/relationships/image" Target="../media/image72.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67.wmf"/><Relationship Id="rId1" Type="http://schemas.openxmlformats.org/officeDocument/2006/relationships/image" Target="../media/image68.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67.wmf"/><Relationship Id="rId1" Type="http://schemas.openxmlformats.org/officeDocument/2006/relationships/image" Target="../media/image68.wmf"/></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05T10:24:40.857"/>
    </inkml:context>
    <inkml:brush xml:id="br0">
      <inkml:brushProperty name="width" value="0.05" units="cm"/>
      <inkml:brushProperty name="height" value="0.05" units="cm"/>
      <inkml:brushProperty name="color" value="#E71224"/>
      <inkml:brushProperty name="ignorePressure" value="1"/>
    </inkml:brush>
  </inkml:definitions>
  <inkml:trace contextRef="#ctx0" brushRef="#br0">2 804,'23'3,"0"0,-1 1,0 1,0 1,36 14,7 2,6-5,2-3,-1-3,94 1,-121-9,-30-1,-1 1,0 0,27 10,-26-8,0 0,1-1,20 3,344-1,-206-9,55 5,248-5,-453 1,0-2,0 0,0-2,-1 0,0-2,35-17,129-77,-129 67,-42 26,1-1,-1-1,26-22,-38 29,0-1,0 1,-1-1,0 0,1 0,-1 0,-1 0,1 0,-1 0,0-1,0 0,0 1,-1-1,0 0,0 0,0-9,-10-220,8 216,-2 1,0-1,0 1,-12-32,13 44,0 1,0 1,-1-1,1 0,-1 1,0-1,0 1,-1 0,1 0,-1 0,0 0,0 1,0-1,0 1,-1 0,1 0,-1 1,0-1,0 1,0 0,-6-1,-113-14,93 15,0-2,0-1,-55-16,-18-11,-1 5,-2 5,-157-14,136 28,-140 10,84 1,50-4,-288 11,403-7,0 0,1 1,-1 1,1 0,0 2,-25 12,-93 63,103-60,22-15,1 1,-1 0,2 1,-1 0,1 1,0 0,1 0,0 1,1 0,0 0,-9 22,6-6,1 0,2 1,1-1,-4 39,8-58,0 0,0 0,-1 0,0 0,-5 8,-11 35,11 45,7-64</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1" y="0"/>
            <a:ext cx="2918621" cy="494813"/>
          </a:xfrm>
          <a:prstGeom prst="rect">
            <a:avLst/>
          </a:prstGeom>
          <a:noFill/>
          <a:ln>
            <a:noFill/>
          </a:ln>
        </p:spPr>
        <p:txBody>
          <a:bodyPr spcFirstLastPara="1" wrap="square" lIns="90625" tIns="45300" rIns="90625" bIns="453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15572" y="0"/>
            <a:ext cx="2918621" cy="494813"/>
          </a:xfrm>
          <a:prstGeom prst="rect">
            <a:avLst/>
          </a:prstGeom>
          <a:noFill/>
          <a:ln>
            <a:noFill/>
          </a:ln>
        </p:spPr>
        <p:txBody>
          <a:bodyPr spcFirstLastPara="1" wrap="square" lIns="90625" tIns="45300" rIns="90625" bIns="453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07988" y="1233488"/>
            <a:ext cx="5919787" cy="3330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73891" y="4747996"/>
            <a:ext cx="5387982" cy="3884437"/>
          </a:xfrm>
          <a:prstGeom prst="rect">
            <a:avLst/>
          </a:prstGeom>
          <a:noFill/>
          <a:ln>
            <a:noFill/>
          </a:ln>
        </p:spPr>
        <p:txBody>
          <a:bodyPr spcFirstLastPara="1" wrap="square" lIns="90625" tIns="45300" rIns="90625" bIns="453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1" y="9371501"/>
            <a:ext cx="2918621" cy="494813"/>
          </a:xfrm>
          <a:prstGeom prst="rect">
            <a:avLst/>
          </a:prstGeom>
          <a:noFill/>
          <a:ln>
            <a:noFill/>
          </a:ln>
        </p:spPr>
        <p:txBody>
          <a:bodyPr spcFirstLastPara="1" wrap="square" lIns="90625" tIns="45300" rIns="90625" bIns="453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15572" y="9371501"/>
            <a:ext cx="2918621" cy="494813"/>
          </a:xfrm>
          <a:prstGeom prst="rect">
            <a:avLst/>
          </a:prstGeom>
          <a:noFill/>
          <a:ln>
            <a:noFill/>
          </a:ln>
        </p:spPr>
        <p:txBody>
          <a:bodyPr spcFirstLastPara="1" wrap="square" lIns="90625" tIns="45300" rIns="90625" bIns="45300" anchor="b" anchorCtr="0">
            <a:noAutofit/>
          </a:bodyPr>
          <a:lstStyle/>
          <a:p>
            <a:pPr marL="0" marR="0" lvl="0" indent="0" algn="r" rtl="0">
              <a:spcBef>
                <a:spcPts val="0"/>
              </a:spcBef>
              <a:spcAft>
                <a:spcPts val="0"/>
              </a:spcAft>
              <a:buNone/>
            </a:pPr>
            <a:fld id="{00000000-1234-1234-1234-123412341234}" type="slidenum">
              <a:rPr lang="zh-TW"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投影片圖像版面配置區 1"/>
          <p:cNvSpPr>
            <a:spLocks noGrp="1" noRot="1" noChangeAspect="1" noTextEdit="1"/>
          </p:cNvSpPr>
          <p:nvPr>
            <p:ph type="sldImg"/>
          </p:nvPr>
        </p:nvSpPr>
        <p:spPr bwMode="auto">
          <a:xfrm>
            <a:off x="-222250" y="809625"/>
            <a:ext cx="7183438" cy="40417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488950"/>
            <a:r>
              <a:rPr lang="zh-TW" altLang="en-US"/>
              <a:t> </a:t>
            </a:r>
          </a:p>
        </p:txBody>
      </p:sp>
      <p:sp>
        <p:nvSpPr>
          <p:cNvPr id="20484" name="投影片編號版面配置區 3"/>
          <p:cNvSpPr txBox="1">
            <a:spLocks noGrp="1"/>
          </p:cNvSpPr>
          <p:nvPr/>
        </p:nvSpPr>
        <p:spPr bwMode="auto">
          <a:xfrm>
            <a:off x="3814763" y="10236200"/>
            <a:ext cx="29210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293" tIns="49146" rIns="98293" bIns="49146"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010BB37-A6E5-4584-9A83-3DBECCCAF44C}" type="slidenum">
              <a:rPr kumimoji="1" lang="zh-TW" altLang="en-US" sz="1300" b="0" i="0" u="none" strike="noStrike" kern="1200" cap="none" spc="0" normalizeH="0" baseline="0" noProof="0" smtClean="0">
                <a:ln>
                  <a:noFill/>
                </a:ln>
                <a:solidFill>
                  <a:srgbClr val="000000"/>
                </a:solidFill>
                <a:effectLst/>
                <a:uLnTx/>
                <a:uFillTx/>
                <a:latin typeface="Calibri" panose="020F050202020403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1" lang="zh-TW" altLang="en-US" sz="1300" b="0" i="0" u="none" strike="noStrike" kern="1200" cap="none" spc="0" normalizeH="0" baseline="0" noProof="0">
              <a:ln>
                <a:noFill/>
              </a:ln>
              <a:solidFill>
                <a:srgbClr val="000000"/>
              </a:solidFill>
              <a:effectLst/>
              <a:uLnTx/>
              <a:uFillTx/>
              <a:latin typeface="Calibri" panose="020F0502020204030204" pitchFamily="34" charset="0"/>
              <a:ea typeface="新細明體" panose="02020500000000000000" pitchFamily="18" charset="-120"/>
              <a:cs typeface="+mn-cs"/>
            </a:endParaRPr>
          </a:p>
        </p:txBody>
      </p:sp>
      <p:sp>
        <p:nvSpPr>
          <p:cNvPr id="20485" name="日期版面配置區 1"/>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1" lang="zh-TW" altLang="en-US" sz="1200" b="0" i="0" u="none" strike="noStrike" kern="1200" cap="none" spc="0" normalizeH="0" baseline="0" noProof="0">
              <a:ln>
                <a:noFill/>
              </a:ln>
              <a:solidFill>
                <a:srgbClr val="000000"/>
              </a:solidFill>
              <a:effectLst/>
              <a:uLnTx/>
              <a:uFillTx/>
              <a:latin typeface="Arial" pitchFamily="34" charset="0"/>
              <a:ea typeface="新細明體" panose="02020500000000000000" pitchFamily="18" charset="-120"/>
              <a:cs typeface="+mn-cs"/>
            </a:endParaRPr>
          </a:p>
        </p:txBody>
      </p:sp>
      <p:sp>
        <p:nvSpPr>
          <p:cNvPr id="20486" name="投影片編號版面配置區 2"/>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583416C-1C11-4BEB-BC3C-1672C1EC568D}" type="slidenum">
              <a:rPr kumimoji="1" lang="en-US" altLang="zh-TW" sz="1200" b="0"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1" lang="zh-TW" altLang="en-US" sz="12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28213961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p18:notes"/>
          <p:cNvSpPr>
            <a:spLocks noGrp="1" noRot="1" noChangeAspect="1"/>
          </p:cNvSpPr>
          <p:nvPr>
            <p:ph type="sldImg" idx="2"/>
          </p:nvPr>
        </p:nvSpPr>
        <p:spPr>
          <a:xfrm>
            <a:off x="407988" y="1233488"/>
            <a:ext cx="5919787" cy="3330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9" name="Google Shape;449;p18:notes"/>
          <p:cNvSpPr txBox="1">
            <a:spLocks noGrp="1"/>
          </p:cNvSpPr>
          <p:nvPr>
            <p:ph type="body" idx="1"/>
          </p:nvPr>
        </p:nvSpPr>
        <p:spPr>
          <a:xfrm>
            <a:off x="673891" y="4747996"/>
            <a:ext cx="5387982" cy="3884437"/>
          </a:xfrm>
          <a:prstGeom prst="rect">
            <a:avLst/>
          </a:prstGeom>
          <a:noFill/>
          <a:ln>
            <a:noFill/>
          </a:ln>
        </p:spPr>
        <p:txBody>
          <a:bodyPr spcFirstLastPara="1" wrap="square" lIns="90625" tIns="45300" rIns="90625" bIns="45300" anchor="t" anchorCtr="0">
            <a:noAutofit/>
          </a:bodyPr>
          <a:lstStyle/>
          <a:p>
            <a:pPr marL="0" lvl="0" indent="0" algn="l" rtl="0">
              <a:spcBef>
                <a:spcPts val="0"/>
              </a:spcBef>
              <a:spcAft>
                <a:spcPts val="0"/>
              </a:spcAft>
              <a:buNone/>
            </a:pPr>
            <a:endParaRPr/>
          </a:p>
        </p:txBody>
      </p:sp>
      <p:sp>
        <p:nvSpPr>
          <p:cNvPr id="450" name="Google Shape;450;p18:notes"/>
          <p:cNvSpPr txBox="1">
            <a:spLocks noGrp="1"/>
          </p:cNvSpPr>
          <p:nvPr>
            <p:ph type="sldNum" idx="12"/>
          </p:nvPr>
        </p:nvSpPr>
        <p:spPr>
          <a:xfrm>
            <a:off x="3815572" y="9371501"/>
            <a:ext cx="2918621" cy="494813"/>
          </a:xfrm>
          <a:prstGeom prst="rect">
            <a:avLst/>
          </a:prstGeom>
          <a:noFill/>
          <a:ln>
            <a:noFill/>
          </a:ln>
        </p:spPr>
        <p:txBody>
          <a:bodyPr spcFirstLastPara="1" wrap="square" lIns="90625" tIns="45300" rIns="90625" bIns="45300" anchor="b" anchorCtr="0">
            <a:noAutofit/>
          </a:bodyPr>
          <a:lstStyle/>
          <a:p>
            <a:pPr marL="0" lvl="0" indent="0" algn="r" rtl="0">
              <a:spcBef>
                <a:spcPts val="0"/>
              </a:spcBef>
              <a:spcAft>
                <a:spcPts val="0"/>
              </a:spcAft>
              <a:buNone/>
            </a:pPr>
            <a:fld id="{00000000-1234-1234-1234-123412341234}" type="slidenum">
              <a:rPr lang="en-US" altLang="zh-TW"/>
              <a:t>17</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20:notes"/>
          <p:cNvSpPr>
            <a:spLocks noGrp="1" noRot="1" noChangeAspect="1"/>
          </p:cNvSpPr>
          <p:nvPr>
            <p:ph type="sldImg" idx="2"/>
          </p:nvPr>
        </p:nvSpPr>
        <p:spPr>
          <a:xfrm>
            <a:off x="407988" y="1233488"/>
            <a:ext cx="5919787" cy="3330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6" name="Google Shape;466;p20:notes"/>
          <p:cNvSpPr txBox="1">
            <a:spLocks noGrp="1"/>
          </p:cNvSpPr>
          <p:nvPr>
            <p:ph type="body" idx="1"/>
          </p:nvPr>
        </p:nvSpPr>
        <p:spPr>
          <a:xfrm>
            <a:off x="673891" y="4747996"/>
            <a:ext cx="5387982" cy="3884437"/>
          </a:xfrm>
          <a:prstGeom prst="rect">
            <a:avLst/>
          </a:prstGeom>
          <a:noFill/>
          <a:ln>
            <a:noFill/>
          </a:ln>
        </p:spPr>
        <p:txBody>
          <a:bodyPr spcFirstLastPara="1" wrap="square" lIns="90625" tIns="45300" rIns="90625" bIns="45300" anchor="t" anchorCtr="0">
            <a:noAutofit/>
          </a:bodyPr>
          <a:lstStyle/>
          <a:p>
            <a:pPr marL="0" lvl="0" indent="0" algn="l" rtl="0">
              <a:spcBef>
                <a:spcPts val="0"/>
              </a:spcBef>
              <a:spcAft>
                <a:spcPts val="0"/>
              </a:spcAft>
              <a:buNone/>
            </a:pPr>
            <a:endParaRPr/>
          </a:p>
        </p:txBody>
      </p:sp>
      <p:sp>
        <p:nvSpPr>
          <p:cNvPr id="467" name="Google Shape;467;p20:notes"/>
          <p:cNvSpPr txBox="1">
            <a:spLocks noGrp="1"/>
          </p:cNvSpPr>
          <p:nvPr>
            <p:ph type="sldNum" idx="12"/>
          </p:nvPr>
        </p:nvSpPr>
        <p:spPr>
          <a:xfrm>
            <a:off x="3815572" y="9371501"/>
            <a:ext cx="2918621" cy="494813"/>
          </a:xfrm>
          <a:prstGeom prst="rect">
            <a:avLst/>
          </a:prstGeom>
          <a:noFill/>
          <a:ln>
            <a:noFill/>
          </a:ln>
        </p:spPr>
        <p:txBody>
          <a:bodyPr spcFirstLastPara="1" wrap="square" lIns="90625" tIns="45300" rIns="90625" bIns="45300" anchor="b" anchorCtr="0">
            <a:noAutofit/>
          </a:bodyPr>
          <a:lstStyle/>
          <a:p>
            <a:pPr marL="0" lvl="0" indent="0" algn="r" rtl="0">
              <a:spcBef>
                <a:spcPts val="0"/>
              </a:spcBef>
              <a:spcAft>
                <a:spcPts val="0"/>
              </a:spcAft>
              <a:buNone/>
            </a:pPr>
            <a:fld id="{00000000-1234-1234-1234-123412341234}" type="slidenum">
              <a:rPr lang="en-US" altLang="zh-TW"/>
              <a:t>18</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p21:notes"/>
          <p:cNvSpPr>
            <a:spLocks noGrp="1" noRot="1" noChangeAspect="1"/>
          </p:cNvSpPr>
          <p:nvPr>
            <p:ph type="sldImg" idx="2"/>
          </p:nvPr>
        </p:nvSpPr>
        <p:spPr>
          <a:xfrm>
            <a:off x="407988" y="1233488"/>
            <a:ext cx="5919787" cy="3330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3" name="Google Shape;503;p21:notes"/>
          <p:cNvSpPr txBox="1">
            <a:spLocks noGrp="1"/>
          </p:cNvSpPr>
          <p:nvPr>
            <p:ph type="body" idx="1"/>
          </p:nvPr>
        </p:nvSpPr>
        <p:spPr>
          <a:xfrm>
            <a:off x="673891" y="4747996"/>
            <a:ext cx="5387982" cy="3884437"/>
          </a:xfrm>
          <a:prstGeom prst="rect">
            <a:avLst/>
          </a:prstGeom>
          <a:noFill/>
          <a:ln>
            <a:noFill/>
          </a:ln>
        </p:spPr>
        <p:txBody>
          <a:bodyPr spcFirstLastPara="1" wrap="square" lIns="90625" tIns="45300" rIns="90625" bIns="45300" anchor="t" anchorCtr="0">
            <a:noAutofit/>
          </a:bodyPr>
          <a:lstStyle/>
          <a:p>
            <a:pPr marL="0" lvl="0" indent="0" algn="l" rtl="0">
              <a:spcBef>
                <a:spcPts val="0"/>
              </a:spcBef>
              <a:spcAft>
                <a:spcPts val="0"/>
              </a:spcAft>
              <a:buNone/>
            </a:pPr>
            <a:endParaRPr/>
          </a:p>
        </p:txBody>
      </p:sp>
      <p:sp>
        <p:nvSpPr>
          <p:cNvPr id="504" name="Google Shape;504;p21:notes"/>
          <p:cNvSpPr txBox="1">
            <a:spLocks noGrp="1"/>
          </p:cNvSpPr>
          <p:nvPr>
            <p:ph type="sldNum" idx="12"/>
          </p:nvPr>
        </p:nvSpPr>
        <p:spPr>
          <a:xfrm>
            <a:off x="3815572" y="9371501"/>
            <a:ext cx="2918621" cy="494813"/>
          </a:xfrm>
          <a:prstGeom prst="rect">
            <a:avLst/>
          </a:prstGeom>
          <a:noFill/>
          <a:ln>
            <a:noFill/>
          </a:ln>
        </p:spPr>
        <p:txBody>
          <a:bodyPr spcFirstLastPara="1" wrap="square" lIns="90625" tIns="45300" rIns="90625" bIns="45300" anchor="b" anchorCtr="0">
            <a:noAutofit/>
          </a:bodyPr>
          <a:lstStyle/>
          <a:p>
            <a:pPr marL="0" lvl="0" indent="0" algn="r" rtl="0">
              <a:spcBef>
                <a:spcPts val="0"/>
              </a:spcBef>
              <a:spcAft>
                <a:spcPts val="0"/>
              </a:spcAft>
              <a:buNone/>
            </a:pPr>
            <a:fld id="{00000000-1234-1234-1234-123412341234}" type="slidenum">
              <a:rPr lang="en-US" altLang="zh-TW"/>
              <a:t>19</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3D93F0-F195-48F5-8BD9-8FA0B09DC7EB}"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33668701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p25:notes"/>
          <p:cNvSpPr>
            <a:spLocks noGrp="1" noRot="1" noChangeAspect="1"/>
          </p:cNvSpPr>
          <p:nvPr>
            <p:ph type="sldImg" idx="2"/>
          </p:nvPr>
        </p:nvSpPr>
        <p:spPr>
          <a:xfrm>
            <a:off x="407988" y="1233488"/>
            <a:ext cx="5919787" cy="3330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1" name="Google Shape;551;p25:notes"/>
          <p:cNvSpPr txBox="1">
            <a:spLocks noGrp="1"/>
          </p:cNvSpPr>
          <p:nvPr>
            <p:ph type="body" idx="1"/>
          </p:nvPr>
        </p:nvSpPr>
        <p:spPr>
          <a:xfrm>
            <a:off x="673891" y="4747996"/>
            <a:ext cx="5387982" cy="3884437"/>
          </a:xfrm>
          <a:prstGeom prst="rect">
            <a:avLst/>
          </a:prstGeom>
          <a:noFill/>
          <a:ln>
            <a:noFill/>
          </a:ln>
        </p:spPr>
        <p:txBody>
          <a:bodyPr spcFirstLastPara="1" wrap="square" lIns="90625" tIns="45300" rIns="90625" bIns="45300" anchor="t" anchorCtr="0">
            <a:noAutofit/>
          </a:bodyPr>
          <a:lstStyle/>
          <a:p>
            <a:pPr marL="0" lvl="0" indent="0" algn="l" rtl="0">
              <a:spcBef>
                <a:spcPts val="0"/>
              </a:spcBef>
              <a:spcAft>
                <a:spcPts val="0"/>
              </a:spcAft>
              <a:buNone/>
            </a:pPr>
            <a:endParaRPr/>
          </a:p>
        </p:txBody>
      </p:sp>
      <p:sp>
        <p:nvSpPr>
          <p:cNvPr id="552" name="Google Shape;552;p25:notes"/>
          <p:cNvSpPr txBox="1">
            <a:spLocks noGrp="1"/>
          </p:cNvSpPr>
          <p:nvPr>
            <p:ph type="sldNum" idx="12"/>
          </p:nvPr>
        </p:nvSpPr>
        <p:spPr>
          <a:xfrm>
            <a:off x="3815572" y="9371501"/>
            <a:ext cx="2918621" cy="494813"/>
          </a:xfrm>
          <a:prstGeom prst="rect">
            <a:avLst/>
          </a:prstGeom>
          <a:noFill/>
          <a:ln>
            <a:noFill/>
          </a:ln>
        </p:spPr>
        <p:txBody>
          <a:bodyPr spcFirstLastPara="1" wrap="square" lIns="90625" tIns="45300" rIns="90625" bIns="45300" anchor="b" anchorCtr="0">
            <a:noAutofit/>
          </a:bodyPr>
          <a:lstStyle/>
          <a:p>
            <a:pPr marL="0" lvl="0" indent="0" algn="r" rtl="0">
              <a:spcBef>
                <a:spcPts val="0"/>
              </a:spcBef>
              <a:spcAft>
                <a:spcPts val="0"/>
              </a:spcAft>
              <a:buNone/>
            </a:pPr>
            <a:fld id="{00000000-1234-1234-1234-123412341234}" type="slidenum">
              <a:rPr lang="en-US" altLang="zh-TW"/>
              <a:t>22</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p27:notes"/>
          <p:cNvSpPr>
            <a:spLocks noGrp="1" noRot="1" noChangeAspect="1"/>
          </p:cNvSpPr>
          <p:nvPr>
            <p:ph type="sldImg" idx="2"/>
          </p:nvPr>
        </p:nvSpPr>
        <p:spPr>
          <a:xfrm>
            <a:off x="407988" y="1233488"/>
            <a:ext cx="5919787" cy="3330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7" name="Google Shape;567;p27:notes"/>
          <p:cNvSpPr txBox="1">
            <a:spLocks noGrp="1"/>
          </p:cNvSpPr>
          <p:nvPr>
            <p:ph type="body" idx="1"/>
          </p:nvPr>
        </p:nvSpPr>
        <p:spPr>
          <a:xfrm>
            <a:off x="673891" y="4747996"/>
            <a:ext cx="5387982" cy="3884437"/>
          </a:xfrm>
          <a:prstGeom prst="rect">
            <a:avLst/>
          </a:prstGeom>
          <a:noFill/>
          <a:ln>
            <a:noFill/>
          </a:ln>
        </p:spPr>
        <p:txBody>
          <a:bodyPr spcFirstLastPara="1" wrap="square" lIns="90625" tIns="45300" rIns="90625" bIns="45300" anchor="t" anchorCtr="0">
            <a:noAutofit/>
          </a:bodyPr>
          <a:lstStyle/>
          <a:p>
            <a:pPr marL="0" lvl="0" indent="0" algn="l" rtl="0">
              <a:spcBef>
                <a:spcPts val="0"/>
              </a:spcBef>
              <a:spcAft>
                <a:spcPts val="0"/>
              </a:spcAft>
              <a:buNone/>
            </a:pPr>
            <a:endParaRPr/>
          </a:p>
        </p:txBody>
      </p:sp>
      <p:sp>
        <p:nvSpPr>
          <p:cNvPr id="568" name="Google Shape;568;p27:notes"/>
          <p:cNvSpPr txBox="1">
            <a:spLocks noGrp="1"/>
          </p:cNvSpPr>
          <p:nvPr>
            <p:ph type="sldNum" idx="12"/>
          </p:nvPr>
        </p:nvSpPr>
        <p:spPr>
          <a:xfrm>
            <a:off x="3815572" y="9371501"/>
            <a:ext cx="2918621" cy="494813"/>
          </a:xfrm>
          <a:prstGeom prst="rect">
            <a:avLst/>
          </a:prstGeom>
          <a:noFill/>
          <a:ln>
            <a:noFill/>
          </a:ln>
        </p:spPr>
        <p:txBody>
          <a:bodyPr spcFirstLastPara="1" wrap="square" lIns="90625" tIns="45300" rIns="90625" bIns="45300" anchor="b" anchorCtr="0">
            <a:noAutofit/>
          </a:bodyPr>
          <a:lstStyle/>
          <a:p>
            <a:pPr marL="0" lvl="0" indent="0" algn="r" rtl="0">
              <a:spcBef>
                <a:spcPts val="0"/>
              </a:spcBef>
              <a:spcAft>
                <a:spcPts val="0"/>
              </a:spcAft>
              <a:buNone/>
            </a:pPr>
            <a:fld id="{00000000-1234-1234-1234-123412341234}" type="slidenum">
              <a:rPr lang="en-US" altLang="zh-TW"/>
              <a:t>23</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3D93F0-F195-48F5-8BD9-8FA0B09DC7EB}"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5960040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p29:notes"/>
          <p:cNvSpPr txBox="1">
            <a:spLocks noGrp="1"/>
          </p:cNvSpPr>
          <p:nvPr>
            <p:ph type="body" idx="1"/>
          </p:nvPr>
        </p:nvSpPr>
        <p:spPr>
          <a:xfrm>
            <a:off x="673891" y="4747996"/>
            <a:ext cx="5387982" cy="3884437"/>
          </a:xfrm>
          <a:prstGeom prst="rect">
            <a:avLst/>
          </a:prstGeom>
        </p:spPr>
        <p:txBody>
          <a:bodyPr spcFirstLastPara="1" wrap="square" lIns="90625" tIns="45300" rIns="90625" bIns="45300" anchor="t" anchorCtr="0">
            <a:noAutofit/>
          </a:bodyPr>
          <a:lstStyle/>
          <a:p>
            <a:pPr marL="0" lvl="0" indent="0" algn="l" rtl="0">
              <a:spcBef>
                <a:spcPts val="0"/>
              </a:spcBef>
              <a:spcAft>
                <a:spcPts val="0"/>
              </a:spcAft>
              <a:buNone/>
            </a:pPr>
            <a:endParaRPr/>
          </a:p>
        </p:txBody>
      </p:sp>
      <p:sp>
        <p:nvSpPr>
          <p:cNvPr id="584" name="Google Shape;584;p29:notes"/>
          <p:cNvSpPr>
            <a:spLocks noGrp="1" noRot="1" noChangeAspect="1"/>
          </p:cNvSpPr>
          <p:nvPr>
            <p:ph type="sldImg" idx="2"/>
          </p:nvPr>
        </p:nvSpPr>
        <p:spPr>
          <a:xfrm>
            <a:off x="407988" y="1233488"/>
            <a:ext cx="5919787" cy="3330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p30:notes"/>
          <p:cNvSpPr>
            <a:spLocks noGrp="1" noRot="1" noChangeAspect="1"/>
          </p:cNvSpPr>
          <p:nvPr>
            <p:ph type="sldImg" idx="2"/>
          </p:nvPr>
        </p:nvSpPr>
        <p:spPr>
          <a:xfrm>
            <a:off x="407988" y="1233488"/>
            <a:ext cx="5919787" cy="3330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7" name="Google Shape;597;p30:notes"/>
          <p:cNvSpPr txBox="1">
            <a:spLocks noGrp="1"/>
          </p:cNvSpPr>
          <p:nvPr>
            <p:ph type="body" idx="1"/>
          </p:nvPr>
        </p:nvSpPr>
        <p:spPr>
          <a:xfrm>
            <a:off x="673891" y="4747996"/>
            <a:ext cx="5387982" cy="3884437"/>
          </a:xfrm>
          <a:prstGeom prst="rect">
            <a:avLst/>
          </a:prstGeom>
          <a:noFill/>
          <a:ln>
            <a:noFill/>
          </a:ln>
        </p:spPr>
        <p:txBody>
          <a:bodyPr spcFirstLastPara="1" wrap="square" lIns="90625" tIns="45300" rIns="90625" bIns="45300" anchor="t" anchorCtr="0">
            <a:noAutofit/>
          </a:bodyPr>
          <a:lstStyle/>
          <a:p>
            <a:pPr marL="0" lvl="0" indent="0" algn="l" rtl="0">
              <a:spcBef>
                <a:spcPts val="0"/>
              </a:spcBef>
              <a:spcAft>
                <a:spcPts val="0"/>
              </a:spcAft>
              <a:buNone/>
            </a:pPr>
            <a:endParaRPr/>
          </a:p>
        </p:txBody>
      </p:sp>
      <p:sp>
        <p:nvSpPr>
          <p:cNvPr id="598" name="Google Shape;598;p30:notes"/>
          <p:cNvSpPr txBox="1">
            <a:spLocks noGrp="1"/>
          </p:cNvSpPr>
          <p:nvPr>
            <p:ph type="sldNum" idx="12"/>
          </p:nvPr>
        </p:nvSpPr>
        <p:spPr>
          <a:xfrm>
            <a:off x="3815572" y="9371501"/>
            <a:ext cx="2918621" cy="494813"/>
          </a:xfrm>
          <a:prstGeom prst="rect">
            <a:avLst/>
          </a:prstGeom>
          <a:noFill/>
          <a:ln>
            <a:noFill/>
          </a:ln>
        </p:spPr>
        <p:txBody>
          <a:bodyPr spcFirstLastPara="1" wrap="square" lIns="90625" tIns="45300" rIns="90625" bIns="45300" anchor="b" anchorCtr="0">
            <a:noAutofit/>
          </a:bodyPr>
          <a:lstStyle/>
          <a:p>
            <a:pPr marL="0" lvl="0" indent="0" algn="r" rtl="0">
              <a:spcBef>
                <a:spcPts val="0"/>
              </a:spcBef>
              <a:spcAft>
                <a:spcPts val="0"/>
              </a:spcAft>
              <a:buNone/>
            </a:pPr>
            <a:fld id="{00000000-1234-1234-1234-123412341234}" type="slidenum">
              <a:rPr lang="en-US" altLang="zh-TW"/>
              <a:t>28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p31:notes"/>
          <p:cNvSpPr>
            <a:spLocks noGrp="1" noRot="1" noChangeAspect="1"/>
          </p:cNvSpPr>
          <p:nvPr>
            <p:ph type="sldImg" idx="2"/>
          </p:nvPr>
        </p:nvSpPr>
        <p:spPr>
          <a:xfrm>
            <a:off x="407988" y="1233488"/>
            <a:ext cx="5919787" cy="3330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5" name="Google Shape;605;p31:notes"/>
          <p:cNvSpPr txBox="1">
            <a:spLocks noGrp="1"/>
          </p:cNvSpPr>
          <p:nvPr>
            <p:ph type="body" idx="1"/>
          </p:nvPr>
        </p:nvSpPr>
        <p:spPr>
          <a:xfrm>
            <a:off x="673891" y="4747996"/>
            <a:ext cx="5387982" cy="3884437"/>
          </a:xfrm>
          <a:prstGeom prst="rect">
            <a:avLst/>
          </a:prstGeom>
          <a:noFill/>
          <a:ln>
            <a:noFill/>
          </a:ln>
        </p:spPr>
        <p:txBody>
          <a:bodyPr spcFirstLastPara="1" wrap="square" lIns="90625" tIns="45300" rIns="90625" bIns="45300" anchor="t" anchorCtr="0">
            <a:noAutofit/>
          </a:bodyPr>
          <a:lstStyle/>
          <a:p>
            <a:pPr marL="0" lvl="0" indent="0" algn="l" rtl="0">
              <a:spcBef>
                <a:spcPts val="0"/>
              </a:spcBef>
              <a:spcAft>
                <a:spcPts val="0"/>
              </a:spcAft>
              <a:buNone/>
            </a:pPr>
            <a:endParaRPr/>
          </a:p>
        </p:txBody>
      </p:sp>
      <p:sp>
        <p:nvSpPr>
          <p:cNvPr id="606" name="Google Shape;606;p31:notes"/>
          <p:cNvSpPr txBox="1">
            <a:spLocks noGrp="1"/>
          </p:cNvSpPr>
          <p:nvPr>
            <p:ph type="sldNum" idx="12"/>
          </p:nvPr>
        </p:nvSpPr>
        <p:spPr>
          <a:xfrm>
            <a:off x="3815572" y="9371501"/>
            <a:ext cx="2918621" cy="494813"/>
          </a:xfrm>
          <a:prstGeom prst="rect">
            <a:avLst/>
          </a:prstGeom>
          <a:noFill/>
          <a:ln>
            <a:noFill/>
          </a:ln>
        </p:spPr>
        <p:txBody>
          <a:bodyPr spcFirstLastPara="1" wrap="square" lIns="90625" tIns="45300" rIns="90625" bIns="45300" anchor="b" anchorCtr="0">
            <a:noAutofit/>
          </a:bodyPr>
          <a:lstStyle/>
          <a:p>
            <a:pPr marL="0" lvl="0" indent="0" algn="r" rtl="0">
              <a:spcBef>
                <a:spcPts val="0"/>
              </a:spcBef>
              <a:spcAft>
                <a:spcPts val="0"/>
              </a:spcAft>
              <a:buNone/>
            </a:pPr>
            <a:fld id="{00000000-1234-1234-1234-123412341234}" type="slidenum">
              <a:rPr lang="en-US" altLang="zh-TW"/>
              <a:t>29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3D93F0-F195-48F5-8BD9-8FA0B09DC7EB}"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36115825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p32:notes"/>
          <p:cNvSpPr>
            <a:spLocks noGrp="1" noRot="1" noChangeAspect="1"/>
          </p:cNvSpPr>
          <p:nvPr>
            <p:ph type="sldImg" idx="2"/>
          </p:nvPr>
        </p:nvSpPr>
        <p:spPr>
          <a:xfrm>
            <a:off x="407988" y="1233488"/>
            <a:ext cx="5919787" cy="3330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9" name="Google Shape;629;p32:notes"/>
          <p:cNvSpPr txBox="1">
            <a:spLocks noGrp="1"/>
          </p:cNvSpPr>
          <p:nvPr>
            <p:ph type="body" idx="1"/>
          </p:nvPr>
        </p:nvSpPr>
        <p:spPr>
          <a:xfrm>
            <a:off x="673891" y="4747996"/>
            <a:ext cx="5387982" cy="3884437"/>
          </a:xfrm>
          <a:prstGeom prst="rect">
            <a:avLst/>
          </a:prstGeom>
          <a:noFill/>
          <a:ln>
            <a:noFill/>
          </a:ln>
        </p:spPr>
        <p:txBody>
          <a:bodyPr spcFirstLastPara="1" wrap="square" lIns="90625" tIns="45300" rIns="90625" bIns="45300" anchor="t" anchorCtr="0">
            <a:noAutofit/>
          </a:bodyPr>
          <a:lstStyle/>
          <a:p>
            <a:pPr marL="0" lvl="0" indent="0" algn="l" rtl="0">
              <a:spcBef>
                <a:spcPts val="0"/>
              </a:spcBef>
              <a:spcAft>
                <a:spcPts val="0"/>
              </a:spcAft>
              <a:buNone/>
            </a:pPr>
            <a:endParaRPr/>
          </a:p>
        </p:txBody>
      </p:sp>
      <p:sp>
        <p:nvSpPr>
          <p:cNvPr id="630" name="Google Shape;630;p32:notes"/>
          <p:cNvSpPr txBox="1">
            <a:spLocks noGrp="1"/>
          </p:cNvSpPr>
          <p:nvPr>
            <p:ph type="sldNum" idx="12"/>
          </p:nvPr>
        </p:nvSpPr>
        <p:spPr>
          <a:xfrm>
            <a:off x="3815572" y="9371501"/>
            <a:ext cx="2918621" cy="494813"/>
          </a:xfrm>
          <a:prstGeom prst="rect">
            <a:avLst/>
          </a:prstGeom>
          <a:noFill/>
          <a:ln>
            <a:noFill/>
          </a:ln>
        </p:spPr>
        <p:txBody>
          <a:bodyPr spcFirstLastPara="1" wrap="square" lIns="90625" tIns="45300" rIns="90625" bIns="45300" anchor="b" anchorCtr="0">
            <a:noAutofit/>
          </a:bodyPr>
          <a:lstStyle/>
          <a:p>
            <a:pPr marL="0" lvl="0" indent="0" algn="r" rtl="0">
              <a:spcBef>
                <a:spcPts val="0"/>
              </a:spcBef>
              <a:spcAft>
                <a:spcPts val="0"/>
              </a:spcAft>
              <a:buNone/>
            </a:pPr>
            <a:fld id="{00000000-1234-1234-1234-123412341234}" type="slidenum">
              <a:rPr lang="en-US" altLang="zh-TW"/>
              <a:t>30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p34:notes"/>
          <p:cNvSpPr>
            <a:spLocks noGrp="1" noRot="1" noChangeAspect="1"/>
          </p:cNvSpPr>
          <p:nvPr>
            <p:ph type="sldImg" idx="2"/>
          </p:nvPr>
        </p:nvSpPr>
        <p:spPr>
          <a:xfrm>
            <a:off x="407988" y="1233488"/>
            <a:ext cx="5919787" cy="3330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5" name="Google Shape;645;p34:notes"/>
          <p:cNvSpPr txBox="1">
            <a:spLocks noGrp="1"/>
          </p:cNvSpPr>
          <p:nvPr>
            <p:ph type="body" idx="1"/>
          </p:nvPr>
        </p:nvSpPr>
        <p:spPr>
          <a:xfrm>
            <a:off x="673891" y="4747996"/>
            <a:ext cx="5387982" cy="3884437"/>
          </a:xfrm>
          <a:prstGeom prst="rect">
            <a:avLst/>
          </a:prstGeom>
          <a:noFill/>
          <a:ln>
            <a:noFill/>
          </a:ln>
        </p:spPr>
        <p:txBody>
          <a:bodyPr spcFirstLastPara="1" wrap="square" lIns="90625" tIns="45300" rIns="90625" bIns="45300" anchor="t" anchorCtr="0">
            <a:noAutofit/>
          </a:bodyPr>
          <a:lstStyle/>
          <a:p>
            <a:pPr marL="0" lvl="0" indent="0" algn="l" rtl="0">
              <a:spcBef>
                <a:spcPts val="0"/>
              </a:spcBef>
              <a:spcAft>
                <a:spcPts val="0"/>
              </a:spcAft>
              <a:buNone/>
            </a:pPr>
            <a:endParaRPr/>
          </a:p>
        </p:txBody>
      </p:sp>
      <p:sp>
        <p:nvSpPr>
          <p:cNvPr id="646" name="Google Shape;646;p34:notes"/>
          <p:cNvSpPr txBox="1">
            <a:spLocks noGrp="1"/>
          </p:cNvSpPr>
          <p:nvPr>
            <p:ph type="sldNum" idx="12"/>
          </p:nvPr>
        </p:nvSpPr>
        <p:spPr>
          <a:xfrm>
            <a:off x="3815572" y="9371501"/>
            <a:ext cx="2918621" cy="494813"/>
          </a:xfrm>
          <a:prstGeom prst="rect">
            <a:avLst/>
          </a:prstGeom>
          <a:noFill/>
          <a:ln>
            <a:noFill/>
          </a:ln>
        </p:spPr>
        <p:txBody>
          <a:bodyPr spcFirstLastPara="1" wrap="square" lIns="90625" tIns="45300" rIns="90625" bIns="45300" anchor="b" anchorCtr="0">
            <a:noAutofit/>
          </a:bodyPr>
          <a:lstStyle/>
          <a:p>
            <a:pPr marL="0" lvl="0" indent="0" algn="r" rtl="0">
              <a:spcBef>
                <a:spcPts val="0"/>
              </a:spcBef>
              <a:spcAft>
                <a:spcPts val="0"/>
              </a:spcAft>
              <a:buNone/>
            </a:pPr>
            <a:fld id="{00000000-1234-1234-1234-123412341234}" type="slidenum">
              <a:rPr lang="en-US" altLang="zh-TW"/>
              <a:t>31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p36:notes"/>
          <p:cNvSpPr>
            <a:spLocks noGrp="1" noRot="1" noChangeAspect="1"/>
          </p:cNvSpPr>
          <p:nvPr>
            <p:ph type="sldImg" idx="2"/>
          </p:nvPr>
        </p:nvSpPr>
        <p:spPr>
          <a:xfrm>
            <a:off x="407988" y="1233488"/>
            <a:ext cx="5919787" cy="3330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9" name="Google Shape;709;p36:notes"/>
          <p:cNvSpPr txBox="1">
            <a:spLocks noGrp="1"/>
          </p:cNvSpPr>
          <p:nvPr>
            <p:ph type="body" idx="1"/>
          </p:nvPr>
        </p:nvSpPr>
        <p:spPr>
          <a:xfrm>
            <a:off x="673891" y="4747996"/>
            <a:ext cx="5387982" cy="3884437"/>
          </a:xfrm>
          <a:prstGeom prst="rect">
            <a:avLst/>
          </a:prstGeom>
          <a:noFill/>
          <a:ln>
            <a:noFill/>
          </a:ln>
        </p:spPr>
        <p:txBody>
          <a:bodyPr spcFirstLastPara="1" wrap="square" lIns="90625" tIns="45300" rIns="90625" bIns="45300" anchor="t" anchorCtr="0">
            <a:noAutofit/>
          </a:bodyPr>
          <a:lstStyle/>
          <a:p>
            <a:pPr marL="0" lvl="0" indent="0" algn="l" rtl="0">
              <a:spcBef>
                <a:spcPts val="0"/>
              </a:spcBef>
              <a:spcAft>
                <a:spcPts val="0"/>
              </a:spcAft>
              <a:buNone/>
            </a:pPr>
            <a:endParaRPr/>
          </a:p>
        </p:txBody>
      </p:sp>
      <p:sp>
        <p:nvSpPr>
          <p:cNvPr id="710" name="Google Shape;710;p36:notes"/>
          <p:cNvSpPr txBox="1">
            <a:spLocks noGrp="1"/>
          </p:cNvSpPr>
          <p:nvPr>
            <p:ph type="sldNum" idx="12"/>
          </p:nvPr>
        </p:nvSpPr>
        <p:spPr>
          <a:xfrm>
            <a:off x="3815572" y="9371501"/>
            <a:ext cx="2918621" cy="494813"/>
          </a:xfrm>
          <a:prstGeom prst="rect">
            <a:avLst/>
          </a:prstGeom>
          <a:noFill/>
          <a:ln>
            <a:noFill/>
          </a:ln>
        </p:spPr>
        <p:txBody>
          <a:bodyPr spcFirstLastPara="1" wrap="square" lIns="90625" tIns="45300" rIns="90625" bIns="45300" anchor="b" anchorCtr="0">
            <a:noAutofit/>
          </a:bodyPr>
          <a:lstStyle/>
          <a:p>
            <a:pPr marL="0" lvl="0" indent="0" algn="r" rtl="0">
              <a:spcBef>
                <a:spcPts val="0"/>
              </a:spcBef>
              <a:spcAft>
                <a:spcPts val="0"/>
              </a:spcAft>
              <a:buNone/>
            </a:pPr>
            <a:fld id="{00000000-1234-1234-1234-123412341234}" type="slidenum">
              <a:rPr lang="en-US" altLang="zh-TW"/>
              <a:t>32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p:cNvGrpSpPr/>
        <p:nvPr/>
      </p:nvGrpSpPr>
      <p:grpSpPr>
        <a:xfrm>
          <a:off x="0" y="0"/>
          <a:ext cx="0" cy="0"/>
          <a:chOff x="0" y="0"/>
          <a:chExt cx="0" cy="0"/>
        </a:xfrm>
      </p:grpSpPr>
      <p:sp>
        <p:nvSpPr>
          <p:cNvPr id="743" name="Google Shape;743;p37:notes"/>
          <p:cNvSpPr>
            <a:spLocks noGrp="1" noRot="1" noChangeAspect="1"/>
          </p:cNvSpPr>
          <p:nvPr>
            <p:ph type="sldImg" idx="2"/>
          </p:nvPr>
        </p:nvSpPr>
        <p:spPr>
          <a:xfrm>
            <a:off x="407988" y="1233488"/>
            <a:ext cx="5919787" cy="3330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4" name="Google Shape;744;p37:notes"/>
          <p:cNvSpPr txBox="1">
            <a:spLocks noGrp="1"/>
          </p:cNvSpPr>
          <p:nvPr>
            <p:ph type="body" idx="1"/>
          </p:nvPr>
        </p:nvSpPr>
        <p:spPr>
          <a:xfrm>
            <a:off x="673891" y="4747996"/>
            <a:ext cx="5387982" cy="3884437"/>
          </a:xfrm>
          <a:prstGeom prst="rect">
            <a:avLst/>
          </a:prstGeom>
          <a:noFill/>
          <a:ln>
            <a:noFill/>
          </a:ln>
        </p:spPr>
        <p:txBody>
          <a:bodyPr spcFirstLastPara="1" wrap="square" lIns="90625" tIns="45300" rIns="90625" bIns="45300" anchor="t" anchorCtr="0">
            <a:noAutofit/>
          </a:bodyPr>
          <a:lstStyle/>
          <a:p>
            <a:pPr marL="0" lvl="0" indent="0" algn="l" rtl="0">
              <a:spcBef>
                <a:spcPts val="0"/>
              </a:spcBef>
              <a:spcAft>
                <a:spcPts val="0"/>
              </a:spcAft>
              <a:buNone/>
            </a:pPr>
            <a:endParaRPr/>
          </a:p>
        </p:txBody>
      </p:sp>
      <p:sp>
        <p:nvSpPr>
          <p:cNvPr id="745" name="Google Shape;745;p37:notes"/>
          <p:cNvSpPr txBox="1">
            <a:spLocks noGrp="1"/>
          </p:cNvSpPr>
          <p:nvPr>
            <p:ph type="sldNum" idx="12"/>
          </p:nvPr>
        </p:nvSpPr>
        <p:spPr>
          <a:xfrm>
            <a:off x="3815572" y="9371501"/>
            <a:ext cx="2918621" cy="494813"/>
          </a:xfrm>
          <a:prstGeom prst="rect">
            <a:avLst/>
          </a:prstGeom>
          <a:noFill/>
          <a:ln>
            <a:noFill/>
          </a:ln>
        </p:spPr>
        <p:txBody>
          <a:bodyPr spcFirstLastPara="1" wrap="square" lIns="90625" tIns="45300" rIns="90625" bIns="45300" anchor="b" anchorCtr="0">
            <a:noAutofit/>
          </a:bodyPr>
          <a:lstStyle/>
          <a:p>
            <a:pPr marL="0" lvl="0" indent="0" algn="r" rtl="0">
              <a:spcBef>
                <a:spcPts val="0"/>
              </a:spcBef>
              <a:spcAft>
                <a:spcPts val="0"/>
              </a:spcAft>
              <a:buNone/>
            </a:pPr>
            <a:fld id="{00000000-1234-1234-1234-123412341234}" type="slidenum">
              <a:rPr lang="en-US" altLang="zh-TW"/>
              <a:t>33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p38:notes"/>
          <p:cNvSpPr>
            <a:spLocks noGrp="1" noRot="1" noChangeAspect="1"/>
          </p:cNvSpPr>
          <p:nvPr>
            <p:ph type="sldImg" idx="2"/>
          </p:nvPr>
        </p:nvSpPr>
        <p:spPr>
          <a:xfrm>
            <a:off x="407988" y="1233488"/>
            <a:ext cx="5919787" cy="3330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3" name="Google Shape;753;p38:notes"/>
          <p:cNvSpPr txBox="1">
            <a:spLocks noGrp="1"/>
          </p:cNvSpPr>
          <p:nvPr>
            <p:ph type="body" idx="1"/>
          </p:nvPr>
        </p:nvSpPr>
        <p:spPr>
          <a:xfrm>
            <a:off x="673891" y="4747996"/>
            <a:ext cx="5387982" cy="3884437"/>
          </a:xfrm>
          <a:prstGeom prst="rect">
            <a:avLst/>
          </a:prstGeom>
          <a:noFill/>
          <a:ln>
            <a:noFill/>
          </a:ln>
        </p:spPr>
        <p:txBody>
          <a:bodyPr spcFirstLastPara="1" wrap="square" lIns="90625" tIns="45300" rIns="90625" bIns="45300" anchor="t" anchorCtr="0">
            <a:noAutofit/>
          </a:bodyPr>
          <a:lstStyle/>
          <a:p>
            <a:pPr marL="0" lvl="0" indent="0" algn="l" rtl="0">
              <a:spcBef>
                <a:spcPts val="0"/>
              </a:spcBef>
              <a:spcAft>
                <a:spcPts val="0"/>
              </a:spcAft>
              <a:buNone/>
            </a:pPr>
            <a:endParaRPr/>
          </a:p>
        </p:txBody>
      </p:sp>
      <p:sp>
        <p:nvSpPr>
          <p:cNvPr id="754" name="Google Shape;754;p38:notes"/>
          <p:cNvSpPr txBox="1">
            <a:spLocks noGrp="1"/>
          </p:cNvSpPr>
          <p:nvPr>
            <p:ph type="sldNum" idx="12"/>
          </p:nvPr>
        </p:nvSpPr>
        <p:spPr>
          <a:xfrm>
            <a:off x="3815572" y="9371501"/>
            <a:ext cx="2918621" cy="494813"/>
          </a:xfrm>
          <a:prstGeom prst="rect">
            <a:avLst/>
          </a:prstGeom>
          <a:noFill/>
          <a:ln>
            <a:noFill/>
          </a:ln>
        </p:spPr>
        <p:txBody>
          <a:bodyPr spcFirstLastPara="1" wrap="square" lIns="90625" tIns="45300" rIns="90625" bIns="45300" anchor="b" anchorCtr="0">
            <a:noAutofit/>
          </a:bodyPr>
          <a:lstStyle/>
          <a:p>
            <a:pPr marL="0" lvl="0" indent="0" algn="r" rtl="0">
              <a:spcBef>
                <a:spcPts val="0"/>
              </a:spcBef>
              <a:spcAft>
                <a:spcPts val="0"/>
              </a:spcAft>
              <a:buNone/>
            </a:pPr>
            <a:fld id="{00000000-1234-1234-1234-123412341234}" type="slidenum">
              <a:rPr lang="en-US" altLang="zh-TW"/>
              <a:t>34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0"/>
        <p:cNvGrpSpPr/>
        <p:nvPr/>
      </p:nvGrpSpPr>
      <p:grpSpPr>
        <a:xfrm>
          <a:off x="0" y="0"/>
          <a:ext cx="0" cy="0"/>
          <a:chOff x="0" y="0"/>
          <a:chExt cx="0" cy="0"/>
        </a:xfrm>
      </p:grpSpPr>
      <p:sp>
        <p:nvSpPr>
          <p:cNvPr id="761" name="Google Shape;761;p39:notes"/>
          <p:cNvSpPr>
            <a:spLocks noGrp="1" noRot="1" noChangeAspect="1"/>
          </p:cNvSpPr>
          <p:nvPr>
            <p:ph type="sldImg" idx="2"/>
          </p:nvPr>
        </p:nvSpPr>
        <p:spPr>
          <a:xfrm>
            <a:off x="407988" y="1233488"/>
            <a:ext cx="5919787" cy="3330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2" name="Google Shape;762;p39:notes"/>
          <p:cNvSpPr txBox="1">
            <a:spLocks noGrp="1"/>
          </p:cNvSpPr>
          <p:nvPr>
            <p:ph type="body" idx="1"/>
          </p:nvPr>
        </p:nvSpPr>
        <p:spPr>
          <a:xfrm>
            <a:off x="673891" y="4747996"/>
            <a:ext cx="5387982" cy="3884437"/>
          </a:xfrm>
          <a:prstGeom prst="rect">
            <a:avLst/>
          </a:prstGeom>
          <a:noFill/>
          <a:ln>
            <a:noFill/>
          </a:ln>
        </p:spPr>
        <p:txBody>
          <a:bodyPr spcFirstLastPara="1" wrap="square" lIns="90625" tIns="45300" rIns="90625" bIns="45300" anchor="t" anchorCtr="0">
            <a:noAutofit/>
          </a:bodyPr>
          <a:lstStyle/>
          <a:p>
            <a:pPr marL="0" lvl="0" indent="0" algn="l" rtl="0">
              <a:spcBef>
                <a:spcPts val="0"/>
              </a:spcBef>
              <a:spcAft>
                <a:spcPts val="0"/>
              </a:spcAft>
              <a:buNone/>
            </a:pPr>
            <a:endParaRPr/>
          </a:p>
        </p:txBody>
      </p:sp>
      <p:sp>
        <p:nvSpPr>
          <p:cNvPr id="763" name="Google Shape;763;p39:notes"/>
          <p:cNvSpPr txBox="1">
            <a:spLocks noGrp="1"/>
          </p:cNvSpPr>
          <p:nvPr>
            <p:ph type="sldNum" idx="12"/>
          </p:nvPr>
        </p:nvSpPr>
        <p:spPr>
          <a:xfrm>
            <a:off x="3815572" y="9371501"/>
            <a:ext cx="2918621" cy="494813"/>
          </a:xfrm>
          <a:prstGeom prst="rect">
            <a:avLst/>
          </a:prstGeom>
          <a:noFill/>
          <a:ln>
            <a:noFill/>
          </a:ln>
        </p:spPr>
        <p:txBody>
          <a:bodyPr spcFirstLastPara="1" wrap="square" lIns="90625" tIns="45300" rIns="90625" bIns="45300" anchor="b" anchorCtr="0">
            <a:noAutofit/>
          </a:bodyPr>
          <a:lstStyle/>
          <a:p>
            <a:pPr marL="0" lvl="0" indent="0" algn="r" rtl="0">
              <a:spcBef>
                <a:spcPts val="0"/>
              </a:spcBef>
              <a:spcAft>
                <a:spcPts val="0"/>
              </a:spcAft>
              <a:buNone/>
            </a:pPr>
            <a:fld id="{00000000-1234-1234-1234-123412341234}" type="slidenum">
              <a:rPr lang="en-US" altLang="zh-TW"/>
              <a:t>35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p40:notes"/>
          <p:cNvSpPr>
            <a:spLocks noGrp="1" noRot="1" noChangeAspect="1"/>
          </p:cNvSpPr>
          <p:nvPr>
            <p:ph type="sldImg" idx="2"/>
          </p:nvPr>
        </p:nvSpPr>
        <p:spPr>
          <a:xfrm>
            <a:off x="407988" y="1233488"/>
            <a:ext cx="5919787" cy="3330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7" name="Google Shape;787;p40:notes"/>
          <p:cNvSpPr txBox="1">
            <a:spLocks noGrp="1"/>
          </p:cNvSpPr>
          <p:nvPr>
            <p:ph type="body" idx="1"/>
          </p:nvPr>
        </p:nvSpPr>
        <p:spPr>
          <a:xfrm>
            <a:off x="673891" y="4747996"/>
            <a:ext cx="5387982" cy="3884437"/>
          </a:xfrm>
          <a:prstGeom prst="rect">
            <a:avLst/>
          </a:prstGeom>
          <a:noFill/>
          <a:ln>
            <a:noFill/>
          </a:ln>
        </p:spPr>
        <p:txBody>
          <a:bodyPr spcFirstLastPara="1" wrap="square" lIns="90625" tIns="45300" rIns="90625" bIns="45300" anchor="t" anchorCtr="0">
            <a:noAutofit/>
          </a:bodyPr>
          <a:lstStyle/>
          <a:p>
            <a:pPr marL="0" lvl="0" indent="0" algn="l" rtl="0">
              <a:spcBef>
                <a:spcPts val="0"/>
              </a:spcBef>
              <a:spcAft>
                <a:spcPts val="0"/>
              </a:spcAft>
              <a:buNone/>
            </a:pPr>
            <a:endParaRPr/>
          </a:p>
        </p:txBody>
      </p:sp>
      <p:sp>
        <p:nvSpPr>
          <p:cNvPr id="788" name="Google Shape;788;p40:notes"/>
          <p:cNvSpPr txBox="1">
            <a:spLocks noGrp="1"/>
          </p:cNvSpPr>
          <p:nvPr>
            <p:ph type="sldNum" idx="12"/>
          </p:nvPr>
        </p:nvSpPr>
        <p:spPr>
          <a:xfrm>
            <a:off x="3815572" y="9371501"/>
            <a:ext cx="2918621" cy="494813"/>
          </a:xfrm>
          <a:prstGeom prst="rect">
            <a:avLst/>
          </a:prstGeom>
          <a:noFill/>
          <a:ln>
            <a:noFill/>
          </a:ln>
        </p:spPr>
        <p:txBody>
          <a:bodyPr spcFirstLastPara="1" wrap="square" lIns="90625" tIns="45300" rIns="90625" bIns="45300" anchor="b" anchorCtr="0">
            <a:noAutofit/>
          </a:bodyPr>
          <a:lstStyle/>
          <a:p>
            <a:pPr marL="0" lvl="0" indent="0" algn="r" rtl="0">
              <a:spcBef>
                <a:spcPts val="0"/>
              </a:spcBef>
              <a:spcAft>
                <a:spcPts val="0"/>
              </a:spcAft>
              <a:buNone/>
            </a:pPr>
            <a:fld id="{00000000-1234-1234-1234-123412341234}" type="slidenum">
              <a:rPr lang="en-US" altLang="zh-TW"/>
              <a:t>36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Google Shape;794;p41:notes"/>
          <p:cNvSpPr>
            <a:spLocks noGrp="1" noRot="1" noChangeAspect="1"/>
          </p:cNvSpPr>
          <p:nvPr>
            <p:ph type="sldImg" idx="2"/>
          </p:nvPr>
        </p:nvSpPr>
        <p:spPr>
          <a:xfrm>
            <a:off x="407988" y="1233488"/>
            <a:ext cx="5919787" cy="3330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5" name="Google Shape;795;p41:notes"/>
          <p:cNvSpPr txBox="1">
            <a:spLocks noGrp="1"/>
          </p:cNvSpPr>
          <p:nvPr>
            <p:ph type="body" idx="1"/>
          </p:nvPr>
        </p:nvSpPr>
        <p:spPr>
          <a:xfrm>
            <a:off x="673891" y="4747996"/>
            <a:ext cx="5387982" cy="3884437"/>
          </a:xfrm>
          <a:prstGeom prst="rect">
            <a:avLst/>
          </a:prstGeom>
          <a:noFill/>
          <a:ln>
            <a:noFill/>
          </a:ln>
        </p:spPr>
        <p:txBody>
          <a:bodyPr spcFirstLastPara="1" wrap="square" lIns="90625" tIns="45300" rIns="90625" bIns="45300" anchor="t" anchorCtr="0">
            <a:noAutofit/>
          </a:bodyPr>
          <a:lstStyle/>
          <a:p>
            <a:pPr marL="0" lvl="0" indent="0" algn="l" rtl="0">
              <a:spcBef>
                <a:spcPts val="0"/>
              </a:spcBef>
              <a:spcAft>
                <a:spcPts val="0"/>
              </a:spcAft>
              <a:buNone/>
            </a:pPr>
            <a:endParaRPr/>
          </a:p>
        </p:txBody>
      </p:sp>
      <p:sp>
        <p:nvSpPr>
          <p:cNvPr id="796" name="Google Shape;796;p41:notes"/>
          <p:cNvSpPr txBox="1">
            <a:spLocks noGrp="1"/>
          </p:cNvSpPr>
          <p:nvPr>
            <p:ph type="sldNum" idx="12"/>
          </p:nvPr>
        </p:nvSpPr>
        <p:spPr>
          <a:xfrm>
            <a:off x="3815572" y="9371501"/>
            <a:ext cx="2918621" cy="494813"/>
          </a:xfrm>
          <a:prstGeom prst="rect">
            <a:avLst/>
          </a:prstGeom>
          <a:noFill/>
          <a:ln>
            <a:noFill/>
          </a:ln>
        </p:spPr>
        <p:txBody>
          <a:bodyPr spcFirstLastPara="1" wrap="square" lIns="90625" tIns="45300" rIns="90625" bIns="45300" anchor="b" anchorCtr="0">
            <a:noAutofit/>
          </a:bodyPr>
          <a:lstStyle/>
          <a:p>
            <a:pPr marL="0" lvl="0" indent="0" algn="r" rtl="0">
              <a:spcBef>
                <a:spcPts val="0"/>
              </a:spcBef>
              <a:spcAft>
                <a:spcPts val="0"/>
              </a:spcAft>
              <a:buNone/>
            </a:pPr>
            <a:fld id="{00000000-1234-1234-1234-123412341234}" type="slidenum">
              <a:rPr lang="en-US" altLang="zh-TW"/>
              <a:t>37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8"/>
        <p:cNvGrpSpPr/>
        <p:nvPr/>
      </p:nvGrpSpPr>
      <p:grpSpPr>
        <a:xfrm>
          <a:off x="0" y="0"/>
          <a:ext cx="0" cy="0"/>
          <a:chOff x="0" y="0"/>
          <a:chExt cx="0" cy="0"/>
        </a:xfrm>
      </p:grpSpPr>
      <p:sp>
        <p:nvSpPr>
          <p:cNvPr id="809" name="Google Shape;809;p42:notes"/>
          <p:cNvSpPr txBox="1">
            <a:spLocks noGrp="1"/>
          </p:cNvSpPr>
          <p:nvPr>
            <p:ph type="body" idx="1"/>
          </p:nvPr>
        </p:nvSpPr>
        <p:spPr>
          <a:xfrm>
            <a:off x="673891" y="4747996"/>
            <a:ext cx="5387982" cy="3884437"/>
          </a:xfrm>
          <a:prstGeom prst="rect">
            <a:avLst/>
          </a:prstGeom>
        </p:spPr>
        <p:txBody>
          <a:bodyPr spcFirstLastPara="1" wrap="square" lIns="90625" tIns="45300" rIns="90625" bIns="45300" anchor="t" anchorCtr="0">
            <a:noAutofit/>
          </a:bodyPr>
          <a:lstStyle/>
          <a:p>
            <a:pPr marL="0" lvl="0" indent="0" algn="l" rtl="0">
              <a:spcBef>
                <a:spcPts val="0"/>
              </a:spcBef>
              <a:spcAft>
                <a:spcPts val="0"/>
              </a:spcAft>
              <a:buNone/>
            </a:pPr>
            <a:endParaRPr/>
          </a:p>
        </p:txBody>
      </p:sp>
      <p:sp>
        <p:nvSpPr>
          <p:cNvPr id="810" name="Google Shape;810;p42:notes"/>
          <p:cNvSpPr>
            <a:spLocks noGrp="1" noRot="1" noChangeAspect="1"/>
          </p:cNvSpPr>
          <p:nvPr>
            <p:ph type="sldImg" idx="2"/>
          </p:nvPr>
        </p:nvSpPr>
        <p:spPr>
          <a:xfrm>
            <a:off x="407988" y="1233488"/>
            <a:ext cx="5919787" cy="3330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p43:notes"/>
          <p:cNvSpPr>
            <a:spLocks noGrp="1" noRot="1" noChangeAspect="1"/>
          </p:cNvSpPr>
          <p:nvPr>
            <p:ph type="sldImg" idx="2"/>
          </p:nvPr>
        </p:nvSpPr>
        <p:spPr>
          <a:xfrm>
            <a:off x="407988" y="1233488"/>
            <a:ext cx="5919787" cy="3330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8" name="Google Shape;818;p43:notes"/>
          <p:cNvSpPr txBox="1">
            <a:spLocks noGrp="1"/>
          </p:cNvSpPr>
          <p:nvPr>
            <p:ph type="body" idx="1"/>
          </p:nvPr>
        </p:nvSpPr>
        <p:spPr>
          <a:xfrm>
            <a:off x="673891" y="4747996"/>
            <a:ext cx="5387982" cy="3884437"/>
          </a:xfrm>
          <a:prstGeom prst="rect">
            <a:avLst/>
          </a:prstGeom>
          <a:noFill/>
          <a:ln>
            <a:noFill/>
          </a:ln>
        </p:spPr>
        <p:txBody>
          <a:bodyPr spcFirstLastPara="1" wrap="square" lIns="90625" tIns="45300" rIns="90625" bIns="45300" anchor="t" anchorCtr="0">
            <a:noAutofit/>
          </a:bodyPr>
          <a:lstStyle/>
          <a:p>
            <a:pPr marL="0" lvl="0" indent="0" algn="l" rtl="0">
              <a:spcBef>
                <a:spcPts val="0"/>
              </a:spcBef>
              <a:spcAft>
                <a:spcPts val="0"/>
              </a:spcAft>
              <a:buNone/>
            </a:pPr>
            <a:endParaRPr/>
          </a:p>
        </p:txBody>
      </p:sp>
      <p:sp>
        <p:nvSpPr>
          <p:cNvPr id="819" name="Google Shape;819;p43:notes"/>
          <p:cNvSpPr txBox="1">
            <a:spLocks noGrp="1"/>
          </p:cNvSpPr>
          <p:nvPr>
            <p:ph type="sldNum" idx="12"/>
          </p:nvPr>
        </p:nvSpPr>
        <p:spPr>
          <a:xfrm>
            <a:off x="3815572" y="9371501"/>
            <a:ext cx="2918621" cy="494813"/>
          </a:xfrm>
          <a:prstGeom prst="rect">
            <a:avLst/>
          </a:prstGeom>
          <a:noFill/>
          <a:ln>
            <a:noFill/>
          </a:ln>
        </p:spPr>
        <p:txBody>
          <a:bodyPr spcFirstLastPara="1" wrap="square" lIns="90625" tIns="45300" rIns="90625" bIns="45300" anchor="b" anchorCtr="0">
            <a:noAutofit/>
          </a:bodyPr>
          <a:lstStyle/>
          <a:p>
            <a:pPr marL="0" lvl="0" indent="0" algn="r" rtl="0">
              <a:spcBef>
                <a:spcPts val="0"/>
              </a:spcBef>
              <a:spcAft>
                <a:spcPts val="0"/>
              </a:spcAft>
              <a:buNone/>
            </a:pPr>
            <a:fld id="{00000000-1234-1234-1234-123412341234}" type="slidenum">
              <a:rPr lang="en-US" altLang="zh-TW"/>
              <a:t>39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3D93F0-F195-48F5-8BD9-8FA0B09DC7EB}"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5093457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Google Shape;825;p44:notes"/>
          <p:cNvSpPr>
            <a:spLocks noGrp="1" noRot="1" noChangeAspect="1"/>
          </p:cNvSpPr>
          <p:nvPr>
            <p:ph type="sldImg" idx="2"/>
          </p:nvPr>
        </p:nvSpPr>
        <p:spPr>
          <a:xfrm>
            <a:off x="407988" y="1233488"/>
            <a:ext cx="5919787" cy="3330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6" name="Google Shape;826;p44:notes"/>
          <p:cNvSpPr txBox="1">
            <a:spLocks noGrp="1"/>
          </p:cNvSpPr>
          <p:nvPr>
            <p:ph type="body" idx="1"/>
          </p:nvPr>
        </p:nvSpPr>
        <p:spPr>
          <a:xfrm>
            <a:off x="673891" y="4747996"/>
            <a:ext cx="5387982" cy="3884437"/>
          </a:xfrm>
          <a:prstGeom prst="rect">
            <a:avLst/>
          </a:prstGeom>
          <a:noFill/>
          <a:ln>
            <a:noFill/>
          </a:ln>
        </p:spPr>
        <p:txBody>
          <a:bodyPr spcFirstLastPara="1" wrap="square" lIns="90625" tIns="45300" rIns="90625" bIns="45300" anchor="t" anchorCtr="0">
            <a:noAutofit/>
          </a:bodyPr>
          <a:lstStyle/>
          <a:p>
            <a:pPr marL="0" lvl="0" indent="0" algn="l" rtl="0">
              <a:spcBef>
                <a:spcPts val="0"/>
              </a:spcBef>
              <a:spcAft>
                <a:spcPts val="0"/>
              </a:spcAft>
              <a:buNone/>
            </a:pPr>
            <a:endParaRPr/>
          </a:p>
        </p:txBody>
      </p:sp>
      <p:sp>
        <p:nvSpPr>
          <p:cNvPr id="827" name="Google Shape;827;p44:notes"/>
          <p:cNvSpPr txBox="1">
            <a:spLocks noGrp="1"/>
          </p:cNvSpPr>
          <p:nvPr>
            <p:ph type="sldNum" idx="12"/>
          </p:nvPr>
        </p:nvSpPr>
        <p:spPr>
          <a:xfrm>
            <a:off x="3815572" y="9371501"/>
            <a:ext cx="2918621" cy="494813"/>
          </a:xfrm>
          <a:prstGeom prst="rect">
            <a:avLst/>
          </a:prstGeom>
          <a:noFill/>
          <a:ln>
            <a:noFill/>
          </a:ln>
        </p:spPr>
        <p:txBody>
          <a:bodyPr spcFirstLastPara="1" wrap="square" lIns="90625" tIns="45300" rIns="90625" bIns="45300" anchor="b" anchorCtr="0">
            <a:noAutofit/>
          </a:bodyPr>
          <a:lstStyle/>
          <a:p>
            <a:pPr marL="0" lvl="0" indent="0" algn="r" rtl="0">
              <a:spcBef>
                <a:spcPts val="0"/>
              </a:spcBef>
              <a:spcAft>
                <a:spcPts val="0"/>
              </a:spcAft>
              <a:buNone/>
            </a:pPr>
            <a:fld id="{00000000-1234-1234-1234-123412341234}" type="slidenum">
              <a:rPr lang="en-US" altLang="zh-TW"/>
              <a:t>40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2"/>
        <p:cNvGrpSpPr/>
        <p:nvPr/>
      </p:nvGrpSpPr>
      <p:grpSpPr>
        <a:xfrm>
          <a:off x="0" y="0"/>
          <a:ext cx="0" cy="0"/>
          <a:chOff x="0" y="0"/>
          <a:chExt cx="0" cy="0"/>
        </a:xfrm>
      </p:grpSpPr>
      <p:sp>
        <p:nvSpPr>
          <p:cNvPr id="843" name="Google Shape;843;p46:notes"/>
          <p:cNvSpPr>
            <a:spLocks noGrp="1" noRot="1" noChangeAspect="1"/>
          </p:cNvSpPr>
          <p:nvPr>
            <p:ph type="sldImg" idx="2"/>
          </p:nvPr>
        </p:nvSpPr>
        <p:spPr>
          <a:xfrm>
            <a:off x="407988" y="1233488"/>
            <a:ext cx="5919787" cy="3330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4" name="Google Shape;844;p46:notes"/>
          <p:cNvSpPr txBox="1">
            <a:spLocks noGrp="1"/>
          </p:cNvSpPr>
          <p:nvPr>
            <p:ph type="body" idx="1"/>
          </p:nvPr>
        </p:nvSpPr>
        <p:spPr>
          <a:xfrm>
            <a:off x="673891" y="4747996"/>
            <a:ext cx="5387982" cy="3884437"/>
          </a:xfrm>
          <a:prstGeom prst="rect">
            <a:avLst/>
          </a:prstGeom>
          <a:noFill/>
          <a:ln>
            <a:noFill/>
          </a:ln>
        </p:spPr>
        <p:txBody>
          <a:bodyPr spcFirstLastPara="1" wrap="square" lIns="90625" tIns="45300" rIns="90625" bIns="45300" anchor="t" anchorCtr="0">
            <a:noAutofit/>
          </a:bodyPr>
          <a:lstStyle/>
          <a:p>
            <a:pPr marL="0" lvl="0" indent="0" algn="l" rtl="0">
              <a:spcBef>
                <a:spcPts val="0"/>
              </a:spcBef>
              <a:spcAft>
                <a:spcPts val="0"/>
              </a:spcAft>
              <a:buNone/>
            </a:pPr>
            <a:endParaRPr/>
          </a:p>
        </p:txBody>
      </p:sp>
      <p:sp>
        <p:nvSpPr>
          <p:cNvPr id="845" name="Google Shape;845;p46:notes"/>
          <p:cNvSpPr txBox="1">
            <a:spLocks noGrp="1"/>
          </p:cNvSpPr>
          <p:nvPr>
            <p:ph type="sldNum" idx="12"/>
          </p:nvPr>
        </p:nvSpPr>
        <p:spPr>
          <a:xfrm>
            <a:off x="3815572" y="9371501"/>
            <a:ext cx="2918621" cy="494813"/>
          </a:xfrm>
          <a:prstGeom prst="rect">
            <a:avLst/>
          </a:prstGeom>
          <a:noFill/>
          <a:ln>
            <a:noFill/>
          </a:ln>
        </p:spPr>
        <p:txBody>
          <a:bodyPr spcFirstLastPara="1" wrap="square" lIns="90625" tIns="45300" rIns="90625" bIns="45300" anchor="b" anchorCtr="0">
            <a:noAutofit/>
          </a:bodyPr>
          <a:lstStyle/>
          <a:p>
            <a:pPr marL="0" lvl="0" indent="0" algn="r" rtl="0">
              <a:spcBef>
                <a:spcPts val="0"/>
              </a:spcBef>
              <a:spcAft>
                <a:spcPts val="0"/>
              </a:spcAft>
              <a:buNone/>
            </a:pPr>
            <a:fld id="{00000000-1234-1234-1234-123412341234}" type="slidenum">
              <a:rPr lang="en-US" altLang="zh-TW"/>
              <a:t>43</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2"/>
        <p:cNvGrpSpPr/>
        <p:nvPr/>
      </p:nvGrpSpPr>
      <p:grpSpPr>
        <a:xfrm>
          <a:off x="0" y="0"/>
          <a:ext cx="0" cy="0"/>
          <a:chOff x="0" y="0"/>
          <a:chExt cx="0" cy="0"/>
        </a:xfrm>
      </p:grpSpPr>
      <p:sp>
        <p:nvSpPr>
          <p:cNvPr id="913" name="Google Shape;913;p47:notes"/>
          <p:cNvSpPr>
            <a:spLocks noGrp="1" noRot="1" noChangeAspect="1"/>
          </p:cNvSpPr>
          <p:nvPr>
            <p:ph type="sldImg" idx="2"/>
          </p:nvPr>
        </p:nvSpPr>
        <p:spPr>
          <a:xfrm>
            <a:off x="407988" y="1233488"/>
            <a:ext cx="5919787" cy="3330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4" name="Google Shape;914;p47:notes"/>
          <p:cNvSpPr txBox="1">
            <a:spLocks noGrp="1"/>
          </p:cNvSpPr>
          <p:nvPr>
            <p:ph type="body" idx="1"/>
          </p:nvPr>
        </p:nvSpPr>
        <p:spPr>
          <a:xfrm>
            <a:off x="673891" y="4747996"/>
            <a:ext cx="5387982" cy="3884437"/>
          </a:xfrm>
          <a:prstGeom prst="rect">
            <a:avLst/>
          </a:prstGeom>
          <a:noFill/>
          <a:ln>
            <a:noFill/>
          </a:ln>
        </p:spPr>
        <p:txBody>
          <a:bodyPr spcFirstLastPara="1" wrap="square" lIns="90625" tIns="45300" rIns="90625" bIns="45300" anchor="t" anchorCtr="0">
            <a:noAutofit/>
          </a:bodyPr>
          <a:lstStyle/>
          <a:p>
            <a:pPr marL="0" lvl="0" indent="0" algn="l" rtl="0">
              <a:spcBef>
                <a:spcPts val="0"/>
              </a:spcBef>
              <a:spcAft>
                <a:spcPts val="0"/>
              </a:spcAft>
              <a:buNone/>
            </a:pPr>
            <a:endParaRPr/>
          </a:p>
        </p:txBody>
      </p:sp>
      <p:sp>
        <p:nvSpPr>
          <p:cNvPr id="915" name="Google Shape;915;p47:notes"/>
          <p:cNvSpPr txBox="1">
            <a:spLocks noGrp="1"/>
          </p:cNvSpPr>
          <p:nvPr>
            <p:ph type="sldNum" idx="12"/>
          </p:nvPr>
        </p:nvSpPr>
        <p:spPr>
          <a:xfrm>
            <a:off x="3815572" y="9371501"/>
            <a:ext cx="2918621" cy="494813"/>
          </a:xfrm>
          <a:prstGeom prst="rect">
            <a:avLst/>
          </a:prstGeom>
          <a:noFill/>
          <a:ln>
            <a:noFill/>
          </a:ln>
        </p:spPr>
        <p:txBody>
          <a:bodyPr spcFirstLastPara="1" wrap="square" lIns="90625" tIns="45300" rIns="90625" bIns="45300" anchor="b" anchorCtr="0">
            <a:noAutofit/>
          </a:bodyPr>
          <a:lstStyle/>
          <a:p>
            <a:pPr marL="0" lvl="0" indent="0" algn="r" rtl="0">
              <a:spcBef>
                <a:spcPts val="0"/>
              </a:spcBef>
              <a:spcAft>
                <a:spcPts val="0"/>
              </a:spcAft>
              <a:buNone/>
            </a:pPr>
            <a:fld id="{00000000-1234-1234-1234-123412341234}" type="slidenum">
              <a:rPr lang="en-US" altLang="zh-TW"/>
              <a:t>44</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2"/>
        <p:cNvGrpSpPr/>
        <p:nvPr/>
      </p:nvGrpSpPr>
      <p:grpSpPr>
        <a:xfrm>
          <a:off x="0" y="0"/>
          <a:ext cx="0" cy="0"/>
          <a:chOff x="0" y="0"/>
          <a:chExt cx="0" cy="0"/>
        </a:xfrm>
      </p:grpSpPr>
      <p:sp>
        <p:nvSpPr>
          <p:cNvPr id="923" name="Google Shape;923;p48:notes"/>
          <p:cNvSpPr>
            <a:spLocks noGrp="1" noRot="1" noChangeAspect="1"/>
          </p:cNvSpPr>
          <p:nvPr>
            <p:ph type="sldImg" idx="2"/>
          </p:nvPr>
        </p:nvSpPr>
        <p:spPr>
          <a:xfrm>
            <a:off x="407988" y="1233488"/>
            <a:ext cx="5919787" cy="3330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4" name="Google Shape;924;p48:notes"/>
          <p:cNvSpPr txBox="1">
            <a:spLocks noGrp="1"/>
          </p:cNvSpPr>
          <p:nvPr>
            <p:ph type="body" idx="1"/>
          </p:nvPr>
        </p:nvSpPr>
        <p:spPr>
          <a:xfrm>
            <a:off x="673891" y="4747996"/>
            <a:ext cx="5387982" cy="3884437"/>
          </a:xfrm>
          <a:prstGeom prst="rect">
            <a:avLst/>
          </a:prstGeom>
          <a:noFill/>
          <a:ln>
            <a:noFill/>
          </a:ln>
        </p:spPr>
        <p:txBody>
          <a:bodyPr spcFirstLastPara="1" wrap="square" lIns="90625" tIns="45300" rIns="90625" bIns="45300" anchor="t" anchorCtr="0">
            <a:noAutofit/>
          </a:bodyPr>
          <a:lstStyle/>
          <a:p>
            <a:pPr marL="0" lvl="0" indent="0" algn="l" rtl="0">
              <a:spcBef>
                <a:spcPts val="0"/>
              </a:spcBef>
              <a:spcAft>
                <a:spcPts val="0"/>
              </a:spcAft>
              <a:buNone/>
            </a:pPr>
            <a:endParaRPr/>
          </a:p>
        </p:txBody>
      </p:sp>
      <p:sp>
        <p:nvSpPr>
          <p:cNvPr id="925" name="Google Shape;925;p48:notes"/>
          <p:cNvSpPr txBox="1">
            <a:spLocks noGrp="1"/>
          </p:cNvSpPr>
          <p:nvPr>
            <p:ph type="sldNum" idx="12"/>
          </p:nvPr>
        </p:nvSpPr>
        <p:spPr>
          <a:xfrm>
            <a:off x="3815572" y="9371501"/>
            <a:ext cx="2918621" cy="494813"/>
          </a:xfrm>
          <a:prstGeom prst="rect">
            <a:avLst/>
          </a:prstGeom>
          <a:noFill/>
          <a:ln>
            <a:noFill/>
          </a:ln>
        </p:spPr>
        <p:txBody>
          <a:bodyPr spcFirstLastPara="1" wrap="square" lIns="90625" tIns="45300" rIns="90625" bIns="45300" anchor="b" anchorCtr="0">
            <a:noAutofit/>
          </a:bodyPr>
          <a:lstStyle/>
          <a:p>
            <a:pPr marL="0" lvl="0" indent="0" algn="r" rtl="0">
              <a:spcBef>
                <a:spcPts val="0"/>
              </a:spcBef>
              <a:spcAft>
                <a:spcPts val="0"/>
              </a:spcAft>
              <a:buNone/>
            </a:pPr>
            <a:fld id="{00000000-1234-1234-1234-123412341234}" type="slidenum">
              <a:rPr lang="en-US" altLang="zh-TW"/>
              <a:t>45</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9"/>
        <p:cNvGrpSpPr/>
        <p:nvPr/>
      </p:nvGrpSpPr>
      <p:grpSpPr>
        <a:xfrm>
          <a:off x="0" y="0"/>
          <a:ext cx="0" cy="0"/>
          <a:chOff x="0" y="0"/>
          <a:chExt cx="0" cy="0"/>
        </a:xfrm>
      </p:grpSpPr>
      <p:sp>
        <p:nvSpPr>
          <p:cNvPr id="940" name="Google Shape;940;p49:notes"/>
          <p:cNvSpPr>
            <a:spLocks noGrp="1" noRot="1" noChangeAspect="1"/>
          </p:cNvSpPr>
          <p:nvPr>
            <p:ph type="sldImg" idx="2"/>
          </p:nvPr>
        </p:nvSpPr>
        <p:spPr>
          <a:xfrm>
            <a:off x="407988" y="1233488"/>
            <a:ext cx="5919787" cy="3330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1" name="Google Shape;941;p49:notes"/>
          <p:cNvSpPr txBox="1">
            <a:spLocks noGrp="1"/>
          </p:cNvSpPr>
          <p:nvPr>
            <p:ph type="body" idx="1"/>
          </p:nvPr>
        </p:nvSpPr>
        <p:spPr>
          <a:xfrm>
            <a:off x="673891" y="4747996"/>
            <a:ext cx="5387982" cy="3884437"/>
          </a:xfrm>
          <a:prstGeom prst="rect">
            <a:avLst/>
          </a:prstGeom>
          <a:noFill/>
          <a:ln>
            <a:noFill/>
          </a:ln>
        </p:spPr>
        <p:txBody>
          <a:bodyPr spcFirstLastPara="1" wrap="square" lIns="90625" tIns="45300" rIns="90625" bIns="45300" anchor="t" anchorCtr="0">
            <a:noAutofit/>
          </a:bodyPr>
          <a:lstStyle/>
          <a:p>
            <a:pPr marL="0" lvl="0" indent="0" algn="l" rtl="0">
              <a:spcBef>
                <a:spcPts val="0"/>
              </a:spcBef>
              <a:spcAft>
                <a:spcPts val="0"/>
              </a:spcAft>
              <a:buNone/>
            </a:pPr>
            <a:endParaRPr/>
          </a:p>
        </p:txBody>
      </p:sp>
      <p:sp>
        <p:nvSpPr>
          <p:cNvPr id="942" name="Google Shape;942;p49:notes"/>
          <p:cNvSpPr txBox="1">
            <a:spLocks noGrp="1"/>
          </p:cNvSpPr>
          <p:nvPr>
            <p:ph type="sldNum" idx="12"/>
          </p:nvPr>
        </p:nvSpPr>
        <p:spPr>
          <a:xfrm>
            <a:off x="3815572" y="9371501"/>
            <a:ext cx="2918621" cy="494813"/>
          </a:xfrm>
          <a:prstGeom prst="rect">
            <a:avLst/>
          </a:prstGeom>
          <a:noFill/>
          <a:ln>
            <a:noFill/>
          </a:ln>
        </p:spPr>
        <p:txBody>
          <a:bodyPr spcFirstLastPara="1" wrap="square" lIns="90625" tIns="45300" rIns="90625" bIns="45300" anchor="b" anchorCtr="0">
            <a:noAutofit/>
          </a:bodyPr>
          <a:lstStyle/>
          <a:p>
            <a:pPr marL="0" lvl="0" indent="0" algn="r" rtl="0">
              <a:spcBef>
                <a:spcPts val="0"/>
              </a:spcBef>
              <a:spcAft>
                <a:spcPts val="0"/>
              </a:spcAft>
              <a:buNone/>
            </a:pPr>
            <a:fld id="{00000000-1234-1234-1234-123412341234}" type="slidenum">
              <a:rPr lang="en-US" altLang="zh-TW"/>
              <a:t>46</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0"/>
        <p:cNvGrpSpPr/>
        <p:nvPr/>
      </p:nvGrpSpPr>
      <p:grpSpPr>
        <a:xfrm>
          <a:off x="0" y="0"/>
          <a:ext cx="0" cy="0"/>
          <a:chOff x="0" y="0"/>
          <a:chExt cx="0" cy="0"/>
        </a:xfrm>
      </p:grpSpPr>
      <p:sp>
        <p:nvSpPr>
          <p:cNvPr id="981" name="Google Shape;981;p52:notes"/>
          <p:cNvSpPr>
            <a:spLocks noGrp="1" noRot="1" noChangeAspect="1"/>
          </p:cNvSpPr>
          <p:nvPr>
            <p:ph type="sldImg" idx="2"/>
          </p:nvPr>
        </p:nvSpPr>
        <p:spPr>
          <a:xfrm>
            <a:off x="407988" y="1233488"/>
            <a:ext cx="5919787" cy="3330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2" name="Google Shape;982;p52:notes"/>
          <p:cNvSpPr txBox="1">
            <a:spLocks noGrp="1"/>
          </p:cNvSpPr>
          <p:nvPr>
            <p:ph type="body" idx="1"/>
          </p:nvPr>
        </p:nvSpPr>
        <p:spPr>
          <a:xfrm>
            <a:off x="673891" y="4747996"/>
            <a:ext cx="5387982" cy="3884437"/>
          </a:xfrm>
          <a:prstGeom prst="rect">
            <a:avLst/>
          </a:prstGeom>
          <a:noFill/>
          <a:ln>
            <a:noFill/>
          </a:ln>
        </p:spPr>
        <p:txBody>
          <a:bodyPr spcFirstLastPara="1" wrap="square" lIns="90625" tIns="45300" rIns="90625" bIns="45300" anchor="t" anchorCtr="0">
            <a:noAutofit/>
          </a:bodyPr>
          <a:lstStyle/>
          <a:p>
            <a:pPr marL="0" lvl="0" indent="0" algn="l" rtl="0">
              <a:spcBef>
                <a:spcPts val="0"/>
              </a:spcBef>
              <a:spcAft>
                <a:spcPts val="0"/>
              </a:spcAft>
              <a:buNone/>
            </a:pPr>
            <a:endParaRPr/>
          </a:p>
        </p:txBody>
      </p:sp>
      <p:sp>
        <p:nvSpPr>
          <p:cNvPr id="983" name="Google Shape;983;p52:notes"/>
          <p:cNvSpPr txBox="1">
            <a:spLocks noGrp="1"/>
          </p:cNvSpPr>
          <p:nvPr>
            <p:ph type="sldNum" idx="12"/>
          </p:nvPr>
        </p:nvSpPr>
        <p:spPr>
          <a:xfrm>
            <a:off x="3815572" y="9371501"/>
            <a:ext cx="2918621" cy="494813"/>
          </a:xfrm>
          <a:prstGeom prst="rect">
            <a:avLst/>
          </a:prstGeom>
          <a:noFill/>
          <a:ln>
            <a:noFill/>
          </a:ln>
        </p:spPr>
        <p:txBody>
          <a:bodyPr spcFirstLastPara="1" wrap="square" lIns="90625" tIns="45300" rIns="90625" bIns="45300" anchor="b" anchorCtr="0">
            <a:noAutofit/>
          </a:bodyPr>
          <a:lstStyle/>
          <a:p>
            <a:pPr marL="0" lvl="0" indent="0" algn="r" rtl="0">
              <a:spcBef>
                <a:spcPts val="0"/>
              </a:spcBef>
              <a:spcAft>
                <a:spcPts val="0"/>
              </a:spcAft>
              <a:buNone/>
            </a:pPr>
            <a:fld id="{00000000-1234-1234-1234-123412341234}" type="slidenum">
              <a:rPr lang="en-US" altLang="zh-TW"/>
              <a:t>47</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9"/>
        <p:cNvGrpSpPr/>
        <p:nvPr/>
      </p:nvGrpSpPr>
      <p:grpSpPr>
        <a:xfrm>
          <a:off x="0" y="0"/>
          <a:ext cx="0" cy="0"/>
          <a:chOff x="0" y="0"/>
          <a:chExt cx="0" cy="0"/>
        </a:xfrm>
      </p:grpSpPr>
      <p:sp>
        <p:nvSpPr>
          <p:cNvPr id="990" name="Google Shape;990;p53:notes"/>
          <p:cNvSpPr>
            <a:spLocks noGrp="1" noRot="1" noChangeAspect="1"/>
          </p:cNvSpPr>
          <p:nvPr>
            <p:ph type="sldImg" idx="2"/>
          </p:nvPr>
        </p:nvSpPr>
        <p:spPr>
          <a:xfrm>
            <a:off x="407988" y="1233488"/>
            <a:ext cx="5919787" cy="3330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1" name="Google Shape;991;p53:notes"/>
          <p:cNvSpPr txBox="1">
            <a:spLocks noGrp="1"/>
          </p:cNvSpPr>
          <p:nvPr>
            <p:ph type="body" idx="1"/>
          </p:nvPr>
        </p:nvSpPr>
        <p:spPr>
          <a:xfrm>
            <a:off x="673891" y="4747996"/>
            <a:ext cx="5387982" cy="3884437"/>
          </a:xfrm>
          <a:prstGeom prst="rect">
            <a:avLst/>
          </a:prstGeom>
          <a:noFill/>
          <a:ln>
            <a:noFill/>
          </a:ln>
        </p:spPr>
        <p:txBody>
          <a:bodyPr spcFirstLastPara="1" wrap="square" lIns="90625" tIns="45300" rIns="90625" bIns="45300" anchor="t" anchorCtr="0">
            <a:noAutofit/>
          </a:bodyPr>
          <a:lstStyle/>
          <a:p>
            <a:pPr marL="0" lvl="0" indent="0" algn="l" rtl="0">
              <a:spcBef>
                <a:spcPts val="0"/>
              </a:spcBef>
              <a:spcAft>
                <a:spcPts val="0"/>
              </a:spcAft>
              <a:buNone/>
            </a:pPr>
            <a:endParaRPr/>
          </a:p>
        </p:txBody>
      </p:sp>
      <p:sp>
        <p:nvSpPr>
          <p:cNvPr id="992" name="Google Shape;992;p53:notes"/>
          <p:cNvSpPr txBox="1">
            <a:spLocks noGrp="1"/>
          </p:cNvSpPr>
          <p:nvPr>
            <p:ph type="sldNum" idx="12"/>
          </p:nvPr>
        </p:nvSpPr>
        <p:spPr>
          <a:xfrm>
            <a:off x="3815572" y="9371501"/>
            <a:ext cx="2918621" cy="494813"/>
          </a:xfrm>
          <a:prstGeom prst="rect">
            <a:avLst/>
          </a:prstGeom>
          <a:noFill/>
          <a:ln>
            <a:noFill/>
          </a:ln>
        </p:spPr>
        <p:txBody>
          <a:bodyPr spcFirstLastPara="1" wrap="square" lIns="90625" tIns="45300" rIns="90625" bIns="45300" anchor="b" anchorCtr="0">
            <a:noAutofit/>
          </a:bodyPr>
          <a:lstStyle/>
          <a:p>
            <a:pPr marL="0" lvl="0" indent="0" algn="r" rtl="0">
              <a:spcBef>
                <a:spcPts val="0"/>
              </a:spcBef>
              <a:spcAft>
                <a:spcPts val="0"/>
              </a:spcAft>
              <a:buNone/>
            </a:pPr>
            <a:fld id="{00000000-1234-1234-1234-123412341234}" type="slidenum">
              <a:rPr lang="en-US" altLang="zh-TW"/>
              <a:t>48</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0"/>
        <p:cNvGrpSpPr/>
        <p:nvPr/>
      </p:nvGrpSpPr>
      <p:grpSpPr>
        <a:xfrm>
          <a:off x="0" y="0"/>
          <a:ext cx="0" cy="0"/>
          <a:chOff x="0" y="0"/>
          <a:chExt cx="0" cy="0"/>
        </a:xfrm>
      </p:grpSpPr>
      <p:sp>
        <p:nvSpPr>
          <p:cNvPr id="1001" name="Google Shape;1001;p54:notes"/>
          <p:cNvSpPr>
            <a:spLocks noGrp="1" noRot="1" noChangeAspect="1"/>
          </p:cNvSpPr>
          <p:nvPr>
            <p:ph type="sldImg" idx="2"/>
          </p:nvPr>
        </p:nvSpPr>
        <p:spPr>
          <a:xfrm>
            <a:off x="407988" y="1233488"/>
            <a:ext cx="5919787" cy="3330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2" name="Google Shape;1002;p54:notes"/>
          <p:cNvSpPr txBox="1">
            <a:spLocks noGrp="1"/>
          </p:cNvSpPr>
          <p:nvPr>
            <p:ph type="body" idx="1"/>
          </p:nvPr>
        </p:nvSpPr>
        <p:spPr>
          <a:xfrm>
            <a:off x="673891" y="4747996"/>
            <a:ext cx="5387982" cy="3884437"/>
          </a:xfrm>
          <a:prstGeom prst="rect">
            <a:avLst/>
          </a:prstGeom>
          <a:noFill/>
          <a:ln>
            <a:noFill/>
          </a:ln>
        </p:spPr>
        <p:txBody>
          <a:bodyPr spcFirstLastPara="1" wrap="square" lIns="90625" tIns="45300" rIns="90625" bIns="45300" anchor="t" anchorCtr="0">
            <a:noAutofit/>
          </a:bodyPr>
          <a:lstStyle/>
          <a:p>
            <a:pPr marL="0" lvl="0" indent="0" algn="l" rtl="0">
              <a:spcBef>
                <a:spcPts val="0"/>
              </a:spcBef>
              <a:spcAft>
                <a:spcPts val="0"/>
              </a:spcAft>
              <a:buNone/>
            </a:pPr>
            <a:endParaRPr/>
          </a:p>
        </p:txBody>
      </p:sp>
      <p:sp>
        <p:nvSpPr>
          <p:cNvPr id="1003" name="Google Shape;1003;p54:notes"/>
          <p:cNvSpPr txBox="1">
            <a:spLocks noGrp="1"/>
          </p:cNvSpPr>
          <p:nvPr>
            <p:ph type="sldNum" idx="12"/>
          </p:nvPr>
        </p:nvSpPr>
        <p:spPr>
          <a:xfrm>
            <a:off x="3815572" y="9371501"/>
            <a:ext cx="2918621" cy="494813"/>
          </a:xfrm>
          <a:prstGeom prst="rect">
            <a:avLst/>
          </a:prstGeom>
          <a:noFill/>
          <a:ln>
            <a:noFill/>
          </a:ln>
        </p:spPr>
        <p:txBody>
          <a:bodyPr spcFirstLastPara="1" wrap="square" lIns="90625" tIns="45300" rIns="90625" bIns="45300" anchor="b" anchorCtr="0">
            <a:noAutofit/>
          </a:bodyPr>
          <a:lstStyle/>
          <a:p>
            <a:pPr marL="0" lvl="0" indent="0" algn="r" rtl="0">
              <a:spcBef>
                <a:spcPts val="0"/>
              </a:spcBef>
              <a:spcAft>
                <a:spcPts val="0"/>
              </a:spcAft>
              <a:buNone/>
            </a:pPr>
            <a:fld id="{00000000-1234-1234-1234-123412341234}" type="slidenum">
              <a:rPr lang="en-US" altLang="zh-TW"/>
              <a:t>49</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4"/>
        <p:cNvGrpSpPr/>
        <p:nvPr/>
      </p:nvGrpSpPr>
      <p:grpSpPr>
        <a:xfrm>
          <a:off x="0" y="0"/>
          <a:ext cx="0" cy="0"/>
          <a:chOff x="0" y="0"/>
          <a:chExt cx="0" cy="0"/>
        </a:xfrm>
      </p:grpSpPr>
      <p:sp>
        <p:nvSpPr>
          <p:cNvPr id="1015" name="Google Shape;1015;p55:notes"/>
          <p:cNvSpPr>
            <a:spLocks noGrp="1" noRot="1" noChangeAspect="1"/>
          </p:cNvSpPr>
          <p:nvPr>
            <p:ph type="sldImg" idx="2"/>
          </p:nvPr>
        </p:nvSpPr>
        <p:spPr>
          <a:xfrm>
            <a:off x="407988" y="1233488"/>
            <a:ext cx="5919787" cy="3330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6" name="Google Shape;1016;p55:notes"/>
          <p:cNvSpPr txBox="1">
            <a:spLocks noGrp="1"/>
          </p:cNvSpPr>
          <p:nvPr>
            <p:ph type="body" idx="1"/>
          </p:nvPr>
        </p:nvSpPr>
        <p:spPr>
          <a:xfrm>
            <a:off x="673891" y="4747996"/>
            <a:ext cx="5387982" cy="3884437"/>
          </a:xfrm>
          <a:prstGeom prst="rect">
            <a:avLst/>
          </a:prstGeom>
          <a:noFill/>
          <a:ln>
            <a:noFill/>
          </a:ln>
        </p:spPr>
        <p:txBody>
          <a:bodyPr spcFirstLastPara="1" wrap="square" lIns="90625" tIns="45300" rIns="90625" bIns="45300" anchor="t" anchorCtr="0">
            <a:noAutofit/>
          </a:bodyPr>
          <a:lstStyle/>
          <a:p>
            <a:pPr marL="0" lvl="0" indent="0" algn="l" rtl="0">
              <a:spcBef>
                <a:spcPts val="0"/>
              </a:spcBef>
              <a:spcAft>
                <a:spcPts val="0"/>
              </a:spcAft>
              <a:buNone/>
            </a:pPr>
            <a:endParaRPr/>
          </a:p>
        </p:txBody>
      </p:sp>
      <p:sp>
        <p:nvSpPr>
          <p:cNvPr id="1017" name="Google Shape;1017;p55:notes"/>
          <p:cNvSpPr txBox="1">
            <a:spLocks noGrp="1"/>
          </p:cNvSpPr>
          <p:nvPr>
            <p:ph type="sldNum" idx="12"/>
          </p:nvPr>
        </p:nvSpPr>
        <p:spPr>
          <a:xfrm>
            <a:off x="3815572" y="9371501"/>
            <a:ext cx="2918621" cy="494813"/>
          </a:xfrm>
          <a:prstGeom prst="rect">
            <a:avLst/>
          </a:prstGeom>
          <a:noFill/>
          <a:ln>
            <a:noFill/>
          </a:ln>
        </p:spPr>
        <p:txBody>
          <a:bodyPr spcFirstLastPara="1" wrap="square" lIns="90625" tIns="45300" rIns="90625" bIns="45300" anchor="b" anchorCtr="0">
            <a:noAutofit/>
          </a:bodyPr>
          <a:lstStyle/>
          <a:p>
            <a:pPr marL="0" lvl="0" indent="0" algn="r" rtl="0">
              <a:spcBef>
                <a:spcPts val="0"/>
              </a:spcBef>
              <a:spcAft>
                <a:spcPts val="0"/>
              </a:spcAft>
              <a:buNone/>
            </a:pPr>
            <a:fld id="{00000000-1234-1234-1234-123412341234}" type="slidenum">
              <a:rPr lang="en-US" altLang="zh-TW"/>
              <a:t>50</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p56:notes"/>
          <p:cNvSpPr>
            <a:spLocks noGrp="1" noRot="1" noChangeAspect="1"/>
          </p:cNvSpPr>
          <p:nvPr>
            <p:ph type="sldImg" idx="2"/>
          </p:nvPr>
        </p:nvSpPr>
        <p:spPr>
          <a:xfrm>
            <a:off x="407988" y="1233488"/>
            <a:ext cx="5919787" cy="3330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3" name="Google Shape;1033;p56:notes"/>
          <p:cNvSpPr txBox="1">
            <a:spLocks noGrp="1"/>
          </p:cNvSpPr>
          <p:nvPr>
            <p:ph type="body" idx="1"/>
          </p:nvPr>
        </p:nvSpPr>
        <p:spPr>
          <a:xfrm>
            <a:off x="673891" y="4747996"/>
            <a:ext cx="5387982" cy="3884437"/>
          </a:xfrm>
          <a:prstGeom prst="rect">
            <a:avLst/>
          </a:prstGeom>
          <a:noFill/>
          <a:ln>
            <a:noFill/>
          </a:ln>
        </p:spPr>
        <p:txBody>
          <a:bodyPr spcFirstLastPara="1" wrap="square" lIns="90625" tIns="45300" rIns="90625" bIns="45300" anchor="t" anchorCtr="0">
            <a:noAutofit/>
          </a:bodyPr>
          <a:lstStyle/>
          <a:p>
            <a:pPr marL="0" lvl="0" indent="0" algn="l" rtl="0">
              <a:spcBef>
                <a:spcPts val="0"/>
              </a:spcBef>
              <a:spcAft>
                <a:spcPts val="0"/>
              </a:spcAft>
              <a:buNone/>
            </a:pPr>
            <a:endParaRPr/>
          </a:p>
        </p:txBody>
      </p:sp>
      <p:sp>
        <p:nvSpPr>
          <p:cNvPr id="1034" name="Google Shape;1034;p56:notes"/>
          <p:cNvSpPr txBox="1">
            <a:spLocks noGrp="1"/>
          </p:cNvSpPr>
          <p:nvPr>
            <p:ph type="sldNum" idx="12"/>
          </p:nvPr>
        </p:nvSpPr>
        <p:spPr>
          <a:xfrm>
            <a:off x="3815572" y="9371501"/>
            <a:ext cx="2918621" cy="494813"/>
          </a:xfrm>
          <a:prstGeom prst="rect">
            <a:avLst/>
          </a:prstGeom>
          <a:noFill/>
          <a:ln>
            <a:noFill/>
          </a:ln>
        </p:spPr>
        <p:txBody>
          <a:bodyPr spcFirstLastPara="1" wrap="square" lIns="90625" tIns="45300" rIns="90625" bIns="45300" anchor="b" anchorCtr="0">
            <a:noAutofit/>
          </a:bodyPr>
          <a:lstStyle/>
          <a:p>
            <a:pPr marL="0" lvl="0" indent="0" algn="r" rtl="0">
              <a:spcBef>
                <a:spcPts val="0"/>
              </a:spcBef>
              <a:spcAft>
                <a:spcPts val="0"/>
              </a:spcAft>
              <a:buNone/>
            </a:pPr>
            <a:fld id="{00000000-1234-1234-1234-123412341234}" type="slidenum">
              <a:rPr lang="en-US" altLang="zh-TW"/>
              <a:t>51</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6:notes"/>
          <p:cNvSpPr>
            <a:spLocks noGrp="1" noRot="1" noChangeAspect="1"/>
          </p:cNvSpPr>
          <p:nvPr>
            <p:ph type="sldImg" idx="2"/>
          </p:nvPr>
        </p:nvSpPr>
        <p:spPr>
          <a:xfrm>
            <a:off x="407988" y="1233488"/>
            <a:ext cx="5919787" cy="3330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p6:notes"/>
          <p:cNvSpPr txBox="1">
            <a:spLocks noGrp="1"/>
          </p:cNvSpPr>
          <p:nvPr>
            <p:ph type="body" idx="1"/>
          </p:nvPr>
        </p:nvSpPr>
        <p:spPr>
          <a:xfrm>
            <a:off x="673891" y="4747996"/>
            <a:ext cx="5387982" cy="3884437"/>
          </a:xfrm>
          <a:prstGeom prst="rect">
            <a:avLst/>
          </a:prstGeom>
          <a:noFill/>
          <a:ln>
            <a:noFill/>
          </a:ln>
        </p:spPr>
        <p:txBody>
          <a:bodyPr spcFirstLastPara="1" wrap="square" lIns="90625" tIns="45300" rIns="90625" bIns="45300" anchor="t" anchorCtr="0">
            <a:noAutofit/>
          </a:bodyPr>
          <a:lstStyle/>
          <a:p>
            <a:pPr marL="0" lvl="0" indent="0" algn="l" rtl="0">
              <a:spcBef>
                <a:spcPts val="0"/>
              </a:spcBef>
              <a:spcAft>
                <a:spcPts val="0"/>
              </a:spcAft>
              <a:buNone/>
            </a:pPr>
            <a:endParaRPr/>
          </a:p>
        </p:txBody>
      </p:sp>
      <p:sp>
        <p:nvSpPr>
          <p:cNvPr id="157" name="Google Shape;157;p6:notes"/>
          <p:cNvSpPr txBox="1">
            <a:spLocks noGrp="1"/>
          </p:cNvSpPr>
          <p:nvPr>
            <p:ph type="sldNum" idx="12"/>
          </p:nvPr>
        </p:nvSpPr>
        <p:spPr>
          <a:xfrm>
            <a:off x="3815572" y="9371501"/>
            <a:ext cx="2918621" cy="494813"/>
          </a:xfrm>
          <a:prstGeom prst="rect">
            <a:avLst/>
          </a:prstGeom>
          <a:noFill/>
          <a:ln>
            <a:noFill/>
          </a:ln>
        </p:spPr>
        <p:txBody>
          <a:bodyPr spcFirstLastPara="1" wrap="square" lIns="90625" tIns="45300" rIns="90625" bIns="45300" anchor="b" anchorCtr="0">
            <a:noAutofit/>
          </a:bodyPr>
          <a:lstStyle/>
          <a:p>
            <a:pPr marL="0" lvl="0" indent="0" algn="r" rtl="0">
              <a:spcBef>
                <a:spcPts val="0"/>
              </a:spcBef>
              <a:spcAft>
                <a:spcPts val="0"/>
              </a:spcAft>
              <a:buNone/>
            </a:pPr>
            <a:fld id="{00000000-1234-1234-1234-123412341234}" type="slidenum">
              <a:rPr lang="en-US" altLang="zh-TW"/>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9"/>
        <p:cNvGrpSpPr/>
        <p:nvPr/>
      </p:nvGrpSpPr>
      <p:grpSpPr>
        <a:xfrm>
          <a:off x="0" y="0"/>
          <a:ext cx="0" cy="0"/>
          <a:chOff x="0" y="0"/>
          <a:chExt cx="0" cy="0"/>
        </a:xfrm>
      </p:grpSpPr>
      <p:sp>
        <p:nvSpPr>
          <p:cNvPr id="1040" name="Google Shape;1040;p57:notes"/>
          <p:cNvSpPr>
            <a:spLocks noGrp="1" noRot="1" noChangeAspect="1"/>
          </p:cNvSpPr>
          <p:nvPr>
            <p:ph type="sldImg" idx="2"/>
          </p:nvPr>
        </p:nvSpPr>
        <p:spPr>
          <a:xfrm>
            <a:off x="407988" y="1233488"/>
            <a:ext cx="5919787" cy="3330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1" name="Google Shape;1041;p57:notes"/>
          <p:cNvSpPr txBox="1">
            <a:spLocks noGrp="1"/>
          </p:cNvSpPr>
          <p:nvPr>
            <p:ph type="body" idx="1"/>
          </p:nvPr>
        </p:nvSpPr>
        <p:spPr>
          <a:xfrm>
            <a:off x="673891" y="4747996"/>
            <a:ext cx="5387982" cy="3884437"/>
          </a:xfrm>
          <a:prstGeom prst="rect">
            <a:avLst/>
          </a:prstGeom>
          <a:noFill/>
          <a:ln>
            <a:noFill/>
          </a:ln>
        </p:spPr>
        <p:txBody>
          <a:bodyPr spcFirstLastPara="1" wrap="square" lIns="90625" tIns="45300" rIns="90625" bIns="45300" anchor="t" anchorCtr="0">
            <a:noAutofit/>
          </a:bodyPr>
          <a:lstStyle/>
          <a:p>
            <a:pPr marL="0" lvl="0" indent="0" algn="l" rtl="0">
              <a:spcBef>
                <a:spcPts val="0"/>
              </a:spcBef>
              <a:spcAft>
                <a:spcPts val="0"/>
              </a:spcAft>
              <a:buNone/>
            </a:pPr>
            <a:endParaRPr/>
          </a:p>
        </p:txBody>
      </p:sp>
      <p:sp>
        <p:nvSpPr>
          <p:cNvPr id="1042" name="Google Shape;1042;p57:notes"/>
          <p:cNvSpPr txBox="1">
            <a:spLocks noGrp="1"/>
          </p:cNvSpPr>
          <p:nvPr>
            <p:ph type="sldNum" idx="12"/>
          </p:nvPr>
        </p:nvSpPr>
        <p:spPr>
          <a:xfrm>
            <a:off x="3815572" y="9371501"/>
            <a:ext cx="2918621" cy="494813"/>
          </a:xfrm>
          <a:prstGeom prst="rect">
            <a:avLst/>
          </a:prstGeom>
          <a:noFill/>
          <a:ln>
            <a:noFill/>
          </a:ln>
        </p:spPr>
        <p:txBody>
          <a:bodyPr spcFirstLastPara="1" wrap="square" lIns="90625" tIns="45300" rIns="90625" bIns="45300" anchor="b" anchorCtr="0">
            <a:noAutofit/>
          </a:bodyPr>
          <a:lstStyle/>
          <a:p>
            <a:pPr marL="0" lvl="0" indent="0" algn="r" rtl="0">
              <a:spcBef>
                <a:spcPts val="0"/>
              </a:spcBef>
              <a:spcAft>
                <a:spcPts val="0"/>
              </a:spcAft>
              <a:buNone/>
            </a:pPr>
            <a:fld id="{00000000-1234-1234-1234-123412341234}" type="slidenum">
              <a:rPr lang="en-US" altLang="zh-TW"/>
              <a:t>52</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p58:notes"/>
          <p:cNvSpPr>
            <a:spLocks noGrp="1" noRot="1" noChangeAspect="1"/>
          </p:cNvSpPr>
          <p:nvPr>
            <p:ph type="sldImg" idx="2"/>
          </p:nvPr>
        </p:nvSpPr>
        <p:spPr>
          <a:xfrm>
            <a:off x="407988" y="1233488"/>
            <a:ext cx="5919787" cy="3330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6" name="Google Shape;1056;p58:notes"/>
          <p:cNvSpPr txBox="1">
            <a:spLocks noGrp="1"/>
          </p:cNvSpPr>
          <p:nvPr>
            <p:ph type="body" idx="1"/>
          </p:nvPr>
        </p:nvSpPr>
        <p:spPr>
          <a:xfrm>
            <a:off x="673891" y="4747996"/>
            <a:ext cx="5387982" cy="3884437"/>
          </a:xfrm>
          <a:prstGeom prst="rect">
            <a:avLst/>
          </a:prstGeom>
          <a:noFill/>
          <a:ln>
            <a:noFill/>
          </a:ln>
        </p:spPr>
        <p:txBody>
          <a:bodyPr spcFirstLastPara="1" wrap="square" lIns="90625" tIns="45300" rIns="90625" bIns="45300" anchor="t" anchorCtr="0">
            <a:noAutofit/>
          </a:bodyPr>
          <a:lstStyle/>
          <a:p>
            <a:pPr marL="0" lvl="0" indent="0" algn="l" rtl="0">
              <a:spcBef>
                <a:spcPts val="0"/>
              </a:spcBef>
              <a:spcAft>
                <a:spcPts val="0"/>
              </a:spcAft>
              <a:buNone/>
            </a:pPr>
            <a:endParaRPr/>
          </a:p>
        </p:txBody>
      </p:sp>
      <p:sp>
        <p:nvSpPr>
          <p:cNvPr id="1057" name="Google Shape;1057;p58:notes"/>
          <p:cNvSpPr txBox="1">
            <a:spLocks noGrp="1"/>
          </p:cNvSpPr>
          <p:nvPr>
            <p:ph type="sldNum" idx="12"/>
          </p:nvPr>
        </p:nvSpPr>
        <p:spPr>
          <a:xfrm>
            <a:off x="3815572" y="9371501"/>
            <a:ext cx="2918621" cy="494813"/>
          </a:xfrm>
          <a:prstGeom prst="rect">
            <a:avLst/>
          </a:prstGeom>
          <a:noFill/>
          <a:ln>
            <a:noFill/>
          </a:ln>
        </p:spPr>
        <p:txBody>
          <a:bodyPr spcFirstLastPara="1" wrap="square" lIns="90625" tIns="45300" rIns="90625" bIns="45300" anchor="b" anchorCtr="0">
            <a:noAutofit/>
          </a:bodyPr>
          <a:lstStyle/>
          <a:p>
            <a:pPr marL="0" lvl="0" indent="0" algn="r" rtl="0">
              <a:spcBef>
                <a:spcPts val="0"/>
              </a:spcBef>
              <a:spcAft>
                <a:spcPts val="0"/>
              </a:spcAft>
              <a:buNone/>
            </a:pPr>
            <a:fld id="{00000000-1234-1234-1234-123412341234}" type="slidenum">
              <a:rPr lang="en-US" altLang="zh-TW"/>
              <a:t>53</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1"/>
        <p:cNvGrpSpPr/>
        <p:nvPr/>
      </p:nvGrpSpPr>
      <p:grpSpPr>
        <a:xfrm>
          <a:off x="0" y="0"/>
          <a:ext cx="0" cy="0"/>
          <a:chOff x="0" y="0"/>
          <a:chExt cx="0" cy="0"/>
        </a:xfrm>
      </p:grpSpPr>
      <p:sp>
        <p:nvSpPr>
          <p:cNvPr id="1072" name="Google Shape;1072;p59:notes"/>
          <p:cNvSpPr>
            <a:spLocks noGrp="1" noRot="1" noChangeAspect="1"/>
          </p:cNvSpPr>
          <p:nvPr>
            <p:ph type="sldImg" idx="2"/>
          </p:nvPr>
        </p:nvSpPr>
        <p:spPr>
          <a:xfrm>
            <a:off x="407988" y="1233488"/>
            <a:ext cx="5919787" cy="3330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3" name="Google Shape;1073;p59:notes"/>
          <p:cNvSpPr txBox="1">
            <a:spLocks noGrp="1"/>
          </p:cNvSpPr>
          <p:nvPr>
            <p:ph type="body" idx="1"/>
          </p:nvPr>
        </p:nvSpPr>
        <p:spPr>
          <a:xfrm>
            <a:off x="673891" y="4747996"/>
            <a:ext cx="5387982" cy="3884437"/>
          </a:xfrm>
          <a:prstGeom prst="rect">
            <a:avLst/>
          </a:prstGeom>
          <a:noFill/>
          <a:ln>
            <a:noFill/>
          </a:ln>
        </p:spPr>
        <p:txBody>
          <a:bodyPr spcFirstLastPara="1" wrap="square" lIns="90625" tIns="45300" rIns="90625" bIns="45300" anchor="t" anchorCtr="0">
            <a:noAutofit/>
          </a:bodyPr>
          <a:lstStyle/>
          <a:p>
            <a:pPr marL="0" lvl="0" indent="0" algn="l" rtl="0">
              <a:spcBef>
                <a:spcPts val="0"/>
              </a:spcBef>
              <a:spcAft>
                <a:spcPts val="0"/>
              </a:spcAft>
              <a:buNone/>
            </a:pPr>
            <a:endParaRPr/>
          </a:p>
        </p:txBody>
      </p:sp>
      <p:sp>
        <p:nvSpPr>
          <p:cNvPr id="1074" name="Google Shape;1074;p59:notes"/>
          <p:cNvSpPr txBox="1">
            <a:spLocks noGrp="1"/>
          </p:cNvSpPr>
          <p:nvPr>
            <p:ph type="sldNum" idx="12"/>
          </p:nvPr>
        </p:nvSpPr>
        <p:spPr>
          <a:xfrm>
            <a:off x="3815572" y="9371501"/>
            <a:ext cx="2918621" cy="494813"/>
          </a:xfrm>
          <a:prstGeom prst="rect">
            <a:avLst/>
          </a:prstGeom>
          <a:noFill/>
          <a:ln>
            <a:noFill/>
          </a:ln>
        </p:spPr>
        <p:txBody>
          <a:bodyPr spcFirstLastPara="1" wrap="square" lIns="90625" tIns="45300" rIns="90625" bIns="45300" anchor="b" anchorCtr="0">
            <a:noAutofit/>
          </a:bodyPr>
          <a:lstStyle/>
          <a:p>
            <a:pPr marL="0" lvl="0" indent="0" algn="r" rtl="0">
              <a:spcBef>
                <a:spcPts val="0"/>
              </a:spcBef>
              <a:spcAft>
                <a:spcPts val="0"/>
              </a:spcAft>
              <a:buNone/>
            </a:pPr>
            <a:fld id="{00000000-1234-1234-1234-123412341234}" type="slidenum">
              <a:rPr lang="en-US" altLang="zh-TW"/>
              <a:t>54</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p60:notes"/>
          <p:cNvSpPr>
            <a:spLocks noGrp="1" noRot="1" noChangeAspect="1"/>
          </p:cNvSpPr>
          <p:nvPr>
            <p:ph type="sldImg" idx="2"/>
          </p:nvPr>
        </p:nvSpPr>
        <p:spPr>
          <a:xfrm>
            <a:off x="407988" y="1233488"/>
            <a:ext cx="5919787" cy="3330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8" name="Google Shape;1088;p60:notes"/>
          <p:cNvSpPr txBox="1">
            <a:spLocks noGrp="1"/>
          </p:cNvSpPr>
          <p:nvPr>
            <p:ph type="body" idx="1"/>
          </p:nvPr>
        </p:nvSpPr>
        <p:spPr>
          <a:xfrm>
            <a:off x="673891" y="4747996"/>
            <a:ext cx="5387982" cy="3884437"/>
          </a:xfrm>
          <a:prstGeom prst="rect">
            <a:avLst/>
          </a:prstGeom>
          <a:noFill/>
          <a:ln>
            <a:noFill/>
          </a:ln>
        </p:spPr>
        <p:txBody>
          <a:bodyPr spcFirstLastPara="1" wrap="square" lIns="90625" tIns="45300" rIns="90625" bIns="45300" anchor="t" anchorCtr="0">
            <a:noAutofit/>
          </a:bodyPr>
          <a:lstStyle/>
          <a:p>
            <a:pPr marL="0" lvl="0" indent="0" algn="l" rtl="0">
              <a:spcBef>
                <a:spcPts val="0"/>
              </a:spcBef>
              <a:spcAft>
                <a:spcPts val="0"/>
              </a:spcAft>
              <a:buNone/>
            </a:pPr>
            <a:endParaRPr/>
          </a:p>
        </p:txBody>
      </p:sp>
      <p:sp>
        <p:nvSpPr>
          <p:cNvPr id="1089" name="Google Shape;1089;p60:notes"/>
          <p:cNvSpPr txBox="1">
            <a:spLocks noGrp="1"/>
          </p:cNvSpPr>
          <p:nvPr>
            <p:ph type="sldNum" idx="12"/>
          </p:nvPr>
        </p:nvSpPr>
        <p:spPr>
          <a:xfrm>
            <a:off x="3815572" y="9371501"/>
            <a:ext cx="2918621" cy="494813"/>
          </a:xfrm>
          <a:prstGeom prst="rect">
            <a:avLst/>
          </a:prstGeom>
          <a:noFill/>
          <a:ln>
            <a:noFill/>
          </a:ln>
        </p:spPr>
        <p:txBody>
          <a:bodyPr spcFirstLastPara="1" wrap="square" lIns="90625" tIns="45300" rIns="90625" bIns="45300" anchor="b" anchorCtr="0">
            <a:noAutofit/>
          </a:bodyPr>
          <a:lstStyle/>
          <a:p>
            <a:pPr marL="0" lvl="0" indent="0" algn="r" rtl="0">
              <a:spcBef>
                <a:spcPts val="0"/>
              </a:spcBef>
              <a:spcAft>
                <a:spcPts val="0"/>
              </a:spcAft>
              <a:buNone/>
            </a:pPr>
            <a:fld id="{00000000-1234-1234-1234-123412341234}" type="slidenum">
              <a:rPr lang="en-US" altLang="zh-TW"/>
              <a:t>55</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1"/>
        <p:cNvGrpSpPr/>
        <p:nvPr/>
      </p:nvGrpSpPr>
      <p:grpSpPr>
        <a:xfrm>
          <a:off x="0" y="0"/>
          <a:ext cx="0" cy="0"/>
          <a:chOff x="0" y="0"/>
          <a:chExt cx="0" cy="0"/>
        </a:xfrm>
      </p:grpSpPr>
      <p:sp>
        <p:nvSpPr>
          <p:cNvPr id="1102" name="Google Shape;1102;p61:notes"/>
          <p:cNvSpPr>
            <a:spLocks noGrp="1" noRot="1" noChangeAspect="1"/>
          </p:cNvSpPr>
          <p:nvPr>
            <p:ph type="sldImg" idx="2"/>
          </p:nvPr>
        </p:nvSpPr>
        <p:spPr>
          <a:xfrm>
            <a:off x="407988" y="1233488"/>
            <a:ext cx="5919787" cy="3330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3" name="Google Shape;1103;p61:notes"/>
          <p:cNvSpPr txBox="1">
            <a:spLocks noGrp="1"/>
          </p:cNvSpPr>
          <p:nvPr>
            <p:ph type="body" idx="1"/>
          </p:nvPr>
        </p:nvSpPr>
        <p:spPr>
          <a:xfrm>
            <a:off x="673891" y="4747996"/>
            <a:ext cx="5387982" cy="3884437"/>
          </a:xfrm>
          <a:prstGeom prst="rect">
            <a:avLst/>
          </a:prstGeom>
          <a:noFill/>
          <a:ln>
            <a:noFill/>
          </a:ln>
        </p:spPr>
        <p:txBody>
          <a:bodyPr spcFirstLastPara="1" wrap="square" lIns="90625" tIns="45300" rIns="90625" bIns="45300" anchor="t" anchorCtr="0">
            <a:noAutofit/>
          </a:bodyPr>
          <a:lstStyle/>
          <a:p>
            <a:pPr marL="0" lvl="0" indent="0" algn="l" rtl="0">
              <a:spcBef>
                <a:spcPts val="0"/>
              </a:spcBef>
              <a:spcAft>
                <a:spcPts val="0"/>
              </a:spcAft>
              <a:buNone/>
            </a:pPr>
            <a:endParaRPr/>
          </a:p>
        </p:txBody>
      </p:sp>
      <p:sp>
        <p:nvSpPr>
          <p:cNvPr id="1104" name="Google Shape;1104;p61:notes"/>
          <p:cNvSpPr txBox="1">
            <a:spLocks noGrp="1"/>
          </p:cNvSpPr>
          <p:nvPr>
            <p:ph type="sldNum" idx="12"/>
          </p:nvPr>
        </p:nvSpPr>
        <p:spPr>
          <a:xfrm>
            <a:off x="3815572" y="9371501"/>
            <a:ext cx="2918621" cy="494813"/>
          </a:xfrm>
          <a:prstGeom prst="rect">
            <a:avLst/>
          </a:prstGeom>
          <a:noFill/>
          <a:ln>
            <a:noFill/>
          </a:ln>
        </p:spPr>
        <p:txBody>
          <a:bodyPr spcFirstLastPara="1" wrap="square" lIns="90625" tIns="45300" rIns="90625" bIns="45300" anchor="b" anchorCtr="0">
            <a:noAutofit/>
          </a:bodyPr>
          <a:lstStyle/>
          <a:p>
            <a:pPr marL="0" lvl="0" indent="0" algn="r" rtl="0">
              <a:spcBef>
                <a:spcPts val="0"/>
              </a:spcBef>
              <a:spcAft>
                <a:spcPts val="0"/>
              </a:spcAft>
              <a:buNone/>
            </a:pPr>
            <a:fld id="{00000000-1234-1234-1234-123412341234}" type="slidenum">
              <a:rPr lang="en-US" altLang="zh-TW"/>
              <a:t>56</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p62:notes"/>
          <p:cNvSpPr>
            <a:spLocks noGrp="1" noRot="1" noChangeAspect="1"/>
          </p:cNvSpPr>
          <p:nvPr>
            <p:ph type="sldImg" idx="2"/>
          </p:nvPr>
        </p:nvSpPr>
        <p:spPr>
          <a:xfrm>
            <a:off x="407988" y="1233488"/>
            <a:ext cx="5919787" cy="3330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2" name="Google Shape;1112;p62:notes"/>
          <p:cNvSpPr txBox="1">
            <a:spLocks noGrp="1"/>
          </p:cNvSpPr>
          <p:nvPr>
            <p:ph type="body" idx="1"/>
          </p:nvPr>
        </p:nvSpPr>
        <p:spPr>
          <a:xfrm>
            <a:off x="673891" y="4747996"/>
            <a:ext cx="5387982" cy="3884437"/>
          </a:xfrm>
          <a:prstGeom prst="rect">
            <a:avLst/>
          </a:prstGeom>
          <a:noFill/>
          <a:ln>
            <a:noFill/>
          </a:ln>
        </p:spPr>
        <p:txBody>
          <a:bodyPr spcFirstLastPara="1" wrap="square" lIns="90625" tIns="45300" rIns="90625" bIns="45300" anchor="t" anchorCtr="0">
            <a:noAutofit/>
          </a:bodyPr>
          <a:lstStyle/>
          <a:p>
            <a:pPr marL="0" lvl="0" indent="0" algn="l" rtl="0">
              <a:spcBef>
                <a:spcPts val="0"/>
              </a:spcBef>
              <a:spcAft>
                <a:spcPts val="0"/>
              </a:spcAft>
              <a:buNone/>
            </a:pPr>
            <a:endParaRPr/>
          </a:p>
        </p:txBody>
      </p:sp>
      <p:sp>
        <p:nvSpPr>
          <p:cNvPr id="1113" name="Google Shape;1113;p62:notes"/>
          <p:cNvSpPr txBox="1">
            <a:spLocks noGrp="1"/>
          </p:cNvSpPr>
          <p:nvPr>
            <p:ph type="sldNum" idx="12"/>
          </p:nvPr>
        </p:nvSpPr>
        <p:spPr>
          <a:xfrm>
            <a:off x="3815572" y="9371501"/>
            <a:ext cx="2918621" cy="494813"/>
          </a:xfrm>
          <a:prstGeom prst="rect">
            <a:avLst/>
          </a:prstGeom>
          <a:noFill/>
          <a:ln>
            <a:noFill/>
          </a:ln>
        </p:spPr>
        <p:txBody>
          <a:bodyPr spcFirstLastPara="1" wrap="square" lIns="90625" tIns="45300" rIns="90625" bIns="45300" anchor="b" anchorCtr="0">
            <a:noAutofit/>
          </a:bodyPr>
          <a:lstStyle/>
          <a:p>
            <a:pPr marL="0" lvl="0" indent="0" algn="r" rtl="0">
              <a:spcBef>
                <a:spcPts val="0"/>
              </a:spcBef>
              <a:spcAft>
                <a:spcPts val="0"/>
              </a:spcAft>
              <a:buNone/>
            </a:pPr>
            <a:fld id="{00000000-1234-1234-1234-123412341234}" type="slidenum">
              <a:rPr lang="en-US" altLang="zh-TW"/>
              <a:t>57</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p65:notes"/>
          <p:cNvSpPr>
            <a:spLocks noGrp="1" noRot="1" noChangeAspect="1"/>
          </p:cNvSpPr>
          <p:nvPr>
            <p:ph type="sldImg" idx="2"/>
          </p:nvPr>
        </p:nvSpPr>
        <p:spPr>
          <a:xfrm>
            <a:off x="407988" y="1233488"/>
            <a:ext cx="5919787" cy="3330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2" name="Google Shape;1172;p65:notes"/>
          <p:cNvSpPr txBox="1">
            <a:spLocks noGrp="1"/>
          </p:cNvSpPr>
          <p:nvPr>
            <p:ph type="body" idx="1"/>
          </p:nvPr>
        </p:nvSpPr>
        <p:spPr>
          <a:xfrm>
            <a:off x="673891" y="4747996"/>
            <a:ext cx="5387982" cy="3884437"/>
          </a:xfrm>
          <a:prstGeom prst="rect">
            <a:avLst/>
          </a:prstGeom>
          <a:noFill/>
          <a:ln>
            <a:noFill/>
          </a:ln>
        </p:spPr>
        <p:txBody>
          <a:bodyPr spcFirstLastPara="1" wrap="square" lIns="90625" tIns="45300" rIns="90625" bIns="45300" anchor="t" anchorCtr="0">
            <a:noAutofit/>
          </a:bodyPr>
          <a:lstStyle/>
          <a:p>
            <a:pPr marL="0" lvl="0" indent="0" algn="l" rtl="0">
              <a:spcBef>
                <a:spcPts val="0"/>
              </a:spcBef>
              <a:spcAft>
                <a:spcPts val="0"/>
              </a:spcAft>
              <a:buNone/>
            </a:pPr>
            <a:endParaRPr/>
          </a:p>
        </p:txBody>
      </p:sp>
      <p:sp>
        <p:nvSpPr>
          <p:cNvPr id="1173" name="Google Shape;1173;p65:notes"/>
          <p:cNvSpPr txBox="1">
            <a:spLocks noGrp="1"/>
          </p:cNvSpPr>
          <p:nvPr>
            <p:ph type="sldNum" idx="12"/>
          </p:nvPr>
        </p:nvSpPr>
        <p:spPr>
          <a:xfrm>
            <a:off x="3815572" y="9371501"/>
            <a:ext cx="2918621" cy="494813"/>
          </a:xfrm>
          <a:prstGeom prst="rect">
            <a:avLst/>
          </a:prstGeom>
          <a:noFill/>
          <a:ln>
            <a:noFill/>
          </a:ln>
        </p:spPr>
        <p:txBody>
          <a:bodyPr spcFirstLastPara="1" wrap="square" lIns="90625" tIns="45300" rIns="90625" bIns="45300" anchor="b" anchorCtr="0">
            <a:noAutofit/>
          </a:bodyPr>
          <a:lstStyle/>
          <a:p>
            <a:pPr marL="0" lvl="0" indent="0" algn="r" rtl="0">
              <a:spcBef>
                <a:spcPts val="0"/>
              </a:spcBef>
              <a:spcAft>
                <a:spcPts val="0"/>
              </a:spcAft>
              <a:buNone/>
            </a:pPr>
            <a:fld id="{00000000-1234-1234-1234-123412341234}" type="slidenum">
              <a:rPr lang="en-US" altLang="zh-TW"/>
              <a:t>58</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6"/>
        <p:cNvGrpSpPr/>
        <p:nvPr/>
      </p:nvGrpSpPr>
      <p:grpSpPr>
        <a:xfrm>
          <a:off x="0" y="0"/>
          <a:ext cx="0" cy="0"/>
          <a:chOff x="0" y="0"/>
          <a:chExt cx="0" cy="0"/>
        </a:xfrm>
      </p:grpSpPr>
      <p:sp>
        <p:nvSpPr>
          <p:cNvPr id="1337" name="Google Shape;1337;p80:notes"/>
          <p:cNvSpPr>
            <a:spLocks noGrp="1" noRot="1" noChangeAspect="1"/>
          </p:cNvSpPr>
          <p:nvPr>
            <p:ph type="sldImg" idx="2"/>
          </p:nvPr>
        </p:nvSpPr>
        <p:spPr>
          <a:xfrm>
            <a:off x="407988" y="1233488"/>
            <a:ext cx="5919787" cy="3330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8" name="Google Shape;1338;p80:notes"/>
          <p:cNvSpPr txBox="1">
            <a:spLocks noGrp="1"/>
          </p:cNvSpPr>
          <p:nvPr>
            <p:ph type="body" idx="1"/>
          </p:nvPr>
        </p:nvSpPr>
        <p:spPr>
          <a:xfrm>
            <a:off x="673891" y="4747996"/>
            <a:ext cx="5387982" cy="3884437"/>
          </a:xfrm>
          <a:prstGeom prst="rect">
            <a:avLst/>
          </a:prstGeom>
          <a:noFill/>
          <a:ln>
            <a:noFill/>
          </a:ln>
        </p:spPr>
        <p:txBody>
          <a:bodyPr spcFirstLastPara="1" wrap="square" lIns="90625" tIns="45300" rIns="90625" bIns="45300" anchor="t" anchorCtr="0">
            <a:noAutofit/>
          </a:bodyPr>
          <a:lstStyle/>
          <a:p>
            <a:pPr marL="0" lvl="0" indent="0" algn="l" rtl="0">
              <a:spcBef>
                <a:spcPts val="0"/>
              </a:spcBef>
              <a:spcAft>
                <a:spcPts val="0"/>
              </a:spcAft>
              <a:buNone/>
            </a:pPr>
            <a:endParaRPr/>
          </a:p>
        </p:txBody>
      </p:sp>
      <p:sp>
        <p:nvSpPr>
          <p:cNvPr id="1339" name="Google Shape;1339;p80:notes"/>
          <p:cNvSpPr txBox="1">
            <a:spLocks noGrp="1"/>
          </p:cNvSpPr>
          <p:nvPr>
            <p:ph type="sldNum" idx="12"/>
          </p:nvPr>
        </p:nvSpPr>
        <p:spPr>
          <a:xfrm>
            <a:off x="3815572" y="9371501"/>
            <a:ext cx="2918621" cy="494813"/>
          </a:xfrm>
          <a:prstGeom prst="rect">
            <a:avLst/>
          </a:prstGeom>
          <a:noFill/>
          <a:ln>
            <a:noFill/>
          </a:ln>
        </p:spPr>
        <p:txBody>
          <a:bodyPr spcFirstLastPara="1" wrap="square" lIns="90625" tIns="45300" rIns="90625" bIns="45300" anchor="b" anchorCtr="0">
            <a:noAutofit/>
          </a:bodyPr>
          <a:lstStyle/>
          <a:p>
            <a:pPr marL="0" lvl="0" indent="0" algn="r" rtl="0">
              <a:spcBef>
                <a:spcPts val="0"/>
              </a:spcBef>
              <a:spcAft>
                <a:spcPts val="0"/>
              </a:spcAft>
              <a:buNone/>
            </a:pPr>
            <a:fld id="{00000000-1234-1234-1234-123412341234}" type="slidenum">
              <a:rPr lang="en-US" altLang="zh-TW"/>
              <a:t>59</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4"/>
        <p:cNvGrpSpPr/>
        <p:nvPr/>
      </p:nvGrpSpPr>
      <p:grpSpPr>
        <a:xfrm>
          <a:off x="0" y="0"/>
          <a:ext cx="0" cy="0"/>
          <a:chOff x="0" y="0"/>
          <a:chExt cx="0" cy="0"/>
        </a:xfrm>
      </p:grpSpPr>
      <p:sp>
        <p:nvSpPr>
          <p:cNvPr id="1345" name="Google Shape;1345;p81:notes"/>
          <p:cNvSpPr>
            <a:spLocks noGrp="1" noRot="1" noChangeAspect="1"/>
          </p:cNvSpPr>
          <p:nvPr>
            <p:ph type="sldImg" idx="2"/>
          </p:nvPr>
        </p:nvSpPr>
        <p:spPr>
          <a:xfrm>
            <a:off x="407988" y="1233488"/>
            <a:ext cx="5919787" cy="3330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6" name="Google Shape;1346;p81:notes"/>
          <p:cNvSpPr txBox="1">
            <a:spLocks noGrp="1"/>
          </p:cNvSpPr>
          <p:nvPr>
            <p:ph type="body" idx="1"/>
          </p:nvPr>
        </p:nvSpPr>
        <p:spPr>
          <a:xfrm>
            <a:off x="673891" y="4747996"/>
            <a:ext cx="5387982" cy="3884437"/>
          </a:xfrm>
          <a:prstGeom prst="rect">
            <a:avLst/>
          </a:prstGeom>
          <a:noFill/>
          <a:ln>
            <a:noFill/>
          </a:ln>
        </p:spPr>
        <p:txBody>
          <a:bodyPr spcFirstLastPara="1" wrap="square" lIns="90625" tIns="45300" rIns="90625" bIns="45300" anchor="t" anchorCtr="0">
            <a:noAutofit/>
          </a:bodyPr>
          <a:lstStyle/>
          <a:p>
            <a:pPr marL="0" lvl="0" indent="0" algn="l" rtl="0">
              <a:spcBef>
                <a:spcPts val="0"/>
              </a:spcBef>
              <a:spcAft>
                <a:spcPts val="0"/>
              </a:spcAft>
              <a:buNone/>
            </a:pPr>
            <a:endParaRPr/>
          </a:p>
        </p:txBody>
      </p:sp>
      <p:sp>
        <p:nvSpPr>
          <p:cNvPr id="1347" name="Google Shape;1347;p81:notes"/>
          <p:cNvSpPr txBox="1">
            <a:spLocks noGrp="1"/>
          </p:cNvSpPr>
          <p:nvPr>
            <p:ph type="sldNum" idx="12"/>
          </p:nvPr>
        </p:nvSpPr>
        <p:spPr>
          <a:xfrm>
            <a:off x="3815572" y="9371501"/>
            <a:ext cx="2918621" cy="494813"/>
          </a:xfrm>
          <a:prstGeom prst="rect">
            <a:avLst/>
          </a:prstGeom>
          <a:noFill/>
          <a:ln>
            <a:noFill/>
          </a:ln>
        </p:spPr>
        <p:txBody>
          <a:bodyPr spcFirstLastPara="1" wrap="square" lIns="90625" tIns="45300" rIns="90625" bIns="45300" anchor="b" anchorCtr="0">
            <a:noAutofit/>
          </a:bodyPr>
          <a:lstStyle/>
          <a:p>
            <a:pPr marL="0" lvl="0" indent="0" algn="r" rtl="0">
              <a:spcBef>
                <a:spcPts val="0"/>
              </a:spcBef>
              <a:spcAft>
                <a:spcPts val="0"/>
              </a:spcAft>
              <a:buNone/>
            </a:pPr>
            <a:fld id="{00000000-1234-1234-1234-123412341234}" type="slidenum">
              <a:rPr lang="en-US" altLang="zh-TW"/>
              <a:t>60</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2"/>
        <p:cNvGrpSpPr/>
        <p:nvPr/>
      </p:nvGrpSpPr>
      <p:grpSpPr>
        <a:xfrm>
          <a:off x="0" y="0"/>
          <a:ext cx="0" cy="0"/>
          <a:chOff x="0" y="0"/>
          <a:chExt cx="0" cy="0"/>
        </a:xfrm>
      </p:grpSpPr>
      <p:sp>
        <p:nvSpPr>
          <p:cNvPr id="1353" name="Google Shape;1353;p82:notes"/>
          <p:cNvSpPr>
            <a:spLocks noGrp="1" noRot="1" noChangeAspect="1"/>
          </p:cNvSpPr>
          <p:nvPr>
            <p:ph type="sldImg" idx="2"/>
          </p:nvPr>
        </p:nvSpPr>
        <p:spPr>
          <a:xfrm>
            <a:off x="407988" y="1233488"/>
            <a:ext cx="5919787" cy="3330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4" name="Google Shape;1354;p82:notes"/>
          <p:cNvSpPr txBox="1">
            <a:spLocks noGrp="1"/>
          </p:cNvSpPr>
          <p:nvPr>
            <p:ph type="body" idx="1"/>
          </p:nvPr>
        </p:nvSpPr>
        <p:spPr>
          <a:xfrm>
            <a:off x="673891" y="4747996"/>
            <a:ext cx="5387982" cy="3884437"/>
          </a:xfrm>
          <a:prstGeom prst="rect">
            <a:avLst/>
          </a:prstGeom>
          <a:noFill/>
          <a:ln>
            <a:noFill/>
          </a:ln>
        </p:spPr>
        <p:txBody>
          <a:bodyPr spcFirstLastPara="1" wrap="square" lIns="90625" tIns="45300" rIns="90625" bIns="45300" anchor="t" anchorCtr="0">
            <a:noAutofit/>
          </a:bodyPr>
          <a:lstStyle/>
          <a:p>
            <a:pPr marL="0" lvl="0" indent="0" algn="l" rtl="0">
              <a:spcBef>
                <a:spcPts val="0"/>
              </a:spcBef>
              <a:spcAft>
                <a:spcPts val="0"/>
              </a:spcAft>
              <a:buNone/>
            </a:pPr>
            <a:endParaRPr/>
          </a:p>
        </p:txBody>
      </p:sp>
      <p:sp>
        <p:nvSpPr>
          <p:cNvPr id="1355" name="Google Shape;1355;p82:notes"/>
          <p:cNvSpPr txBox="1">
            <a:spLocks noGrp="1"/>
          </p:cNvSpPr>
          <p:nvPr>
            <p:ph type="sldNum" idx="12"/>
          </p:nvPr>
        </p:nvSpPr>
        <p:spPr>
          <a:xfrm>
            <a:off x="3815572" y="9371501"/>
            <a:ext cx="2918621" cy="494813"/>
          </a:xfrm>
          <a:prstGeom prst="rect">
            <a:avLst/>
          </a:prstGeom>
          <a:noFill/>
          <a:ln>
            <a:noFill/>
          </a:ln>
        </p:spPr>
        <p:txBody>
          <a:bodyPr spcFirstLastPara="1" wrap="square" lIns="90625" tIns="45300" rIns="90625" bIns="45300" anchor="b" anchorCtr="0">
            <a:noAutofit/>
          </a:bodyPr>
          <a:lstStyle/>
          <a:p>
            <a:pPr marL="0" lvl="0" indent="0" algn="r" rtl="0">
              <a:spcBef>
                <a:spcPts val="0"/>
              </a:spcBef>
              <a:spcAft>
                <a:spcPts val="0"/>
              </a:spcAft>
              <a:buNone/>
            </a:pPr>
            <a:fld id="{00000000-1234-1234-1234-123412341234}" type="slidenum">
              <a:rPr lang="en-US" altLang="zh-TW"/>
              <a:t>61</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10:notes"/>
          <p:cNvSpPr txBox="1">
            <a:spLocks noGrp="1"/>
          </p:cNvSpPr>
          <p:nvPr>
            <p:ph type="body" idx="1"/>
          </p:nvPr>
        </p:nvSpPr>
        <p:spPr>
          <a:xfrm>
            <a:off x="673891" y="4747996"/>
            <a:ext cx="5387982" cy="3884437"/>
          </a:xfrm>
          <a:prstGeom prst="rect">
            <a:avLst/>
          </a:prstGeom>
        </p:spPr>
        <p:txBody>
          <a:bodyPr spcFirstLastPara="1" wrap="square" lIns="90625" tIns="45300" rIns="90625" bIns="45300" anchor="t" anchorCtr="0">
            <a:noAutofit/>
          </a:bodyPr>
          <a:lstStyle/>
          <a:p>
            <a:pPr marL="0" lvl="0" indent="0" algn="l" rtl="0">
              <a:spcBef>
                <a:spcPts val="0"/>
              </a:spcBef>
              <a:spcAft>
                <a:spcPts val="0"/>
              </a:spcAft>
              <a:buNone/>
            </a:pPr>
            <a:endParaRPr/>
          </a:p>
        </p:txBody>
      </p:sp>
      <p:sp>
        <p:nvSpPr>
          <p:cNvPr id="193" name="Google Shape;193;p10:notes"/>
          <p:cNvSpPr>
            <a:spLocks noGrp="1" noRot="1" noChangeAspect="1"/>
          </p:cNvSpPr>
          <p:nvPr>
            <p:ph type="sldImg" idx="2"/>
          </p:nvPr>
        </p:nvSpPr>
        <p:spPr>
          <a:xfrm>
            <a:off x="407988" y="1233488"/>
            <a:ext cx="5919787" cy="3330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0"/>
        <p:cNvGrpSpPr/>
        <p:nvPr/>
      </p:nvGrpSpPr>
      <p:grpSpPr>
        <a:xfrm>
          <a:off x="0" y="0"/>
          <a:ext cx="0" cy="0"/>
          <a:chOff x="0" y="0"/>
          <a:chExt cx="0" cy="0"/>
        </a:xfrm>
      </p:grpSpPr>
      <p:sp>
        <p:nvSpPr>
          <p:cNvPr id="1361" name="Google Shape;1361;p83:notes"/>
          <p:cNvSpPr>
            <a:spLocks noGrp="1" noRot="1" noChangeAspect="1"/>
          </p:cNvSpPr>
          <p:nvPr>
            <p:ph type="sldImg" idx="2"/>
          </p:nvPr>
        </p:nvSpPr>
        <p:spPr>
          <a:xfrm>
            <a:off x="407988" y="1233488"/>
            <a:ext cx="5919787" cy="3330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2" name="Google Shape;1362;p83:notes"/>
          <p:cNvSpPr txBox="1">
            <a:spLocks noGrp="1"/>
          </p:cNvSpPr>
          <p:nvPr>
            <p:ph type="body" idx="1"/>
          </p:nvPr>
        </p:nvSpPr>
        <p:spPr>
          <a:xfrm>
            <a:off x="673891" y="4747996"/>
            <a:ext cx="5387982" cy="3884437"/>
          </a:xfrm>
          <a:prstGeom prst="rect">
            <a:avLst/>
          </a:prstGeom>
          <a:noFill/>
          <a:ln>
            <a:noFill/>
          </a:ln>
        </p:spPr>
        <p:txBody>
          <a:bodyPr spcFirstLastPara="1" wrap="square" lIns="90625" tIns="45300" rIns="90625" bIns="45300" anchor="t" anchorCtr="0">
            <a:noAutofit/>
          </a:bodyPr>
          <a:lstStyle/>
          <a:p>
            <a:pPr marL="0" lvl="0" indent="0" algn="l" rtl="0">
              <a:spcBef>
                <a:spcPts val="0"/>
              </a:spcBef>
              <a:spcAft>
                <a:spcPts val="0"/>
              </a:spcAft>
              <a:buNone/>
            </a:pPr>
            <a:endParaRPr/>
          </a:p>
        </p:txBody>
      </p:sp>
      <p:sp>
        <p:nvSpPr>
          <p:cNvPr id="1363" name="Google Shape;1363;p83:notes"/>
          <p:cNvSpPr txBox="1">
            <a:spLocks noGrp="1"/>
          </p:cNvSpPr>
          <p:nvPr>
            <p:ph type="sldNum" idx="12"/>
          </p:nvPr>
        </p:nvSpPr>
        <p:spPr>
          <a:xfrm>
            <a:off x="3815572" y="9371501"/>
            <a:ext cx="2918621" cy="494813"/>
          </a:xfrm>
          <a:prstGeom prst="rect">
            <a:avLst/>
          </a:prstGeom>
          <a:noFill/>
          <a:ln>
            <a:noFill/>
          </a:ln>
        </p:spPr>
        <p:txBody>
          <a:bodyPr spcFirstLastPara="1" wrap="square" lIns="90625" tIns="45300" rIns="90625" bIns="45300" anchor="b" anchorCtr="0">
            <a:noAutofit/>
          </a:bodyPr>
          <a:lstStyle/>
          <a:p>
            <a:pPr marL="0" lvl="0" indent="0" algn="r" rtl="0">
              <a:spcBef>
                <a:spcPts val="0"/>
              </a:spcBef>
              <a:spcAft>
                <a:spcPts val="0"/>
              </a:spcAft>
              <a:buNone/>
            </a:pPr>
            <a:fld id="{00000000-1234-1234-1234-123412341234}" type="slidenum">
              <a:rPr lang="en-US" altLang="zh-TW"/>
              <a:t>62</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9"/>
        <p:cNvGrpSpPr/>
        <p:nvPr/>
      </p:nvGrpSpPr>
      <p:grpSpPr>
        <a:xfrm>
          <a:off x="0" y="0"/>
          <a:ext cx="0" cy="0"/>
          <a:chOff x="0" y="0"/>
          <a:chExt cx="0" cy="0"/>
        </a:xfrm>
      </p:grpSpPr>
      <p:sp>
        <p:nvSpPr>
          <p:cNvPr id="1370" name="Google Shape;1370;p84:notes"/>
          <p:cNvSpPr>
            <a:spLocks noGrp="1" noRot="1" noChangeAspect="1"/>
          </p:cNvSpPr>
          <p:nvPr>
            <p:ph type="sldImg" idx="2"/>
          </p:nvPr>
        </p:nvSpPr>
        <p:spPr>
          <a:xfrm>
            <a:off x="407988" y="1233488"/>
            <a:ext cx="5919787" cy="3330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1" name="Google Shape;1371;p84:notes"/>
          <p:cNvSpPr txBox="1">
            <a:spLocks noGrp="1"/>
          </p:cNvSpPr>
          <p:nvPr>
            <p:ph type="body" idx="1"/>
          </p:nvPr>
        </p:nvSpPr>
        <p:spPr>
          <a:xfrm>
            <a:off x="673891" y="4747996"/>
            <a:ext cx="5387982" cy="3884437"/>
          </a:xfrm>
          <a:prstGeom prst="rect">
            <a:avLst/>
          </a:prstGeom>
          <a:noFill/>
          <a:ln>
            <a:noFill/>
          </a:ln>
        </p:spPr>
        <p:txBody>
          <a:bodyPr spcFirstLastPara="1" wrap="square" lIns="90625" tIns="45300" rIns="90625" bIns="45300" anchor="t" anchorCtr="0">
            <a:noAutofit/>
          </a:bodyPr>
          <a:lstStyle/>
          <a:p>
            <a:pPr marL="0" lvl="0" indent="0" algn="l" rtl="0">
              <a:spcBef>
                <a:spcPts val="0"/>
              </a:spcBef>
              <a:spcAft>
                <a:spcPts val="0"/>
              </a:spcAft>
              <a:buNone/>
            </a:pPr>
            <a:endParaRPr/>
          </a:p>
        </p:txBody>
      </p:sp>
      <p:sp>
        <p:nvSpPr>
          <p:cNvPr id="1372" name="Google Shape;1372;p84:notes"/>
          <p:cNvSpPr txBox="1">
            <a:spLocks noGrp="1"/>
          </p:cNvSpPr>
          <p:nvPr>
            <p:ph type="sldNum" idx="12"/>
          </p:nvPr>
        </p:nvSpPr>
        <p:spPr>
          <a:xfrm>
            <a:off x="3815572" y="9371501"/>
            <a:ext cx="2918621" cy="494813"/>
          </a:xfrm>
          <a:prstGeom prst="rect">
            <a:avLst/>
          </a:prstGeom>
          <a:noFill/>
          <a:ln>
            <a:noFill/>
          </a:ln>
        </p:spPr>
        <p:txBody>
          <a:bodyPr spcFirstLastPara="1" wrap="square" lIns="90625" tIns="45300" rIns="90625" bIns="45300" anchor="b" anchorCtr="0">
            <a:noAutofit/>
          </a:bodyPr>
          <a:lstStyle/>
          <a:p>
            <a:pPr marL="0" lvl="0" indent="0" algn="r" rtl="0">
              <a:spcBef>
                <a:spcPts val="0"/>
              </a:spcBef>
              <a:spcAft>
                <a:spcPts val="0"/>
              </a:spcAft>
              <a:buNone/>
            </a:pPr>
            <a:fld id="{00000000-1234-1234-1234-123412341234}" type="slidenum">
              <a:rPr lang="en-US" altLang="zh-TW"/>
              <a:t>63</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8"/>
        <p:cNvGrpSpPr/>
        <p:nvPr/>
      </p:nvGrpSpPr>
      <p:grpSpPr>
        <a:xfrm>
          <a:off x="0" y="0"/>
          <a:ext cx="0" cy="0"/>
          <a:chOff x="0" y="0"/>
          <a:chExt cx="0" cy="0"/>
        </a:xfrm>
      </p:grpSpPr>
      <p:sp>
        <p:nvSpPr>
          <p:cNvPr id="1379" name="Google Shape;1379;p85:notes"/>
          <p:cNvSpPr>
            <a:spLocks noGrp="1" noRot="1" noChangeAspect="1"/>
          </p:cNvSpPr>
          <p:nvPr>
            <p:ph type="sldImg" idx="2"/>
          </p:nvPr>
        </p:nvSpPr>
        <p:spPr>
          <a:xfrm>
            <a:off x="407988" y="1233488"/>
            <a:ext cx="5919787" cy="3330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0" name="Google Shape;1380;p85:notes"/>
          <p:cNvSpPr txBox="1">
            <a:spLocks noGrp="1"/>
          </p:cNvSpPr>
          <p:nvPr>
            <p:ph type="body" idx="1"/>
          </p:nvPr>
        </p:nvSpPr>
        <p:spPr>
          <a:xfrm>
            <a:off x="673891" y="4747996"/>
            <a:ext cx="5387982" cy="3884437"/>
          </a:xfrm>
          <a:prstGeom prst="rect">
            <a:avLst/>
          </a:prstGeom>
          <a:noFill/>
          <a:ln>
            <a:noFill/>
          </a:ln>
        </p:spPr>
        <p:txBody>
          <a:bodyPr spcFirstLastPara="1" wrap="square" lIns="90625" tIns="45300" rIns="90625" bIns="45300" anchor="t" anchorCtr="0">
            <a:noAutofit/>
          </a:bodyPr>
          <a:lstStyle/>
          <a:p>
            <a:pPr marL="0" lvl="0" indent="0" algn="l" rtl="0">
              <a:spcBef>
                <a:spcPts val="0"/>
              </a:spcBef>
              <a:spcAft>
                <a:spcPts val="0"/>
              </a:spcAft>
              <a:buNone/>
            </a:pPr>
            <a:endParaRPr/>
          </a:p>
        </p:txBody>
      </p:sp>
      <p:sp>
        <p:nvSpPr>
          <p:cNvPr id="1381" name="Google Shape;1381;p85:notes"/>
          <p:cNvSpPr txBox="1">
            <a:spLocks noGrp="1"/>
          </p:cNvSpPr>
          <p:nvPr>
            <p:ph type="sldNum" idx="12"/>
          </p:nvPr>
        </p:nvSpPr>
        <p:spPr>
          <a:xfrm>
            <a:off x="3815572" y="9371501"/>
            <a:ext cx="2918621" cy="494813"/>
          </a:xfrm>
          <a:prstGeom prst="rect">
            <a:avLst/>
          </a:prstGeom>
          <a:noFill/>
          <a:ln>
            <a:noFill/>
          </a:ln>
        </p:spPr>
        <p:txBody>
          <a:bodyPr spcFirstLastPara="1" wrap="square" lIns="90625" tIns="45300" rIns="90625" bIns="45300" anchor="b" anchorCtr="0">
            <a:noAutofit/>
          </a:bodyPr>
          <a:lstStyle/>
          <a:p>
            <a:pPr marL="0" lvl="0" indent="0" algn="r" rtl="0">
              <a:spcBef>
                <a:spcPts val="0"/>
              </a:spcBef>
              <a:spcAft>
                <a:spcPts val="0"/>
              </a:spcAft>
              <a:buNone/>
            </a:pPr>
            <a:fld id="{00000000-1234-1234-1234-123412341234}" type="slidenum">
              <a:rPr lang="en-US" altLang="zh-TW"/>
              <a:t>64</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7"/>
        <p:cNvGrpSpPr/>
        <p:nvPr/>
      </p:nvGrpSpPr>
      <p:grpSpPr>
        <a:xfrm>
          <a:off x="0" y="0"/>
          <a:ext cx="0" cy="0"/>
          <a:chOff x="0" y="0"/>
          <a:chExt cx="0" cy="0"/>
        </a:xfrm>
      </p:grpSpPr>
      <p:sp>
        <p:nvSpPr>
          <p:cNvPr id="1388" name="Google Shape;1388;p86:notes"/>
          <p:cNvSpPr>
            <a:spLocks noGrp="1" noRot="1" noChangeAspect="1"/>
          </p:cNvSpPr>
          <p:nvPr>
            <p:ph type="sldImg" idx="2"/>
          </p:nvPr>
        </p:nvSpPr>
        <p:spPr>
          <a:xfrm>
            <a:off x="407988" y="1233488"/>
            <a:ext cx="5919787" cy="3330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9" name="Google Shape;1389;p86:notes"/>
          <p:cNvSpPr txBox="1">
            <a:spLocks noGrp="1"/>
          </p:cNvSpPr>
          <p:nvPr>
            <p:ph type="body" idx="1"/>
          </p:nvPr>
        </p:nvSpPr>
        <p:spPr>
          <a:xfrm>
            <a:off x="673891" y="4747996"/>
            <a:ext cx="5387982" cy="3884437"/>
          </a:xfrm>
          <a:prstGeom prst="rect">
            <a:avLst/>
          </a:prstGeom>
          <a:noFill/>
          <a:ln>
            <a:noFill/>
          </a:ln>
        </p:spPr>
        <p:txBody>
          <a:bodyPr spcFirstLastPara="1" wrap="square" lIns="90625" tIns="45300" rIns="90625" bIns="45300" anchor="t" anchorCtr="0">
            <a:noAutofit/>
          </a:bodyPr>
          <a:lstStyle/>
          <a:p>
            <a:pPr marL="0" lvl="0" indent="0" algn="l" rtl="0">
              <a:spcBef>
                <a:spcPts val="0"/>
              </a:spcBef>
              <a:spcAft>
                <a:spcPts val="0"/>
              </a:spcAft>
              <a:buNone/>
            </a:pPr>
            <a:endParaRPr/>
          </a:p>
        </p:txBody>
      </p:sp>
      <p:sp>
        <p:nvSpPr>
          <p:cNvPr id="1390" name="Google Shape;1390;p86:notes"/>
          <p:cNvSpPr txBox="1">
            <a:spLocks noGrp="1"/>
          </p:cNvSpPr>
          <p:nvPr>
            <p:ph type="sldNum" idx="12"/>
          </p:nvPr>
        </p:nvSpPr>
        <p:spPr>
          <a:xfrm>
            <a:off x="3815572" y="9371501"/>
            <a:ext cx="2918621" cy="494813"/>
          </a:xfrm>
          <a:prstGeom prst="rect">
            <a:avLst/>
          </a:prstGeom>
          <a:noFill/>
          <a:ln>
            <a:noFill/>
          </a:ln>
        </p:spPr>
        <p:txBody>
          <a:bodyPr spcFirstLastPara="1" wrap="square" lIns="90625" tIns="45300" rIns="90625" bIns="45300" anchor="b" anchorCtr="0">
            <a:noAutofit/>
          </a:bodyPr>
          <a:lstStyle/>
          <a:p>
            <a:pPr marL="0" lvl="0" indent="0" algn="r" rtl="0">
              <a:spcBef>
                <a:spcPts val="0"/>
              </a:spcBef>
              <a:spcAft>
                <a:spcPts val="0"/>
              </a:spcAft>
              <a:buNone/>
            </a:pPr>
            <a:fld id="{00000000-1234-1234-1234-123412341234}" type="slidenum">
              <a:rPr lang="en-US" altLang="zh-TW"/>
              <a:t>65</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7"/>
        <p:cNvGrpSpPr/>
        <p:nvPr/>
      </p:nvGrpSpPr>
      <p:grpSpPr>
        <a:xfrm>
          <a:off x="0" y="0"/>
          <a:ext cx="0" cy="0"/>
          <a:chOff x="0" y="0"/>
          <a:chExt cx="0" cy="0"/>
        </a:xfrm>
      </p:grpSpPr>
      <p:sp>
        <p:nvSpPr>
          <p:cNvPr id="1708" name="Google Shape;1708;p119:notes"/>
          <p:cNvSpPr>
            <a:spLocks noGrp="1" noRot="1" noChangeAspect="1"/>
          </p:cNvSpPr>
          <p:nvPr>
            <p:ph type="sldImg" idx="2"/>
          </p:nvPr>
        </p:nvSpPr>
        <p:spPr>
          <a:xfrm>
            <a:off x="407988" y="1233488"/>
            <a:ext cx="5919787" cy="3330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9" name="Google Shape;1709;p119:notes"/>
          <p:cNvSpPr txBox="1">
            <a:spLocks noGrp="1"/>
          </p:cNvSpPr>
          <p:nvPr>
            <p:ph type="body" idx="1"/>
          </p:nvPr>
        </p:nvSpPr>
        <p:spPr>
          <a:xfrm>
            <a:off x="673891" y="4747996"/>
            <a:ext cx="5387982" cy="3884437"/>
          </a:xfrm>
          <a:prstGeom prst="rect">
            <a:avLst/>
          </a:prstGeom>
          <a:noFill/>
          <a:ln>
            <a:noFill/>
          </a:ln>
        </p:spPr>
        <p:txBody>
          <a:bodyPr spcFirstLastPara="1" wrap="square" lIns="90625" tIns="45300" rIns="90625" bIns="45300" anchor="t" anchorCtr="0">
            <a:noAutofit/>
          </a:bodyPr>
          <a:lstStyle/>
          <a:p>
            <a:pPr marL="0" lvl="0" indent="0" algn="l" rtl="0">
              <a:spcBef>
                <a:spcPts val="0"/>
              </a:spcBef>
              <a:spcAft>
                <a:spcPts val="0"/>
              </a:spcAft>
              <a:buNone/>
            </a:pPr>
            <a:endParaRPr/>
          </a:p>
        </p:txBody>
      </p:sp>
      <p:sp>
        <p:nvSpPr>
          <p:cNvPr id="1710" name="Google Shape;1710;p119:notes"/>
          <p:cNvSpPr txBox="1">
            <a:spLocks noGrp="1"/>
          </p:cNvSpPr>
          <p:nvPr>
            <p:ph type="sldNum" idx="12"/>
          </p:nvPr>
        </p:nvSpPr>
        <p:spPr>
          <a:xfrm>
            <a:off x="3815572" y="9371501"/>
            <a:ext cx="2918621" cy="494813"/>
          </a:xfrm>
          <a:prstGeom prst="rect">
            <a:avLst/>
          </a:prstGeom>
          <a:noFill/>
          <a:ln>
            <a:noFill/>
          </a:ln>
        </p:spPr>
        <p:txBody>
          <a:bodyPr spcFirstLastPara="1" wrap="square" lIns="90625" tIns="45300" rIns="90625" bIns="45300" anchor="b" anchorCtr="0">
            <a:noAutofit/>
          </a:bodyPr>
          <a:lstStyle/>
          <a:p>
            <a:pPr marL="0" lvl="0" indent="0" algn="r" rtl="0">
              <a:spcBef>
                <a:spcPts val="0"/>
              </a:spcBef>
              <a:spcAft>
                <a:spcPts val="0"/>
              </a:spcAft>
              <a:buNone/>
            </a:pPr>
            <a:fld id="{00000000-1234-1234-1234-123412341234}" type="slidenum">
              <a:rPr lang="en-US" altLang="zh-TW"/>
              <a:t>66</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5"/>
        <p:cNvGrpSpPr/>
        <p:nvPr/>
      </p:nvGrpSpPr>
      <p:grpSpPr>
        <a:xfrm>
          <a:off x="0" y="0"/>
          <a:ext cx="0" cy="0"/>
          <a:chOff x="0" y="0"/>
          <a:chExt cx="0" cy="0"/>
        </a:xfrm>
      </p:grpSpPr>
      <p:sp>
        <p:nvSpPr>
          <p:cNvPr id="1716" name="Google Shape;1716;p120:notes"/>
          <p:cNvSpPr>
            <a:spLocks noGrp="1" noRot="1" noChangeAspect="1"/>
          </p:cNvSpPr>
          <p:nvPr>
            <p:ph type="sldImg" idx="2"/>
          </p:nvPr>
        </p:nvSpPr>
        <p:spPr>
          <a:xfrm>
            <a:off x="407988" y="1233488"/>
            <a:ext cx="5919787" cy="3330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7" name="Google Shape;1717;p120:notes"/>
          <p:cNvSpPr txBox="1">
            <a:spLocks noGrp="1"/>
          </p:cNvSpPr>
          <p:nvPr>
            <p:ph type="body" idx="1"/>
          </p:nvPr>
        </p:nvSpPr>
        <p:spPr>
          <a:xfrm>
            <a:off x="673891" y="4747996"/>
            <a:ext cx="5387982" cy="3884437"/>
          </a:xfrm>
          <a:prstGeom prst="rect">
            <a:avLst/>
          </a:prstGeom>
          <a:noFill/>
          <a:ln>
            <a:noFill/>
          </a:ln>
        </p:spPr>
        <p:txBody>
          <a:bodyPr spcFirstLastPara="1" wrap="square" lIns="90625" tIns="45300" rIns="90625" bIns="45300" anchor="t" anchorCtr="0">
            <a:noAutofit/>
          </a:bodyPr>
          <a:lstStyle/>
          <a:p>
            <a:pPr marL="0" lvl="0" indent="0" algn="l" rtl="0">
              <a:spcBef>
                <a:spcPts val="0"/>
              </a:spcBef>
              <a:spcAft>
                <a:spcPts val="0"/>
              </a:spcAft>
              <a:buNone/>
            </a:pPr>
            <a:endParaRPr/>
          </a:p>
        </p:txBody>
      </p:sp>
      <p:sp>
        <p:nvSpPr>
          <p:cNvPr id="1718" name="Google Shape;1718;p120:notes"/>
          <p:cNvSpPr txBox="1">
            <a:spLocks noGrp="1"/>
          </p:cNvSpPr>
          <p:nvPr>
            <p:ph type="sldNum" idx="12"/>
          </p:nvPr>
        </p:nvSpPr>
        <p:spPr>
          <a:xfrm>
            <a:off x="3815572" y="9371501"/>
            <a:ext cx="2918621" cy="494813"/>
          </a:xfrm>
          <a:prstGeom prst="rect">
            <a:avLst/>
          </a:prstGeom>
          <a:noFill/>
          <a:ln>
            <a:noFill/>
          </a:ln>
        </p:spPr>
        <p:txBody>
          <a:bodyPr spcFirstLastPara="1" wrap="square" lIns="90625" tIns="45300" rIns="90625" bIns="45300" anchor="b" anchorCtr="0">
            <a:noAutofit/>
          </a:bodyPr>
          <a:lstStyle/>
          <a:p>
            <a:pPr marL="0" lvl="0" indent="0" algn="r" rtl="0">
              <a:spcBef>
                <a:spcPts val="0"/>
              </a:spcBef>
              <a:spcAft>
                <a:spcPts val="0"/>
              </a:spcAft>
              <a:buNone/>
            </a:pPr>
            <a:fld id="{00000000-1234-1234-1234-123412341234}" type="slidenum">
              <a:rPr lang="en-US" altLang="zh-TW"/>
              <a:t>67</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4"/>
        <p:cNvGrpSpPr/>
        <p:nvPr/>
      </p:nvGrpSpPr>
      <p:grpSpPr>
        <a:xfrm>
          <a:off x="0" y="0"/>
          <a:ext cx="0" cy="0"/>
          <a:chOff x="0" y="0"/>
          <a:chExt cx="0" cy="0"/>
        </a:xfrm>
      </p:grpSpPr>
      <p:sp>
        <p:nvSpPr>
          <p:cNvPr id="1735" name="Google Shape;1735;p121:notes"/>
          <p:cNvSpPr>
            <a:spLocks noGrp="1" noRot="1" noChangeAspect="1"/>
          </p:cNvSpPr>
          <p:nvPr>
            <p:ph type="sldImg" idx="2"/>
          </p:nvPr>
        </p:nvSpPr>
        <p:spPr>
          <a:xfrm>
            <a:off x="407988" y="1233488"/>
            <a:ext cx="5919787" cy="3330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6" name="Google Shape;1736;p121:notes"/>
          <p:cNvSpPr txBox="1">
            <a:spLocks noGrp="1"/>
          </p:cNvSpPr>
          <p:nvPr>
            <p:ph type="body" idx="1"/>
          </p:nvPr>
        </p:nvSpPr>
        <p:spPr>
          <a:xfrm>
            <a:off x="673891" y="4747996"/>
            <a:ext cx="5387982" cy="3884437"/>
          </a:xfrm>
          <a:prstGeom prst="rect">
            <a:avLst/>
          </a:prstGeom>
          <a:noFill/>
          <a:ln>
            <a:noFill/>
          </a:ln>
        </p:spPr>
        <p:txBody>
          <a:bodyPr spcFirstLastPara="1" wrap="square" lIns="90625" tIns="45300" rIns="90625" bIns="45300" anchor="t" anchorCtr="0">
            <a:noAutofit/>
          </a:bodyPr>
          <a:lstStyle/>
          <a:p>
            <a:pPr marL="0" lvl="0" indent="0" algn="l" rtl="0">
              <a:spcBef>
                <a:spcPts val="0"/>
              </a:spcBef>
              <a:spcAft>
                <a:spcPts val="0"/>
              </a:spcAft>
              <a:buNone/>
            </a:pPr>
            <a:endParaRPr/>
          </a:p>
        </p:txBody>
      </p:sp>
      <p:sp>
        <p:nvSpPr>
          <p:cNvPr id="1737" name="Google Shape;1737;p121:notes"/>
          <p:cNvSpPr txBox="1">
            <a:spLocks noGrp="1"/>
          </p:cNvSpPr>
          <p:nvPr>
            <p:ph type="sldNum" idx="12"/>
          </p:nvPr>
        </p:nvSpPr>
        <p:spPr>
          <a:xfrm>
            <a:off x="3815572" y="9371501"/>
            <a:ext cx="2918621" cy="494813"/>
          </a:xfrm>
          <a:prstGeom prst="rect">
            <a:avLst/>
          </a:prstGeom>
          <a:noFill/>
          <a:ln>
            <a:noFill/>
          </a:ln>
        </p:spPr>
        <p:txBody>
          <a:bodyPr spcFirstLastPara="1" wrap="square" lIns="90625" tIns="45300" rIns="90625" bIns="45300" anchor="b" anchorCtr="0">
            <a:noAutofit/>
          </a:bodyPr>
          <a:lstStyle/>
          <a:p>
            <a:pPr marL="0" lvl="0" indent="0" algn="r" rtl="0">
              <a:spcBef>
                <a:spcPts val="0"/>
              </a:spcBef>
              <a:spcAft>
                <a:spcPts val="0"/>
              </a:spcAft>
              <a:buNone/>
            </a:pPr>
            <a:fld id="{00000000-1234-1234-1234-123412341234}" type="slidenum">
              <a:rPr lang="en-US" altLang="zh-TW"/>
              <a:t>68</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5"/>
        <p:cNvGrpSpPr/>
        <p:nvPr/>
      </p:nvGrpSpPr>
      <p:grpSpPr>
        <a:xfrm>
          <a:off x="0" y="0"/>
          <a:ext cx="0" cy="0"/>
          <a:chOff x="0" y="0"/>
          <a:chExt cx="0" cy="0"/>
        </a:xfrm>
      </p:grpSpPr>
      <p:sp>
        <p:nvSpPr>
          <p:cNvPr id="1746" name="Google Shape;1746;p122:notes"/>
          <p:cNvSpPr>
            <a:spLocks noGrp="1" noRot="1" noChangeAspect="1"/>
          </p:cNvSpPr>
          <p:nvPr>
            <p:ph type="sldImg" idx="2"/>
          </p:nvPr>
        </p:nvSpPr>
        <p:spPr>
          <a:xfrm>
            <a:off x="407988" y="1233488"/>
            <a:ext cx="5919787" cy="3330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47" name="Google Shape;1747;p122:notes"/>
          <p:cNvSpPr txBox="1">
            <a:spLocks noGrp="1"/>
          </p:cNvSpPr>
          <p:nvPr>
            <p:ph type="body" idx="1"/>
          </p:nvPr>
        </p:nvSpPr>
        <p:spPr>
          <a:xfrm>
            <a:off x="673891" y="4747996"/>
            <a:ext cx="5387982" cy="3884437"/>
          </a:xfrm>
          <a:prstGeom prst="rect">
            <a:avLst/>
          </a:prstGeom>
          <a:noFill/>
          <a:ln>
            <a:noFill/>
          </a:ln>
        </p:spPr>
        <p:txBody>
          <a:bodyPr spcFirstLastPara="1" wrap="square" lIns="90625" tIns="45300" rIns="90625" bIns="45300" anchor="t" anchorCtr="0">
            <a:noAutofit/>
          </a:bodyPr>
          <a:lstStyle/>
          <a:p>
            <a:pPr marL="0" lvl="0" indent="0" algn="l" rtl="0">
              <a:spcBef>
                <a:spcPts val="0"/>
              </a:spcBef>
              <a:spcAft>
                <a:spcPts val="0"/>
              </a:spcAft>
              <a:buNone/>
            </a:pPr>
            <a:endParaRPr/>
          </a:p>
        </p:txBody>
      </p:sp>
      <p:sp>
        <p:nvSpPr>
          <p:cNvPr id="1748" name="Google Shape;1748;p122:notes"/>
          <p:cNvSpPr txBox="1">
            <a:spLocks noGrp="1"/>
          </p:cNvSpPr>
          <p:nvPr>
            <p:ph type="sldNum" idx="12"/>
          </p:nvPr>
        </p:nvSpPr>
        <p:spPr>
          <a:xfrm>
            <a:off x="3815572" y="9371501"/>
            <a:ext cx="2918621" cy="494813"/>
          </a:xfrm>
          <a:prstGeom prst="rect">
            <a:avLst/>
          </a:prstGeom>
          <a:noFill/>
          <a:ln>
            <a:noFill/>
          </a:ln>
        </p:spPr>
        <p:txBody>
          <a:bodyPr spcFirstLastPara="1" wrap="square" lIns="90625" tIns="45300" rIns="90625" bIns="45300" anchor="b" anchorCtr="0">
            <a:noAutofit/>
          </a:bodyPr>
          <a:lstStyle/>
          <a:p>
            <a:pPr marL="0" lvl="0" indent="0" algn="r" rtl="0">
              <a:spcBef>
                <a:spcPts val="0"/>
              </a:spcBef>
              <a:spcAft>
                <a:spcPts val="0"/>
              </a:spcAft>
              <a:buNone/>
            </a:pPr>
            <a:fld id="{00000000-1234-1234-1234-123412341234}" type="slidenum">
              <a:rPr lang="en-US" altLang="zh-TW"/>
              <a:t>69</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2"/>
        <p:cNvGrpSpPr/>
        <p:nvPr/>
      </p:nvGrpSpPr>
      <p:grpSpPr>
        <a:xfrm>
          <a:off x="0" y="0"/>
          <a:ext cx="0" cy="0"/>
          <a:chOff x="0" y="0"/>
          <a:chExt cx="0" cy="0"/>
        </a:xfrm>
      </p:grpSpPr>
      <p:sp>
        <p:nvSpPr>
          <p:cNvPr id="1763" name="Google Shape;1763;p123:notes"/>
          <p:cNvSpPr>
            <a:spLocks noGrp="1" noRot="1" noChangeAspect="1"/>
          </p:cNvSpPr>
          <p:nvPr>
            <p:ph type="sldImg" idx="2"/>
          </p:nvPr>
        </p:nvSpPr>
        <p:spPr>
          <a:xfrm>
            <a:off x="407988" y="1233488"/>
            <a:ext cx="5919787" cy="3330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4" name="Google Shape;1764;p123:notes"/>
          <p:cNvSpPr txBox="1">
            <a:spLocks noGrp="1"/>
          </p:cNvSpPr>
          <p:nvPr>
            <p:ph type="body" idx="1"/>
          </p:nvPr>
        </p:nvSpPr>
        <p:spPr>
          <a:xfrm>
            <a:off x="673891" y="4747996"/>
            <a:ext cx="5387982" cy="3884437"/>
          </a:xfrm>
          <a:prstGeom prst="rect">
            <a:avLst/>
          </a:prstGeom>
          <a:noFill/>
          <a:ln>
            <a:noFill/>
          </a:ln>
        </p:spPr>
        <p:txBody>
          <a:bodyPr spcFirstLastPara="1" wrap="square" lIns="90625" tIns="45300" rIns="90625" bIns="45300" anchor="t" anchorCtr="0">
            <a:noAutofit/>
          </a:bodyPr>
          <a:lstStyle/>
          <a:p>
            <a:pPr marL="0" lvl="0" indent="0" algn="l" rtl="0">
              <a:spcBef>
                <a:spcPts val="0"/>
              </a:spcBef>
              <a:spcAft>
                <a:spcPts val="0"/>
              </a:spcAft>
              <a:buNone/>
            </a:pPr>
            <a:endParaRPr/>
          </a:p>
        </p:txBody>
      </p:sp>
      <p:sp>
        <p:nvSpPr>
          <p:cNvPr id="1765" name="Google Shape;1765;p123:notes"/>
          <p:cNvSpPr txBox="1">
            <a:spLocks noGrp="1"/>
          </p:cNvSpPr>
          <p:nvPr>
            <p:ph type="sldNum" idx="12"/>
          </p:nvPr>
        </p:nvSpPr>
        <p:spPr>
          <a:xfrm>
            <a:off x="3815572" y="9371501"/>
            <a:ext cx="2918621" cy="494813"/>
          </a:xfrm>
          <a:prstGeom prst="rect">
            <a:avLst/>
          </a:prstGeom>
          <a:noFill/>
          <a:ln>
            <a:noFill/>
          </a:ln>
        </p:spPr>
        <p:txBody>
          <a:bodyPr spcFirstLastPara="1" wrap="square" lIns="90625" tIns="45300" rIns="90625" bIns="45300" anchor="b" anchorCtr="0">
            <a:noAutofit/>
          </a:bodyPr>
          <a:lstStyle/>
          <a:p>
            <a:pPr marL="0" lvl="0" indent="0" algn="r" rtl="0">
              <a:spcBef>
                <a:spcPts val="0"/>
              </a:spcBef>
              <a:spcAft>
                <a:spcPts val="0"/>
              </a:spcAft>
              <a:buNone/>
            </a:pPr>
            <a:fld id="{00000000-1234-1234-1234-123412341234}" type="slidenum">
              <a:rPr lang="en-US" altLang="zh-TW"/>
              <a:t>70</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3"/>
        <p:cNvGrpSpPr/>
        <p:nvPr/>
      </p:nvGrpSpPr>
      <p:grpSpPr>
        <a:xfrm>
          <a:off x="0" y="0"/>
          <a:ext cx="0" cy="0"/>
          <a:chOff x="0" y="0"/>
          <a:chExt cx="0" cy="0"/>
        </a:xfrm>
      </p:grpSpPr>
      <p:sp>
        <p:nvSpPr>
          <p:cNvPr id="1804" name="Google Shape;1804;p124:notes"/>
          <p:cNvSpPr>
            <a:spLocks noGrp="1" noRot="1" noChangeAspect="1"/>
          </p:cNvSpPr>
          <p:nvPr>
            <p:ph type="sldImg" idx="2"/>
          </p:nvPr>
        </p:nvSpPr>
        <p:spPr>
          <a:xfrm>
            <a:off x="407988" y="1233488"/>
            <a:ext cx="5919787" cy="3330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5" name="Google Shape;1805;p124:notes"/>
          <p:cNvSpPr txBox="1">
            <a:spLocks noGrp="1"/>
          </p:cNvSpPr>
          <p:nvPr>
            <p:ph type="body" idx="1"/>
          </p:nvPr>
        </p:nvSpPr>
        <p:spPr>
          <a:xfrm>
            <a:off x="673891" y="4747996"/>
            <a:ext cx="5387982" cy="3884437"/>
          </a:xfrm>
          <a:prstGeom prst="rect">
            <a:avLst/>
          </a:prstGeom>
          <a:noFill/>
          <a:ln>
            <a:noFill/>
          </a:ln>
        </p:spPr>
        <p:txBody>
          <a:bodyPr spcFirstLastPara="1" wrap="square" lIns="90625" tIns="45300" rIns="90625" bIns="45300" anchor="t" anchorCtr="0">
            <a:noAutofit/>
          </a:bodyPr>
          <a:lstStyle/>
          <a:p>
            <a:pPr marL="0" lvl="0" indent="0" algn="l" rtl="0">
              <a:spcBef>
                <a:spcPts val="0"/>
              </a:spcBef>
              <a:spcAft>
                <a:spcPts val="0"/>
              </a:spcAft>
              <a:buNone/>
            </a:pPr>
            <a:endParaRPr/>
          </a:p>
        </p:txBody>
      </p:sp>
      <p:sp>
        <p:nvSpPr>
          <p:cNvPr id="1806" name="Google Shape;1806;p124:notes"/>
          <p:cNvSpPr txBox="1">
            <a:spLocks noGrp="1"/>
          </p:cNvSpPr>
          <p:nvPr>
            <p:ph type="sldNum" idx="12"/>
          </p:nvPr>
        </p:nvSpPr>
        <p:spPr>
          <a:xfrm>
            <a:off x="3815572" y="9371501"/>
            <a:ext cx="2918621" cy="494813"/>
          </a:xfrm>
          <a:prstGeom prst="rect">
            <a:avLst/>
          </a:prstGeom>
          <a:noFill/>
          <a:ln>
            <a:noFill/>
          </a:ln>
        </p:spPr>
        <p:txBody>
          <a:bodyPr spcFirstLastPara="1" wrap="square" lIns="90625" tIns="45300" rIns="90625" bIns="45300" anchor="b" anchorCtr="0">
            <a:noAutofit/>
          </a:bodyPr>
          <a:lstStyle/>
          <a:p>
            <a:pPr marL="0" lvl="0" indent="0" algn="r" rtl="0">
              <a:spcBef>
                <a:spcPts val="0"/>
              </a:spcBef>
              <a:spcAft>
                <a:spcPts val="0"/>
              </a:spcAft>
              <a:buNone/>
            </a:pPr>
            <a:fld id="{00000000-1234-1234-1234-123412341234}" type="slidenum">
              <a:rPr lang="en-US" altLang="zh-TW"/>
              <a:t>71</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11:notes"/>
          <p:cNvSpPr txBox="1">
            <a:spLocks noGrp="1"/>
          </p:cNvSpPr>
          <p:nvPr>
            <p:ph type="body" idx="1"/>
          </p:nvPr>
        </p:nvSpPr>
        <p:spPr>
          <a:xfrm>
            <a:off x="673891" y="4747996"/>
            <a:ext cx="5387982" cy="3884437"/>
          </a:xfrm>
          <a:prstGeom prst="rect">
            <a:avLst/>
          </a:prstGeom>
        </p:spPr>
        <p:txBody>
          <a:bodyPr spcFirstLastPara="1" wrap="square" lIns="90625" tIns="45300" rIns="90625" bIns="45300" anchor="t" anchorCtr="0">
            <a:noAutofit/>
          </a:bodyPr>
          <a:lstStyle/>
          <a:p>
            <a:pPr marL="0" lvl="0" indent="0" algn="l" rtl="0">
              <a:spcBef>
                <a:spcPts val="0"/>
              </a:spcBef>
              <a:spcAft>
                <a:spcPts val="0"/>
              </a:spcAft>
              <a:buNone/>
            </a:pPr>
            <a:endParaRPr/>
          </a:p>
        </p:txBody>
      </p:sp>
      <p:sp>
        <p:nvSpPr>
          <p:cNvPr id="310" name="Google Shape;310;p11:notes"/>
          <p:cNvSpPr>
            <a:spLocks noGrp="1" noRot="1" noChangeAspect="1"/>
          </p:cNvSpPr>
          <p:nvPr>
            <p:ph type="sldImg" idx="2"/>
          </p:nvPr>
        </p:nvSpPr>
        <p:spPr>
          <a:xfrm>
            <a:off x="407988" y="1233488"/>
            <a:ext cx="5919787" cy="3330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8"/>
        <p:cNvGrpSpPr/>
        <p:nvPr/>
      </p:nvGrpSpPr>
      <p:grpSpPr>
        <a:xfrm>
          <a:off x="0" y="0"/>
          <a:ext cx="0" cy="0"/>
          <a:chOff x="0" y="0"/>
          <a:chExt cx="0" cy="0"/>
        </a:xfrm>
      </p:grpSpPr>
      <p:sp>
        <p:nvSpPr>
          <p:cNvPr id="1819" name="Google Shape;1819;p126:notes"/>
          <p:cNvSpPr txBox="1">
            <a:spLocks noGrp="1"/>
          </p:cNvSpPr>
          <p:nvPr>
            <p:ph type="body" idx="1"/>
          </p:nvPr>
        </p:nvSpPr>
        <p:spPr>
          <a:xfrm>
            <a:off x="673891" y="4747996"/>
            <a:ext cx="5387982" cy="3884437"/>
          </a:xfrm>
          <a:prstGeom prst="rect">
            <a:avLst/>
          </a:prstGeom>
        </p:spPr>
        <p:txBody>
          <a:bodyPr spcFirstLastPara="1" wrap="square" lIns="90625" tIns="45300" rIns="90625" bIns="45300" anchor="t" anchorCtr="0">
            <a:noAutofit/>
          </a:bodyPr>
          <a:lstStyle/>
          <a:p>
            <a:pPr marL="0" lvl="0" indent="0" algn="l" rtl="0">
              <a:spcBef>
                <a:spcPts val="0"/>
              </a:spcBef>
              <a:spcAft>
                <a:spcPts val="0"/>
              </a:spcAft>
              <a:buNone/>
            </a:pPr>
            <a:endParaRPr/>
          </a:p>
        </p:txBody>
      </p:sp>
      <p:sp>
        <p:nvSpPr>
          <p:cNvPr id="1820" name="Google Shape;1820;p126:notes"/>
          <p:cNvSpPr>
            <a:spLocks noGrp="1" noRot="1" noChangeAspect="1"/>
          </p:cNvSpPr>
          <p:nvPr>
            <p:ph type="sldImg" idx="2"/>
          </p:nvPr>
        </p:nvSpPr>
        <p:spPr>
          <a:xfrm>
            <a:off x="407988" y="1233488"/>
            <a:ext cx="5919787" cy="3330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1"/>
        <p:cNvGrpSpPr/>
        <p:nvPr/>
      </p:nvGrpSpPr>
      <p:grpSpPr>
        <a:xfrm>
          <a:off x="0" y="0"/>
          <a:ext cx="0" cy="0"/>
          <a:chOff x="0" y="0"/>
          <a:chExt cx="0" cy="0"/>
        </a:xfrm>
      </p:grpSpPr>
      <p:sp>
        <p:nvSpPr>
          <p:cNvPr id="1842" name="Google Shape;1842;p128:notes"/>
          <p:cNvSpPr txBox="1">
            <a:spLocks noGrp="1"/>
          </p:cNvSpPr>
          <p:nvPr>
            <p:ph type="body" idx="1"/>
          </p:nvPr>
        </p:nvSpPr>
        <p:spPr>
          <a:xfrm>
            <a:off x="673891" y="4747996"/>
            <a:ext cx="5387982" cy="3884437"/>
          </a:xfrm>
          <a:prstGeom prst="rect">
            <a:avLst/>
          </a:prstGeom>
        </p:spPr>
        <p:txBody>
          <a:bodyPr spcFirstLastPara="1" wrap="square" lIns="90625" tIns="45300" rIns="90625" bIns="45300" anchor="t" anchorCtr="0">
            <a:noAutofit/>
          </a:bodyPr>
          <a:lstStyle/>
          <a:p>
            <a:pPr marL="0" lvl="0" indent="0" algn="l" rtl="0">
              <a:spcBef>
                <a:spcPts val="0"/>
              </a:spcBef>
              <a:spcAft>
                <a:spcPts val="0"/>
              </a:spcAft>
              <a:buNone/>
            </a:pPr>
            <a:endParaRPr/>
          </a:p>
        </p:txBody>
      </p:sp>
      <p:sp>
        <p:nvSpPr>
          <p:cNvPr id="1843" name="Google Shape;1843;p128:notes"/>
          <p:cNvSpPr>
            <a:spLocks noGrp="1" noRot="1" noChangeAspect="1"/>
          </p:cNvSpPr>
          <p:nvPr>
            <p:ph type="sldImg" idx="2"/>
          </p:nvPr>
        </p:nvSpPr>
        <p:spPr>
          <a:xfrm>
            <a:off x="407988" y="1233488"/>
            <a:ext cx="5919787" cy="3330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9"/>
        <p:cNvGrpSpPr/>
        <p:nvPr/>
      </p:nvGrpSpPr>
      <p:grpSpPr>
        <a:xfrm>
          <a:off x="0" y="0"/>
          <a:ext cx="0" cy="0"/>
          <a:chOff x="0" y="0"/>
          <a:chExt cx="0" cy="0"/>
        </a:xfrm>
      </p:grpSpPr>
      <p:sp>
        <p:nvSpPr>
          <p:cNvPr id="1850" name="Google Shape;1850;p129:notes"/>
          <p:cNvSpPr txBox="1">
            <a:spLocks noGrp="1"/>
          </p:cNvSpPr>
          <p:nvPr>
            <p:ph type="body" idx="1"/>
          </p:nvPr>
        </p:nvSpPr>
        <p:spPr>
          <a:xfrm>
            <a:off x="673891" y="4747996"/>
            <a:ext cx="5387982" cy="3884437"/>
          </a:xfrm>
          <a:prstGeom prst="rect">
            <a:avLst/>
          </a:prstGeom>
        </p:spPr>
        <p:txBody>
          <a:bodyPr spcFirstLastPara="1" wrap="square" lIns="90625" tIns="45300" rIns="90625" bIns="45300" anchor="t" anchorCtr="0">
            <a:noAutofit/>
          </a:bodyPr>
          <a:lstStyle/>
          <a:p>
            <a:pPr marL="0" lvl="0" indent="0" algn="l" rtl="0">
              <a:spcBef>
                <a:spcPts val="0"/>
              </a:spcBef>
              <a:spcAft>
                <a:spcPts val="0"/>
              </a:spcAft>
              <a:buNone/>
            </a:pPr>
            <a:endParaRPr/>
          </a:p>
        </p:txBody>
      </p:sp>
      <p:sp>
        <p:nvSpPr>
          <p:cNvPr id="1851" name="Google Shape;1851;p129:notes"/>
          <p:cNvSpPr>
            <a:spLocks noGrp="1" noRot="1" noChangeAspect="1"/>
          </p:cNvSpPr>
          <p:nvPr>
            <p:ph type="sldImg" idx="2"/>
          </p:nvPr>
        </p:nvSpPr>
        <p:spPr>
          <a:xfrm>
            <a:off x="407988" y="1233488"/>
            <a:ext cx="5919787" cy="3330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4"/>
        <p:cNvGrpSpPr/>
        <p:nvPr/>
      </p:nvGrpSpPr>
      <p:grpSpPr>
        <a:xfrm>
          <a:off x="0" y="0"/>
          <a:ext cx="0" cy="0"/>
          <a:chOff x="0" y="0"/>
          <a:chExt cx="0" cy="0"/>
        </a:xfrm>
      </p:grpSpPr>
      <p:sp>
        <p:nvSpPr>
          <p:cNvPr id="1865" name="Google Shape;1865;p131:notes"/>
          <p:cNvSpPr txBox="1">
            <a:spLocks noGrp="1"/>
          </p:cNvSpPr>
          <p:nvPr>
            <p:ph type="body" idx="1"/>
          </p:nvPr>
        </p:nvSpPr>
        <p:spPr>
          <a:xfrm>
            <a:off x="673891" y="4747996"/>
            <a:ext cx="5387982" cy="3884437"/>
          </a:xfrm>
          <a:prstGeom prst="rect">
            <a:avLst/>
          </a:prstGeom>
        </p:spPr>
        <p:txBody>
          <a:bodyPr spcFirstLastPara="1" wrap="square" lIns="90625" tIns="45300" rIns="90625" bIns="45300" anchor="t" anchorCtr="0">
            <a:noAutofit/>
          </a:bodyPr>
          <a:lstStyle/>
          <a:p>
            <a:pPr marL="0" lvl="0" indent="0" algn="l" rtl="0">
              <a:spcBef>
                <a:spcPts val="0"/>
              </a:spcBef>
              <a:spcAft>
                <a:spcPts val="0"/>
              </a:spcAft>
              <a:buNone/>
            </a:pPr>
            <a:endParaRPr/>
          </a:p>
        </p:txBody>
      </p:sp>
      <p:sp>
        <p:nvSpPr>
          <p:cNvPr id="1866" name="Google Shape;1866;p131:notes"/>
          <p:cNvSpPr>
            <a:spLocks noGrp="1" noRot="1" noChangeAspect="1"/>
          </p:cNvSpPr>
          <p:nvPr>
            <p:ph type="sldImg" idx="2"/>
          </p:nvPr>
        </p:nvSpPr>
        <p:spPr>
          <a:xfrm>
            <a:off x="407988" y="1233488"/>
            <a:ext cx="5919787" cy="3330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0"/>
        <p:cNvGrpSpPr/>
        <p:nvPr/>
      </p:nvGrpSpPr>
      <p:grpSpPr>
        <a:xfrm>
          <a:off x="0" y="0"/>
          <a:ext cx="0" cy="0"/>
          <a:chOff x="0" y="0"/>
          <a:chExt cx="0" cy="0"/>
        </a:xfrm>
      </p:grpSpPr>
      <p:sp>
        <p:nvSpPr>
          <p:cNvPr id="1881" name="Google Shape;1881;p132:notes"/>
          <p:cNvSpPr>
            <a:spLocks noGrp="1" noRot="1" noChangeAspect="1"/>
          </p:cNvSpPr>
          <p:nvPr>
            <p:ph type="sldImg" idx="2"/>
          </p:nvPr>
        </p:nvSpPr>
        <p:spPr>
          <a:xfrm>
            <a:off x="407988" y="1233488"/>
            <a:ext cx="5919787" cy="3330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2" name="Google Shape;1882;p132:notes"/>
          <p:cNvSpPr txBox="1">
            <a:spLocks noGrp="1"/>
          </p:cNvSpPr>
          <p:nvPr>
            <p:ph type="body" idx="1"/>
          </p:nvPr>
        </p:nvSpPr>
        <p:spPr>
          <a:xfrm>
            <a:off x="673891" y="4747996"/>
            <a:ext cx="5387982" cy="3884437"/>
          </a:xfrm>
          <a:prstGeom prst="rect">
            <a:avLst/>
          </a:prstGeom>
          <a:noFill/>
          <a:ln>
            <a:noFill/>
          </a:ln>
        </p:spPr>
        <p:txBody>
          <a:bodyPr spcFirstLastPara="1" wrap="square" lIns="90625" tIns="45300" rIns="90625" bIns="45300" anchor="t" anchorCtr="0">
            <a:noAutofit/>
          </a:bodyPr>
          <a:lstStyle/>
          <a:p>
            <a:pPr marL="0" lvl="0" indent="0" algn="l" rtl="0">
              <a:spcBef>
                <a:spcPts val="0"/>
              </a:spcBef>
              <a:spcAft>
                <a:spcPts val="0"/>
              </a:spcAft>
              <a:buNone/>
            </a:pPr>
            <a:endParaRPr/>
          </a:p>
        </p:txBody>
      </p:sp>
      <p:sp>
        <p:nvSpPr>
          <p:cNvPr id="1883" name="Google Shape;1883;p132:notes"/>
          <p:cNvSpPr txBox="1">
            <a:spLocks noGrp="1"/>
          </p:cNvSpPr>
          <p:nvPr>
            <p:ph type="sldNum" idx="12"/>
          </p:nvPr>
        </p:nvSpPr>
        <p:spPr>
          <a:xfrm>
            <a:off x="3815572" y="9371501"/>
            <a:ext cx="2918621" cy="494813"/>
          </a:xfrm>
          <a:prstGeom prst="rect">
            <a:avLst/>
          </a:prstGeom>
          <a:noFill/>
          <a:ln>
            <a:noFill/>
          </a:ln>
        </p:spPr>
        <p:txBody>
          <a:bodyPr spcFirstLastPara="1" wrap="square" lIns="90625" tIns="45300" rIns="90625" bIns="45300" anchor="b" anchorCtr="0">
            <a:noAutofit/>
          </a:bodyPr>
          <a:lstStyle/>
          <a:p>
            <a:pPr marL="0" lvl="0" indent="0" algn="r" rtl="0">
              <a:spcBef>
                <a:spcPts val="0"/>
              </a:spcBef>
              <a:spcAft>
                <a:spcPts val="0"/>
              </a:spcAft>
              <a:buNone/>
            </a:pPr>
            <a:fld id="{00000000-1234-1234-1234-123412341234}" type="slidenum">
              <a:rPr lang="en-US" altLang="zh-TW"/>
              <a:t>79</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9"/>
        <p:cNvGrpSpPr/>
        <p:nvPr/>
      </p:nvGrpSpPr>
      <p:grpSpPr>
        <a:xfrm>
          <a:off x="0" y="0"/>
          <a:ext cx="0" cy="0"/>
          <a:chOff x="0" y="0"/>
          <a:chExt cx="0" cy="0"/>
        </a:xfrm>
      </p:grpSpPr>
      <p:sp>
        <p:nvSpPr>
          <p:cNvPr id="1890" name="Google Shape;1890;p133:notes"/>
          <p:cNvSpPr>
            <a:spLocks noGrp="1" noRot="1" noChangeAspect="1"/>
          </p:cNvSpPr>
          <p:nvPr>
            <p:ph type="sldImg" idx="2"/>
          </p:nvPr>
        </p:nvSpPr>
        <p:spPr>
          <a:xfrm>
            <a:off x="407988" y="1233488"/>
            <a:ext cx="5919787" cy="3330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1" name="Google Shape;1891;p133:notes"/>
          <p:cNvSpPr txBox="1">
            <a:spLocks noGrp="1"/>
          </p:cNvSpPr>
          <p:nvPr>
            <p:ph type="body" idx="1"/>
          </p:nvPr>
        </p:nvSpPr>
        <p:spPr>
          <a:xfrm>
            <a:off x="673891" y="4747996"/>
            <a:ext cx="5387982" cy="3884437"/>
          </a:xfrm>
          <a:prstGeom prst="rect">
            <a:avLst/>
          </a:prstGeom>
          <a:noFill/>
          <a:ln>
            <a:noFill/>
          </a:ln>
        </p:spPr>
        <p:txBody>
          <a:bodyPr spcFirstLastPara="1" wrap="square" lIns="90625" tIns="45300" rIns="90625" bIns="45300" anchor="t" anchorCtr="0">
            <a:noAutofit/>
          </a:bodyPr>
          <a:lstStyle/>
          <a:p>
            <a:pPr marL="0" lvl="0" indent="0" algn="l" rtl="0">
              <a:spcBef>
                <a:spcPts val="0"/>
              </a:spcBef>
              <a:spcAft>
                <a:spcPts val="0"/>
              </a:spcAft>
              <a:buNone/>
            </a:pPr>
            <a:endParaRPr/>
          </a:p>
        </p:txBody>
      </p:sp>
      <p:sp>
        <p:nvSpPr>
          <p:cNvPr id="1892" name="Google Shape;1892;p133:notes"/>
          <p:cNvSpPr txBox="1">
            <a:spLocks noGrp="1"/>
          </p:cNvSpPr>
          <p:nvPr>
            <p:ph type="sldNum" idx="12"/>
          </p:nvPr>
        </p:nvSpPr>
        <p:spPr>
          <a:xfrm>
            <a:off x="3815572" y="9371501"/>
            <a:ext cx="2918621" cy="494813"/>
          </a:xfrm>
          <a:prstGeom prst="rect">
            <a:avLst/>
          </a:prstGeom>
          <a:noFill/>
          <a:ln>
            <a:noFill/>
          </a:ln>
        </p:spPr>
        <p:txBody>
          <a:bodyPr spcFirstLastPara="1" wrap="square" lIns="90625" tIns="45300" rIns="90625" bIns="45300" anchor="b" anchorCtr="0">
            <a:noAutofit/>
          </a:bodyPr>
          <a:lstStyle/>
          <a:p>
            <a:pPr marL="0" lvl="0" indent="0" algn="r" rtl="0">
              <a:spcBef>
                <a:spcPts val="0"/>
              </a:spcBef>
              <a:spcAft>
                <a:spcPts val="0"/>
              </a:spcAft>
              <a:buNone/>
            </a:pPr>
            <a:fld id="{00000000-1234-1234-1234-123412341234}" type="slidenum">
              <a:rPr lang="en-US" altLang="zh-TW"/>
              <a:t>80</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8"/>
        <p:cNvGrpSpPr/>
        <p:nvPr/>
      </p:nvGrpSpPr>
      <p:grpSpPr>
        <a:xfrm>
          <a:off x="0" y="0"/>
          <a:ext cx="0" cy="0"/>
          <a:chOff x="0" y="0"/>
          <a:chExt cx="0" cy="0"/>
        </a:xfrm>
      </p:grpSpPr>
      <p:sp>
        <p:nvSpPr>
          <p:cNvPr id="1899" name="Google Shape;1899;p134:notes"/>
          <p:cNvSpPr>
            <a:spLocks noGrp="1" noRot="1" noChangeAspect="1"/>
          </p:cNvSpPr>
          <p:nvPr>
            <p:ph type="sldImg" idx="2"/>
          </p:nvPr>
        </p:nvSpPr>
        <p:spPr>
          <a:xfrm>
            <a:off x="407988" y="1233488"/>
            <a:ext cx="5919787" cy="3330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0" name="Google Shape;1900;p134:notes"/>
          <p:cNvSpPr txBox="1">
            <a:spLocks noGrp="1"/>
          </p:cNvSpPr>
          <p:nvPr>
            <p:ph type="body" idx="1"/>
          </p:nvPr>
        </p:nvSpPr>
        <p:spPr>
          <a:xfrm>
            <a:off x="673891" y="4747996"/>
            <a:ext cx="5387982" cy="3884437"/>
          </a:xfrm>
          <a:prstGeom prst="rect">
            <a:avLst/>
          </a:prstGeom>
          <a:noFill/>
          <a:ln>
            <a:noFill/>
          </a:ln>
        </p:spPr>
        <p:txBody>
          <a:bodyPr spcFirstLastPara="1" wrap="square" lIns="90625" tIns="45300" rIns="90625" bIns="45300" anchor="t" anchorCtr="0">
            <a:noAutofit/>
          </a:bodyPr>
          <a:lstStyle/>
          <a:p>
            <a:pPr marL="0" lvl="0" indent="0" algn="l" rtl="0">
              <a:spcBef>
                <a:spcPts val="0"/>
              </a:spcBef>
              <a:spcAft>
                <a:spcPts val="0"/>
              </a:spcAft>
              <a:buNone/>
            </a:pPr>
            <a:endParaRPr/>
          </a:p>
        </p:txBody>
      </p:sp>
      <p:sp>
        <p:nvSpPr>
          <p:cNvPr id="1901" name="Google Shape;1901;p134:notes"/>
          <p:cNvSpPr txBox="1">
            <a:spLocks noGrp="1"/>
          </p:cNvSpPr>
          <p:nvPr>
            <p:ph type="sldNum" idx="12"/>
          </p:nvPr>
        </p:nvSpPr>
        <p:spPr>
          <a:xfrm>
            <a:off x="3815572" y="9371501"/>
            <a:ext cx="2918621" cy="494813"/>
          </a:xfrm>
          <a:prstGeom prst="rect">
            <a:avLst/>
          </a:prstGeom>
          <a:noFill/>
          <a:ln>
            <a:noFill/>
          </a:ln>
        </p:spPr>
        <p:txBody>
          <a:bodyPr spcFirstLastPara="1" wrap="square" lIns="90625" tIns="45300" rIns="90625" bIns="45300" anchor="b" anchorCtr="0">
            <a:noAutofit/>
          </a:bodyPr>
          <a:lstStyle/>
          <a:p>
            <a:pPr marL="0" lvl="0" indent="0" algn="r" rtl="0">
              <a:spcBef>
                <a:spcPts val="0"/>
              </a:spcBef>
              <a:spcAft>
                <a:spcPts val="0"/>
              </a:spcAft>
              <a:buNone/>
            </a:pPr>
            <a:fld id="{00000000-1234-1234-1234-123412341234}" type="slidenum">
              <a:rPr lang="en-US" altLang="zh-TW"/>
              <a:t>81</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0"/>
        <p:cNvGrpSpPr/>
        <p:nvPr/>
      </p:nvGrpSpPr>
      <p:grpSpPr>
        <a:xfrm>
          <a:off x="0" y="0"/>
          <a:ext cx="0" cy="0"/>
          <a:chOff x="0" y="0"/>
          <a:chExt cx="0" cy="0"/>
        </a:xfrm>
      </p:grpSpPr>
      <p:sp>
        <p:nvSpPr>
          <p:cNvPr id="1931" name="Google Shape;1931;p135:notes"/>
          <p:cNvSpPr>
            <a:spLocks noGrp="1" noRot="1" noChangeAspect="1"/>
          </p:cNvSpPr>
          <p:nvPr>
            <p:ph type="sldImg" idx="2"/>
          </p:nvPr>
        </p:nvSpPr>
        <p:spPr>
          <a:xfrm>
            <a:off x="407988" y="1233488"/>
            <a:ext cx="5919787" cy="3330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2" name="Google Shape;1932;p135:notes"/>
          <p:cNvSpPr txBox="1">
            <a:spLocks noGrp="1"/>
          </p:cNvSpPr>
          <p:nvPr>
            <p:ph type="body" idx="1"/>
          </p:nvPr>
        </p:nvSpPr>
        <p:spPr>
          <a:xfrm>
            <a:off x="673891" y="4747996"/>
            <a:ext cx="5387982" cy="3884437"/>
          </a:xfrm>
          <a:prstGeom prst="rect">
            <a:avLst/>
          </a:prstGeom>
          <a:noFill/>
          <a:ln>
            <a:noFill/>
          </a:ln>
        </p:spPr>
        <p:txBody>
          <a:bodyPr spcFirstLastPara="1" wrap="square" lIns="90625" tIns="45300" rIns="90625" bIns="45300" anchor="t" anchorCtr="0">
            <a:noAutofit/>
          </a:bodyPr>
          <a:lstStyle/>
          <a:p>
            <a:pPr marL="0" lvl="0" indent="0" algn="l" rtl="0">
              <a:spcBef>
                <a:spcPts val="0"/>
              </a:spcBef>
              <a:spcAft>
                <a:spcPts val="0"/>
              </a:spcAft>
              <a:buNone/>
            </a:pPr>
            <a:endParaRPr/>
          </a:p>
        </p:txBody>
      </p:sp>
      <p:sp>
        <p:nvSpPr>
          <p:cNvPr id="1933" name="Google Shape;1933;p135:notes"/>
          <p:cNvSpPr txBox="1">
            <a:spLocks noGrp="1"/>
          </p:cNvSpPr>
          <p:nvPr>
            <p:ph type="sldNum" idx="12"/>
          </p:nvPr>
        </p:nvSpPr>
        <p:spPr>
          <a:xfrm>
            <a:off x="3815572" y="9371501"/>
            <a:ext cx="2918621" cy="494813"/>
          </a:xfrm>
          <a:prstGeom prst="rect">
            <a:avLst/>
          </a:prstGeom>
          <a:noFill/>
          <a:ln>
            <a:noFill/>
          </a:ln>
        </p:spPr>
        <p:txBody>
          <a:bodyPr spcFirstLastPara="1" wrap="square" lIns="90625" tIns="45300" rIns="90625" bIns="45300" anchor="b" anchorCtr="0">
            <a:noAutofit/>
          </a:bodyPr>
          <a:lstStyle/>
          <a:p>
            <a:pPr marL="0" lvl="0" indent="0" algn="r" rtl="0">
              <a:spcBef>
                <a:spcPts val="0"/>
              </a:spcBef>
              <a:spcAft>
                <a:spcPts val="0"/>
              </a:spcAft>
              <a:buNone/>
            </a:pPr>
            <a:fld id="{00000000-1234-1234-1234-123412341234}" type="slidenum">
              <a:rPr lang="en-US" altLang="zh-TW"/>
              <a:t>82</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8"/>
        <p:cNvGrpSpPr/>
        <p:nvPr/>
      </p:nvGrpSpPr>
      <p:grpSpPr>
        <a:xfrm>
          <a:off x="0" y="0"/>
          <a:ext cx="0" cy="0"/>
          <a:chOff x="0" y="0"/>
          <a:chExt cx="0" cy="0"/>
        </a:xfrm>
      </p:grpSpPr>
      <p:sp>
        <p:nvSpPr>
          <p:cNvPr id="1979" name="Google Shape;1979;p136:notes"/>
          <p:cNvSpPr>
            <a:spLocks noGrp="1" noRot="1" noChangeAspect="1"/>
          </p:cNvSpPr>
          <p:nvPr>
            <p:ph type="sldImg" idx="2"/>
          </p:nvPr>
        </p:nvSpPr>
        <p:spPr>
          <a:xfrm>
            <a:off x="407988" y="1233488"/>
            <a:ext cx="5919787" cy="3330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0" name="Google Shape;1980;p136:notes"/>
          <p:cNvSpPr txBox="1">
            <a:spLocks noGrp="1"/>
          </p:cNvSpPr>
          <p:nvPr>
            <p:ph type="body" idx="1"/>
          </p:nvPr>
        </p:nvSpPr>
        <p:spPr>
          <a:xfrm>
            <a:off x="673891" y="4747996"/>
            <a:ext cx="5387982" cy="3884437"/>
          </a:xfrm>
          <a:prstGeom prst="rect">
            <a:avLst/>
          </a:prstGeom>
          <a:noFill/>
          <a:ln>
            <a:noFill/>
          </a:ln>
        </p:spPr>
        <p:txBody>
          <a:bodyPr spcFirstLastPara="1" wrap="square" lIns="90625" tIns="45300" rIns="90625" bIns="45300" anchor="t" anchorCtr="0">
            <a:noAutofit/>
          </a:bodyPr>
          <a:lstStyle/>
          <a:p>
            <a:pPr marL="0" lvl="0" indent="0" algn="l" rtl="0">
              <a:spcBef>
                <a:spcPts val="0"/>
              </a:spcBef>
              <a:spcAft>
                <a:spcPts val="0"/>
              </a:spcAft>
              <a:buNone/>
            </a:pPr>
            <a:endParaRPr/>
          </a:p>
        </p:txBody>
      </p:sp>
      <p:sp>
        <p:nvSpPr>
          <p:cNvPr id="1981" name="Google Shape;1981;p136:notes"/>
          <p:cNvSpPr txBox="1">
            <a:spLocks noGrp="1"/>
          </p:cNvSpPr>
          <p:nvPr>
            <p:ph type="sldNum" idx="12"/>
          </p:nvPr>
        </p:nvSpPr>
        <p:spPr>
          <a:xfrm>
            <a:off x="3815572" y="9371501"/>
            <a:ext cx="2918621" cy="494813"/>
          </a:xfrm>
          <a:prstGeom prst="rect">
            <a:avLst/>
          </a:prstGeom>
          <a:noFill/>
          <a:ln>
            <a:noFill/>
          </a:ln>
        </p:spPr>
        <p:txBody>
          <a:bodyPr spcFirstLastPara="1" wrap="square" lIns="90625" tIns="45300" rIns="90625" bIns="45300" anchor="b" anchorCtr="0">
            <a:noAutofit/>
          </a:bodyPr>
          <a:lstStyle/>
          <a:p>
            <a:pPr marL="0" lvl="0" indent="0" algn="r" rtl="0">
              <a:spcBef>
                <a:spcPts val="0"/>
              </a:spcBef>
              <a:spcAft>
                <a:spcPts val="0"/>
              </a:spcAft>
              <a:buNone/>
            </a:pPr>
            <a:fld id="{00000000-1234-1234-1234-123412341234}" type="slidenum">
              <a:rPr lang="en-US" altLang="zh-TW"/>
              <a:t>83</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5"/>
        <p:cNvGrpSpPr/>
        <p:nvPr/>
      </p:nvGrpSpPr>
      <p:grpSpPr>
        <a:xfrm>
          <a:off x="0" y="0"/>
          <a:ext cx="0" cy="0"/>
          <a:chOff x="0" y="0"/>
          <a:chExt cx="0" cy="0"/>
        </a:xfrm>
      </p:grpSpPr>
      <p:sp>
        <p:nvSpPr>
          <p:cNvPr id="1996" name="Google Shape;1996;p138:notes"/>
          <p:cNvSpPr txBox="1">
            <a:spLocks noGrp="1"/>
          </p:cNvSpPr>
          <p:nvPr>
            <p:ph type="body" idx="1"/>
          </p:nvPr>
        </p:nvSpPr>
        <p:spPr>
          <a:xfrm>
            <a:off x="673891" y="4747996"/>
            <a:ext cx="5387982" cy="3884437"/>
          </a:xfrm>
          <a:prstGeom prst="rect">
            <a:avLst/>
          </a:prstGeom>
        </p:spPr>
        <p:txBody>
          <a:bodyPr spcFirstLastPara="1" wrap="square" lIns="90625" tIns="45300" rIns="90625" bIns="45300" anchor="t" anchorCtr="0">
            <a:noAutofit/>
          </a:bodyPr>
          <a:lstStyle/>
          <a:p>
            <a:pPr marL="0" lvl="0" indent="0" algn="l" rtl="0">
              <a:spcBef>
                <a:spcPts val="0"/>
              </a:spcBef>
              <a:spcAft>
                <a:spcPts val="0"/>
              </a:spcAft>
              <a:buNone/>
            </a:pPr>
            <a:endParaRPr/>
          </a:p>
        </p:txBody>
      </p:sp>
      <p:sp>
        <p:nvSpPr>
          <p:cNvPr id="1997" name="Google Shape;1997;p138:notes"/>
          <p:cNvSpPr>
            <a:spLocks noGrp="1" noRot="1" noChangeAspect="1"/>
          </p:cNvSpPr>
          <p:nvPr>
            <p:ph type="sldImg" idx="2"/>
          </p:nvPr>
        </p:nvSpPr>
        <p:spPr>
          <a:xfrm>
            <a:off x="407988" y="1233488"/>
            <a:ext cx="5919787" cy="3330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3D93F0-F195-48F5-8BD9-8FA0B09DC7EB}"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40468074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1"/>
        <p:cNvGrpSpPr/>
        <p:nvPr/>
      </p:nvGrpSpPr>
      <p:grpSpPr>
        <a:xfrm>
          <a:off x="0" y="0"/>
          <a:ext cx="0" cy="0"/>
          <a:chOff x="0" y="0"/>
          <a:chExt cx="0" cy="0"/>
        </a:xfrm>
      </p:grpSpPr>
      <p:sp>
        <p:nvSpPr>
          <p:cNvPr id="2012" name="Google Shape;2012;p139:notes"/>
          <p:cNvSpPr>
            <a:spLocks noGrp="1" noRot="1" noChangeAspect="1"/>
          </p:cNvSpPr>
          <p:nvPr>
            <p:ph type="sldImg" idx="2"/>
          </p:nvPr>
        </p:nvSpPr>
        <p:spPr>
          <a:xfrm>
            <a:off x="407988" y="1233488"/>
            <a:ext cx="5919787" cy="3330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3" name="Google Shape;2013;p139:notes"/>
          <p:cNvSpPr txBox="1">
            <a:spLocks noGrp="1"/>
          </p:cNvSpPr>
          <p:nvPr>
            <p:ph type="body" idx="1"/>
          </p:nvPr>
        </p:nvSpPr>
        <p:spPr>
          <a:xfrm>
            <a:off x="673891" y="4747996"/>
            <a:ext cx="5387982" cy="3884437"/>
          </a:xfrm>
          <a:prstGeom prst="rect">
            <a:avLst/>
          </a:prstGeom>
          <a:noFill/>
          <a:ln>
            <a:noFill/>
          </a:ln>
        </p:spPr>
        <p:txBody>
          <a:bodyPr spcFirstLastPara="1" wrap="square" lIns="90625" tIns="45300" rIns="90625" bIns="45300" anchor="t" anchorCtr="0">
            <a:noAutofit/>
          </a:bodyPr>
          <a:lstStyle/>
          <a:p>
            <a:pPr marL="0" lvl="0" indent="0" algn="l" rtl="0">
              <a:spcBef>
                <a:spcPts val="0"/>
              </a:spcBef>
              <a:spcAft>
                <a:spcPts val="0"/>
              </a:spcAft>
              <a:buNone/>
            </a:pPr>
            <a:endParaRPr/>
          </a:p>
        </p:txBody>
      </p:sp>
      <p:sp>
        <p:nvSpPr>
          <p:cNvPr id="2014" name="Google Shape;2014;p139:notes"/>
          <p:cNvSpPr txBox="1">
            <a:spLocks noGrp="1"/>
          </p:cNvSpPr>
          <p:nvPr>
            <p:ph type="sldNum" idx="12"/>
          </p:nvPr>
        </p:nvSpPr>
        <p:spPr>
          <a:xfrm>
            <a:off x="3815572" y="9371501"/>
            <a:ext cx="2918621" cy="494813"/>
          </a:xfrm>
          <a:prstGeom prst="rect">
            <a:avLst/>
          </a:prstGeom>
          <a:noFill/>
          <a:ln>
            <a:noFill/>
          </a:ln>
        </p:spPr>
        <p:txBody>
          <a:bodyPr spcFirstLastPara="1" wrap="square" lIns="90625" tIns="45300" rIns="90625" bIns="45300" anchor="b" anchorCtr="0">
            <a:noAutofit/>
          </a:bodyPr>
          <a:lstStyle/>
          <a:p>
            <a:pPr marL="0" lvl="0" indent="0" algn="r" rtl="0">
              <a:spcBef>
                <a:spcPts val="0"/>
              </a:spcBef>
              <a:spcAft>
                <a:spcPts val="0"/>
              </a:spcAft>
              <a:buNone/>
            </a:pPr>
            <a:fld id="{00000000-1234-1234-1234-123412341234}" type="slidenum">
              <a:rPr lang="en-US" altLang="zh-TW"/>
              <a:t>86</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9"/>
        <p:cNvGrpSpPr/>
        <p:nvPr/>
      </p:nvGrpSpPr>
      <p:grpSpPr>
        <a:xfrm>
          <a:off x="0" y="0"/>
          <a:ext cx="0" cy="0"/>
          <a:chOff x="0" y="0"/>
          <a:chExt cx="0" cy="0"/>
        </a:xfrm>
      </p:grpSpPr>
      <p:sp>
        <p:nvSpPr>
          <p:cNvPr id="2020" name="Google Shape;2020;p140:notes"/>
          <p:cNvSpPr>
            <a:spLocks noGrp="1" noRot="1" noChangeAspect="1"/>
          </p:cNvSpPr>
          <p:nvPr>
            <p:ph type="sldImg" idx="2"/>
          </p:nvPr>
        </p:nvSpPr>
        <p:spPr>
          <a:xfrm>
            <a:off x="407988" y="1233488"/>
            <a:ext cx="5919787" cy="3330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1" name="Google Shape;2021;p140:notes"/>
          <p:cNvSpPr txBox="1">
            <a:spLocks noGrp="1"/>
          </p:cNvSpPr>
          <p:nvPr>
            <p:ph type="body" idx="1"/>
          </p:nvPr>
        </p:nvSpPr>
        <p:spPr>
          <a:xfrm>
            <a:off x="673891" y="4747996"/>
            <a:ext cx="5387982" cy="3884437"/>
          </a:xfrm>
          <a:prstGeom prst="rect">
            <a:avLst/>
          </a:prstGeom>
          <a:noFill/>
          <a:ln>
            <a:noFill/>
          </a:ln>
        </p:spPr>
        <p:txBody>
          <a:bodyPr spcFirstLastPara="1" wrap="square" lIns="90625" tIns="45300" rIns="90625" bIns="45300" anchor="t" anchorCtr="0">
            <a:noAutofit/>
          </a:bodyPr>
          <a:lstStyle/>
          <a:p>
            <a:pPr marL="0" lvl="0" indent="0" algn="l" rtl="0">
              <a:spcBef>
                <a:spcPts val="0"/>
              </a:spcBef>
              <a:spcAft>
                <a:spcPts val="0"/>
              </a:spcAft>
              <a:buNone/>
            </a:pPr>
            <a:endParaRPr/>
          </a:p>
        </p:txBody>
      </p:sp>
      <p:sp>
        <p:nvSpPr>
          <p:cNvPr id="2022" name="Google Shape;2022;p140:notes"/>
          <p:cNvSpPr txBox="1">
            <a:spLocks noGrp="1"/>
          </p:cNvSpPr>
          <p:nvPr>
            <p:ph type="sldNum" idx="12"/>
          </p:nvPr>
        </p:nvSpPr>
        <p:spPr>
          <a:xfrm>
            <a:off x="3815572" y="9371501"/>
            <a:ext cx="2918621" cy="494813"/>
          </a:xfrm>
          <a:prstGeom prst="rect">
            <a:avLst/>
          </a:prstGeom>
          <a:noFill/>
          <a:ln>
            <a:noFill/>
          </a:ln>
        </p:spPr>
        <p:txBody>
          <a:bodyPr spcFirstLastPara="1" wrap="square" lIns="90625" tIns="45300" rIns="90625" bIns="45300" anchor="b" anchorCtr="0">
            <a:noAutofit/>
          </a:bodyPr>
          <a:lstStyle/>
          <a:p>
            <a:pPr marL="0" lvl="0" indent="0" algn="r" rtl="0">
              <a:spcBef>
                <a:spcPts val="0"/>
              </a:spcBef>
              <a:spcAft>
                <a:spcPts val="0"/>
              </a:spcAft>
              <a:buNone/>
            </a:pPr>
            <a:fld id="{00000000-1234-1234-1234-123412341234}" type="slidenum">
              <a:rPr lang="en-US" altLang="zh-TW"/>
              <a:t>87</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8"/>
        <p:cNvGrpSpPr/>
        <p:nvPr/>
      </p:nvGrpSpPr>
      <p:grpSpPr>
        <a:xfrm>
          <a:off x="0" y="0"/>
          <a:ext cx="0" cy="0"/>
          <a:chOff x="0" y="0"/>
          <a:chExt cx="0" cy="0"/>
        </a:xfrm>
      </p:grpSpPr>
      <p:sp>
        <p:nvSpPr>
          <p:cNvPr id="2029" name="Google Shape;2029;p141:notes"/>
          <p:cNvSpPr>
            <a:spLocks noGrp="1" noRot="1" noChangeAspect="1"/>
          </p:cNvSpPr>
          <p:nvPr>
            <p:ph type="sldImg" idx="2"/>
          </p:nvPr>
        </p:nvSpPr>
        <p:spPr>
          <a:xfrm>
            <a:off x="407988" y="1233488"/>
            <a:ext cx="5919787" cy="3330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0" name="Google Shape;2030;p141:notes"/>
          <p:cNvSpPr txBox="1">
            <a:spLocks noGrp="1"/>
          </p:cNvSpPr>
          <p:nvPr>
            <p:ph type="body" idx="1"/>
          </p:nvPr>
        </p:nvSpPr>
        <p:spPr>
          <a:xfrm>
            <a:off x="673891" y="4747996"/>
            <a:ext cx="5387982" cy="3884437"/>
          </a:xfrm>
          <a:prstGeom prst="rect">
            <a:avLst/>
          </a:prstGeom>
          <a:noFill/>
          <a:ln>
            <a:noFill/>
          </a:ln>
        </p:spPr>
        <p:txBody>
          <a:bodyPr spcFirstLastPara="1" wrap="square" lIns="90625" tIns="45300" rIns="90625" bIns="45300" anchor="t" anchorCtr="0">
            <a:noAutofit/>
          </a:bodyPr>
          <a:lstStyle/>
          <a:p>
            <a:pPr marL="0" lvl="0" indent="0" algn="l" rtl="0">
              <a:spcBef>
                <a:spcPts val="0"/>
              </a:spcBef>
              <a:spcAft>
                <a:spcPts val="0"/>
              </a:spcAft>
              <a:buNone/>
            </a:pPr>
            <a:endParaRPr/>
          </a:p>
        </p:txBody>
      </p:sp>
      <p:sp>
        <p:nvSpPr>
          <p:cNvPr id="2031" name="Google Shape;2031;p141:notes"/>
          <p:cNvSpPr txBox="1">
            <a:spLocks noGrp="1"/>
          </p:cNvSpPr>
          <p:nvPr>
            <p:ph type="sldNum" idx="12"/>
          </p:nvPr>
        </p:nvSpPr>
        <p:spPr>
          <a:xfrm>
            <a:off x="3815572" y="9371501"/>
            <a:ext cx="2918621" cy="494813"/>
          </a:xfrm>
          <a:prstGeom prst="rect">
            <a:avLst/>
          </a:prstGeom>
          <a:noFill/>
          <a:ln>
            <a:noFill/>
          </a:ln>
        </p:spPr>
        <p:txBody>
          <a:bodyPr spcFirstLastPara="1" wrap="square" lIns="90625" tIns="45300" rIns="90625" bIns="45300" anchor="b" anchorCtr="0">
            <a:noAutofit/>
          </a:bodyPr>
          <a:lstStyle/>
          <a:p>
            <a:pPr marL="0" lvl="0" indent="0" algn="r" rtl="0">
              <a:spcBef>
                <a:spcPts val="0"/>
              </a:spcBef>
              <a:spcAft>
                <a:spcPts val="0"/>
              </a:spcAft>
              <a:buNone/>
            </a:pPr>
            <a:fld id="{00000000-1234-1234-1234-123412341234}" type="slidenum">
              <a:rPr lang="en-US" altLang="zh-TW"/>
              <a:t>88</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5"/>
        <p:cNvGrpSpPr/>
        <p:nvPr/>
      </p:nvGrpSpPr>
      <p:grpSpPr>
        <a:xfrm>
          <a:off x="0" y="0"/>
          <a:ext cx="0" cy="0"/>
          <a:chOff x="0" y="0"/>
          <a:chExt cx="0" cy="0"/>
        </a:xfrm>
      </p:grpSpPr>
      <p:sp>
        <p:nvSpPr>
          <p:cNvPr id="2066" name="Google Shape;2066;p142:notes"/>
          <p:cNvSpPr>
            <a:spLocks noGrp="1" noRot="1" noChangeAspect="1"/>
          </p:cNvSpPr>
          <p:nvPr>
            <p:ph type="sldImg" idx="2"/>
          </p:nvPr>
        </p:nvSpPr>
        <p:spPr>
          <a:xfrm>
            <a:off x="407988" y="1233488"/>
            <a:ext cx="5919787" cy="3330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7" name="Google Shape;2067;p142:notes"/>
          <p:cNvSpPr txBox="1">
            <a:spLocks noGrp="1"/>
          </p:cNvSpPr>
          <p:nvPr>
            <p:ph type="body" idx="1"/>
          </p:nvPr>
        </p:nvSpPr>
        <p:spPr>
          <a:xfrm>
            <a:off x="673891" y="4747996"/>
            <a:ext cx="5387982" cy="3884437"/>
          </a:xfrm>
          <a:prstGeom prst="rect">
            <a:avLst/>
          </a:prstGeom>
          <a:noFill/>
          <a:ln>
            <a:noFill/>
          </a:ln>
        </p:spPr>
        <p:txBody>
          <a:bodyPr spcFirstLastPara="1" wrap="square" lIns="90625" tIns="45300" rIns="90625" bIns="45300" anchor="t" anchorCtr="0">
            <a:noAutofit/>
          </a:bodyPr>
          <a:lstStyle/>
          <a:p>
            <a:pPr marL="0" lvl="0" indent="0" algn="l" rtl="0">
              <a:spcBef>
                <a:spcPts val="0"/>
              </a:spcBef>
              <a:spcAft>
                <a:spcPts val="0"/>
              </a:spcAft>
              <a:buNone/>
            </a:pPr>
            <a:endParaRPr/>
          </a:p>
        </p:txBody>
      </p:sp>
      <p:sp>
        <p:nvSpPr>
          <p:cNvPr id="2068" name="Google Shape;2068;p142:notes"/>
          <p:cNvSpPr txBox="1">
            <a:spLocks noGrp="1"/>
          </p:cNvSpPr>
          <p:nvPr>
            <p:ph type="sldNum" idx="12"/>
          </p:nvPr>
        </p:nvSpPr>
        <p:spPr>
          <a:xfrm>
            <a:off x="3815572" y="9371501"/>
            <a:ext cx="2918621" cy="494813"/>
          </a:xfrm>
          <a:prstGeom prst="rect">
            <a:avLst/>
          </a:prstGeom>
          <a:noFill/>
          <a:ln>
            <a:noFill/>
          </a:ln>
        </p:spPr>
        <p:txBody>
          <a:bodyPr spcFirstLastPara="1" wrap="square" lIns="90625" tIns="45300" rIns="90625" bIns="45300" anchor="b" anchorCtr="0">
            <a:noAutofit/>
          </a:bodyPr>
          <a:lstStyle/>
          <a:p>
            <a:pPr marL="0" lvl="0" indent="0" algn="r" rtl="0">
              <a:spcBef>
                <a:spcPts val="0"/>
              </a:spcBef>
              <a:spcAft>
                <a:spcPts val="0"/>
              </a:spcAft>
              <a:buNone/>
            </a:pPr>
            <a:fld id="{00000000-1234-1234-1234-123412341234}" type="slidenum">
              <a:rPr lang="en-US" altLang="zh-TW"/>
              <a:t>89</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3"/>
        <p:cNvGrpSpPr/>
        <p:nvPr/>
      </p:nvGrpSpPr>
      <p:grpSpPr>
        <a:xfrm>
          <a:off x="0" y="0"/>
          <a:ext cx="0" cy="0"/>
          <a:chOff x="0" y="0"/>
          <a:chExt cx="0" cy="0"/>
        </a:xfrm>
      </p:grpSpPr>
      <p:sp>
        <p:nvSpPr>
          <p:cNvPr id="2074" name="Google Shape;2074;p143:notes"/>
          <p:cNvSpPr>
            <a:spLocks noGrp="1" noRot="1" noChangeAspect="1"/>
          </p:cNvSpPr>
          <p:nvPr>
            <p:ph type="sldImg" idx="2"/>
          </p:nvPr>
        </p:nvSpPr>
        <p:spPr>
          <a:xfrm>
            <a:off x="407988" y="1233488"/>
            <a:ext cx="5919787" cy="3330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5" name="Google Shape;2075;p143:notes"/>
          <p:cNvSpPr txBox="1">
            <a:spLocks noGrp="1"/>
          </p:cNvSpPr>
          <p:nvPr>
            <p:ph type="body" idx="1"/>
          </p:nvPr>
        </p:nvSpPr>
        <p:spPr>
          <a:xfrm>
            <a:off x="673891" y="4747996"/>
            <a:ext cx="5387982" cy="3884437"/>
          </a:xfrm>
          <a:prstGeom prst="rect">
            <a:avLst/>
          </a:prstGeom>
          <a:noFill/>
          <a:ln>
            <a:noFill/>
          </a:ln>
        </p:spPr>
        <p:txBody>
          <a:bodyPr spcFirstLastPara="1" wrap="square" lIns="90625" tIns="45300" rIns="90625" bIns="45300" anchor="t" anchorCtr="0">
            <a:noAutofit/>
          </a:bodyPr>
          <a:lstStyle/>
          <a:p>
            <a:pPr marL="0" lvl="0" indent="0" algn="l" rtl="0">
              <a:spcBef>
                <a:spcPts val="0"/>
              </a:spcBef>
              <a:spcAft>
                <a:spcPts val="0"/>
              </a:spcAft>
              <a:buNone/>
            </a:pPr>
            <a:endParaRPr/>
          </a:p>
        </p:txBody>
      </p:sp>
      <p:sp>
        <p:nvSpPr>
          <p:cNvPr id="2076" name="Google Shape;2076;p143:notes"/>
          <p:cNvSpPr txBox="1">
            <a:spLocks noGrp="1"/>
          </p:cNvSpPr>
          <p:nvPr>
            <p:ph type="sldNum" idx="12"/>
          </p:nvPr>
        </p:nvSpPr>
        <p:spPr>
          <a:xfrm>
            <a:off x="3815572" y="9371501"/>
            <a:ext cx="2918621" cy="494813"/>
          </a:xfrm>
          <a:prstGeom prst="rect">
            <a:avLst/>
          </a:prstGeom>
          <a:noFill/>
          <a:ln>
            <a:noFill/>
          </a:ln>
        </p:spPr>
        <p:txBody>
          <a:bodyPr spcFirstLastPara="1" wrap="square" lIns="90625" tIns="45300" rIns="90625" bIns="45300" anchor="b" anchorCtr="0">
            <a:noAutofit/>
          </a:bodyPr>
          <a:lstStyle/>
          <a:p>
            <a:pPr marL="0" lvl="0" indent="0" algn="r" rtl="0">
              <a:spcBef>
                <a:spcPts val="0"/>
              </a:spcBef>
              <a:spcAft>
                <a:spcPts val="0"/>
              </a:spcAft>
              <a:buNone/>
            </a:pPr>
            <a:fld id="{00000000-1234-1234-1234-123412341234}" type="slidenum">
              <a:rPr lang="en-US" altLang="zh-TW"/>
              <a:t>90</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0"/>
        <p:cNvGrpSpPr/>
        <p:nvPr/>
      </p:nvGrpSpPr>
      <p:grpSpPr>
        <a:xfrm>
          <a:off x="0" y="0"/>
          <a:ext cx="0" cy="0"/>
          <a:chOff x="0" y="0"/>
          <a:chExt cx="0" cy="0"/>
        </a:xfrm>
      </p:grpSpPr>
      <p:sp>
        <p:nvSpPr>
          <p:cNvPr id="2101" name="Google Shape;2101;p145:notes"/>
          <p:cNvSpPr>
            <a:spLocks noGrp="1" noRot="1" noChangeAspect="1"/>
          </p:cNvSpPr>
          <p:nvPr>
            <p:ph type="sldImg" idx="2"/>
          </p:nvPr>
        </p:nvSpPr>
        <p:spPr>
          <a:xfrm>
            <a:off x="407988" y="1233488"/>
            <a:ext cx="5919787" cy="3330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2" name="Google Shape;2102;p145:notes"/>
          <p:cNvSpPr txBox="1">
            <a:spLocks noGrp="1"/>
          </p:cNvSpPr>
          <p:nvPr>
            <p:ph type="body" idx="1"/>
          </p:nvPr>
        </p:nvSpPr>
        <p:spPr>
          <a:xfrm>
            <a:off x="673891" y="4747996"/>
            <a:ext cx="5387982" cy="3884437"/>
          </a:xfrm>
          <a:prstGeom prst="rect">
            <a:avLst/>
          </a:prstGeom>
          <a:noFill/>
          <a:ln>
            <a:noFill/>
          </a:ln>
        </p:spPr>
        <p:txBody>
          <a:bodyPr spcFirstLastPara="1" wrap="square" lIns="90625" tIns="45300" rIns="90625" bIns="45300" anchor="t" anchorCtr="0">
            <a:noAutofit/>
          </a:bodyPr>
          <a:lstStyle/>
          <a:p>
            <a:pPr marL="0" lvl="0" indent="0" algn="l" rtl="0">
              <a:spcBef>
                <a:spcPts val="0"/>
              </a:spcBef>
              <a:spcAft>
                <a:spcPts val="0"/>
              </a:spcAft>
              <a:buNone/>
            </a:pPr>
            <a:endParaRPr/>
          </a:p>
        </p:txBody>
      </p:sp>
      <p:sp>
        <p:nvSpPr>
          <p:cNvPr id="2103" name="Google Shape;2103;p145:notes"/>
          <p:cNvSpPr txBox="1">
            <a:spLocks noGrp="1"/>
          </p:cNvSpPr>
          <p:nvPr>
            <p:ph type="sldNum" idx="12"/>
          </p:nvPr>
        </p:nvSpPr>
        <p:spPr>
          <a:xfrm>
            <a:off x="3815572" y="9371501"/>
            <a:ext cx="2918621" cy="494813"/>
          </a:xfrm>
          <a:prstGeom prst="rect">
            <a:avLst/>
          </a:prstGeom>
          <a:noFill/>
          <a:ln>
            <a:noFill/>
          </a:ln>
        </p:spPr>
        <p:txBody>
          <a:bodyPr spcFirstLastPara="1" wrap="square" lIns="90625" tIns="45300" rIns="90625" bIns="45300" anchor="b" anchorCtr="0">
            <a:noAutofit/>
          </a:bodyPr>
          <a:lstStyle/>
          <a:p>
            <a:pPr marL="0" lvl="0" indent="0" algn="r" rtl="0">
              <a:spcBef>
                <a:spcPts val="0"/>
              </a:spcBef>
              <a:spcAft>
                <a:spcPts val="0"/>
              </a:spcAft>
              <a:buNone/>
            </a:pPr>
            <a:fld id="{00000000-1234-1234-1234-123412341234}" type="slidenum">
              <a:rPr lang="en-US" altLang="zh-TW"/>
              <a:t>92</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9"/>
        <p:cNvGrpSpPr/>
        <p:nvPr/>
      </p:nvGrpSpPr>
      <p:grpSpPr>
        <a:xfrm>
          <a:off x="0" y="0"/>
          <a:ext cx="0" cy="0"/>
          <a:chOff x="0" y="0"/>
          <a:chExt cx="0" cy="0"/>
        </a:xfrm>
      </p:grpSpPr>
      <p:sp>
        <p:nvSpPr>
          <p:cNvPr id="2110" name="Google Shape;2110;p146:notes"/>
          <p:cNvSpPr>
            <a:spLocks noGrp="1" noRot="1" noChangeAspect="1"/>
          </p:cNvSpPr>
          <p:nvPr>
            <p:ph type="sldImg" idx="2"/>
          </p:nvPr>
        </p:nvSpPr>
        <p:spPr>
          <a:xfrm>
            <a:off x="407988" y="1233488"/>
            <a:ext cx="5919787" cy="3330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1" name="Google Shape;2111;p146:notes"/>
          <p:cNvSpPr txBox="1">
            <a:spLocks noGrp="1"/>
          </p:cNvSpPr>
          <p:nvPr>
            <p:ph type="body" idx="1"/>
          </p:nvPr>
        </p:nvSpPr>
        <p:spPr>
          <a:xfrm>
            <a:off x="673891" y="4747996"/>
            <a:ext cx="5387982" cy="3884437"/>
          </a:xfrm>
          <a:prstGeom prst="rect">
            <a:avLst/>
          </a:prstGeom>
          <a:noFill/>
          <a:ln>
            <a:noFill/>
          </a:ln>
        </p:spPr>
        <p:txBody>
          <a:bodyPr spcFirstLastPara="1" wrap="square" lIns="90625" tIns="45300" rIns="90625" bIns="45300" anchor="t" anchorCtr="0">
            <a:noAutofit/>
          </a:bodyPr>
          <a:lstStyle/>
          <a:p>
            <a:pPr marL="0" lvl="0" indent="0" algn="l" rtl="0">
              <a:spcBef>
                <a:spcPts val="0"/>
              </a:spcBef>
              <a:spcAft>
                <a:spcPts val="0"/>
              </a:spcAft>
              <a:buNone/>
            </a:pPr>
            <a:endParaRPr/>
          </a:p>
        </p:txBody>
      </p:sp>
      <p:sp>
        <p:nvSpPr>
          <p:cNvPr id="2112" name="Google Shape;2112;p146:notes"/>
          <p:cNvSpPr txBox="1">
            <a:spLocks noGrp="1"/>
          </p:cNvSpPr>
          <p:nvPr>
            <p:ph type="sldNum" idx="12"/>
          </p:nvPr>
        </p:nvSpPr>
        <p:spPr>
          <a:xfrm>
            <a:off x="3815572" y="9371501"/>
            <a:ext cx="2918621" cy="494813"/>
          </a:xfrm>
          <a:prstGeom prst="rect">
            <a:avLst/>
          </a:prstGeom>
          <a:noFill/>
          <a:ln>
            <a:noFill/>
          </a:ln>
        </p:spPr>
        <p:txBody>
          <a:bodyPr spcFirstLastPara="1" wrap="square" lIns="90625" tIns="45300" rIns="90625" bIns="45300" anchor="b" anchorCtr="0">
            <a:noAutofit/>
          </a:bodyPr>
          <a:lstStyle/>
          <a:p>
            <a:pPr marL="0" lvl="0" indent="0" algn="r" rtl="0">
              <a:spcBef>
                <a:spcPts val="0"/>
              </a:spcBef>
              <a:spcAft>
                <a:spcPts val="0"/>
              </a:spcAft>
              <a:buNone/>
            </a:pPr>
            <a:fld id="{00000000-1234-1234-1234-123412341234}" type="slidenum">
              <a:rPr lang="en-US" altLang="zh-TW"/>
              <a:t>93</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9"/>
        <p:cNvGrpSpPr/>
        <p:nvPr/>
      </p:nvGrpSpPr>
      <p:grpSpPr>
        <a:xfrm>
          <a:off x="0" y="0"/>
          <a:ext cx="0" cy="0"/>
          <a:chOff x="0" y="0"/>
          <a:chExt cx="0" cy="0"/>
        </a:xfrm>
      </p:grpSpPr>
      <p:sp>
        <p:nvSpPr>
          <p:cNvPr id="2120" name="Google Shape;2120;p147:notes"/>
          <p:cNvSpPr>
            <a:spLocks noGrp="1" noRot="1" noChangeAspect="1"/>
          </p:cNvSpPr>
          <p:nvPr>
            <p:ph type="sldImg" idx="2"/>
          </p:nvPr>
        </p:nvSpPr>
        <p:spPr>
          <a:xfrm>
            <a:off x="407988" y="1233488"/>
            <a:ext cx="5919787" cy="3330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1" name="Google Shape;2121;p147:notes"/>
          <p:cNvSpPr txBox="1">
            <a:spLocks noGrp="1"/>
          </p:cNvSpPr>
          <p:nvPr>
            <p:ph type="body" idx="1"/>
          </p:nvPr>
        </p:nvSpPr>
        <p:spPr>
          <a:xfrm>
            <a:off x="673891" y="4747996"/>
            <a:ext cx="5387982" cy="3884437"/>
          </a:xfrm>
          <a:prstGeom prst="rect">
            <a:avLst/>
          </a:prstGeom>
          <a:noFill/>
          <a:ln>
            <a:noFill/>
          </a:ln>
        </p:spPr>
        <p:txBody>
          <a:bodyPr spcFirstLastPara="1" wrap="square" lIns="90625" tIns="45300" rIns="90625" bIns="45300" anchor="t" anchorCtr="0">
            <a:noAutofit/>
          </a:bodyPr>
          <a:lstStyle/>
          <a:p>
            <a:pPr marL="0" lvl="0" indent="0" algn="l" rtl="0">
              <a:spcBef>
                <a:spcPts val="0"/>
              </a:spcBef>
              <a:spcAft>
                <a:spcPts val="0"/>
              </a:spcAft>
              <a:buNone/>
            </a:pPr>
            <a:endParaRPr/>
          </a:p>
        </p:txBody>
      </p:sp>
      <p:sp>
        <p:nvSpPr>
          <p:cNvPr id="2122" name="Google Shape;2122;p147:notes"/>
          <p:cNvSpPr txBox="1">
            <a:spLocks noGrp="1"/>
          </p:cNvSpPr>
          <p:nvPr>
            <p:ph type="sldNum" idx="12"/>
          </p:nvPr>
        </p:nvSpPr>
        <p:spPr>
          <a:xfrm>
            <a:off x="3815572" y="9371501"/>
            <a:ext cx="2918621" cy="494813"/>
          </a:xfrm>
          <a:prstGeom prst="rect">
            <a:avLst/>
          </a:prstGeom>
          <a:noFill/>
          <a:ln>
            <a:noFill/>
          </a:ln>
        </p:spPr>
        <p:txBody>
          <a:bodyPr spcFirstLastPara="1" wrap="square" lIns="90625" tIns="45300" rIns="90625" bIns="45300" anchor="b" anchorCtr="0">
            <a:noAutofit/>
          </a:bodyPr>
          <a:lstStyle/>
          <a:p>
            <a:pPr marL="0" lvl="0" indent="0" algn="r" rtl="0">
              <a:spcBef>
                <a:spcPts val="0"/>
              </a:spcBef>
              <a:spcAft>
                <a:spcPts val="0"/>
              </a:spcAft>
              <a:buNone/>
            </a:pPr>
            <a:fld id="{00000000-1234-1234-1234-123412341234}" type="slidenum">
              <a:rPr lang="en-US" altLang="zh-TW"/>
              <a:t>94</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1"/>
        <p:cNvGrpSpPr/>
        <p:nvPr/>
      </p:nvGrpSpPr>
      <p:grpSpPr>
        <a:xfrm>
          <a:off x="0" y="0"/>
          <a:ext cx="0" cy="0"/>
          <a:chOff x="0" y="0"/>
          <a:chExt cx="0" cy="0"/>
        </a:xfrm>
      </p:grpSpPr>
      <p:sp>
        <p:nvSpPr>
          <p:cNvPr id="2142" name="Google Shape;2142;p148:notes"/>
          <p:cNvSpPr>
            <a:spLocks noGrp="1" noRot="1" noChangeAspect="1"/>
          </p:cNvSpPr>
          <p:nvPr>
            <p:ph type="sldImg" idx="2"/>
          </p:nvPr>
        </p:nvSpPr>
        <p:spPr>
          <a:xfrm>
            <a:off x="407988" y="1233488"/>
            <a:ext cx="5919787" cy="3330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3" name="Google Shape;2143;p148:notes"/>
          <p:cNvSpPr txBox="1">
            <a:spLocks noGrp="1"/>
          </p:cNvSpPr>
          <p:nvPr>
            <p:ph type="body" idx="1"/>
          </p:nvPr>
        </p:nvSpPr>
        <p:spPr>
          <a:xfrm>
            <a:off x="673891" y="4747996"/>
            <a:ext cx="5387982" cy="3884437"/>
          </a:xfrm>
          <a:prstGeom prst="rect">
            <a:avLst/>
          </a:prstGeom>
          <a:noFill/>
          <a:ln>
            <a:noFill/>
          </a:ln>
        </p:spPr>
        <p:txBody>
          <a:bodyPr spcFirstLastPara="1" wrap="square" lIns="90625" tIns="45300" rIns="90625" bIns="45300" anchor="t" anchorCtr="0">
            <a:noAutofit/>
          </a:bodyPr>
          <a:lstStyle/>
          <a:p>
            <a:pPr marL="0" lvl="0" indent="0" algn="l" rtl="0">
              <a:spcBef>
                <a:spcPts val="0"/>
              </a:spcBef>
              <a:spcAft>
                <a:spcPts val="0"/>
              </a:spcAft>
              <a:buNone/>
            </a:pPr>
            <a:endParaRPr/>
          </a:p>
        </p:txBody>
      </p:sp>
      <p:sp>
        <p:nvSpPr>
          <p:cNvPr id="2144" name="Google Shape;2144;p148:notes"/>
          <p:cNvSpPr txBox="1">
            <a:spLocks noGrp="1"/>
          </p:cNvSpPr>
          <p:nvPr>
            <p:ph type="sldNum" idx="12"/>
          </p:nvPr>
        </p:nvSpPr>
        <p:spPr>
          <a:xfrm>
            <a:off x="3815572" y="9371501"/>
            <a:ext cx="2918621" cy="494813"/>
          </a:xfrm>
          <a:prstGeom prst="rect">
            <a:avLst/>
          </a:prstGeom>
          <a:noFill/>
          <a:ln>
            <a:noFill/>
          </a:ln>
        </p:spPr>
        <p:txBody>
          <a:bodyPr spcFirstLastPara="1" wrap="square" lIns="90625" tIns="45300" rIns="90625" bIns="45300" anchor="b" anchorCtr="0">
            <a:noAutofit/>
          </a:bodyPr>
          <a:lstStyle/>
          <a:p>
            <a:pPr marL="0" lvl="0" indent="0" algn="r" rtl="0">
              <a:spcBef>
                <a:spcPts val="0"/>
              </a:spcBef>
              <a:spcAft>
                <a:spcPts val="0"/>
              </a:spcAft>
              <a:buNone/>
            </a:pPr>
            <a:fld id="{00000000-1234-1234-1234-123412341234}" type="slidenum">
              <a:rPr lang="en-US" altLang="zh-TW"/>
              <a:t>95</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8"/>
        <p:cNvGrpSpPr/>
        <p:nvPr/>
      </p:nvGrpSpPr>
      <p:grpSpPr>
        <a:xfrm>
          <a:off x="0" y="0"/>
          <a:ext cx="0" cy="0"/>
          <a:chOff x="0" y="0"/>
          <a:chExt cx="0" cy="0"/>
        </a:xfrm>
      </p:grpSpPr>
      <p:sp>
        <p:nvSpPr>
          <p:cNvPr id="2159" name="Google Shape;2159;p149:notes"/>
          <p:cNvSpPr txBox="1">
            <a:spLocks noGrp="1"/>
          </p:cNvSpPr>
          <p:nvPr>
            <p:ph type="body" idx="1"/>
          </p:nvPr>
        </p:nvSpPr>
        <p:spPr>
          <a:xfrm>
            <a:off x="673891" y="4747996"/>
            <a:ext cx="5387982" cy="3884437"/>
          </a:xfrm>
          <a:prstGeom prst="rect">
            <a:avLst/>
          </a:prstGeom>
        </p:spPr>
        <p:txBody>
          <a:bodyPr spcFirstLastPara="1" wrap="square" lIns="90625" tIns="45300" rIns="90625" bIns="45300" anchor="t" anchorCtr="0">
            <a:noAutofit/>
          </a:bodyPr>
          <a:lstStyle/>
          <a:p>
            <a:pPr marL="0" lvl="0" indent="0" algn="l" rtl="0">
              <a:spcBef>
                <a:spcPts val="0"/>
              </a:spcBef>
              <a:spcAft>
                <a:spcPts val="0"/>
              </a:spcAft>
              <a:buNone/>
            </a:pPr>
            <a:endParaRPr/>
          </a:p>
        </p:txBody>
      </p:sp>
      <p:sp>
        <p:nvSpPr>
          <p:cNvPr id="2160" name="Google Shape;2160;p149:notes"/>
          <p:cNvSpPr>
            <a:spLocks noGrp="1" noRot="1" noChangeAspect="1"/>
          </p:cNvSpPr>
          <p:nvPr>
            <p:ph type="sldImg" idx="2"/>
          </p:nvPr>
        </p:nvSpPr>
        <p:spPr>
          <a:xfrm>
            <a:off x="407988" y="1233488"/>
            <a:ext cx="5919787" cy="3330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投影片圖像版面配置區 1"/>
          <p:cNvSpPr>
            <a:spLocks noGrp="1" noRot="1" noChangeAspect="1" noTextEdit="1"/>
          </p:cNvSpPr>
          <p:nvPr>
            <p:ph type="sldImg"/>
          </p:nvPr>
        </p:nvSpPr>
        <p:spPr bwMode="auto">
          <a:xfrm>
            <a:off x="92075" y="744538"/>
            <a:ext cx="6615113"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452438"/>
            <a:r>
              <a:rPr lang="zh-TW" altLang="en-US" dirty="0"/>
              <a:t> 確認升學日程表發放日程</a:t>
            </a:r>
            <a:endParaRPr lang="en-US" altLang="zh-TW" dirty="0"/>
          </a:p>
        </p:txBody>
      </p:sp>
      <p:sp>
        <p:nvSpPr>
          <p:cNvPr id="27652" name="投影片編號版面配置區 3"/>
          <p:cNvSpPr txBox="1">
            <a:spLocks noGrp="1"/>
          </p:cNvSpPr>
          <p:nvPr/>
        </p:nvSpPr>
        <p:spPr bwMode="auto">
          <a:xfrm>
            <a:off x="3848100" y="9428163"/>
            <a:ext cx="2947988"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26" tIns="45363" rIns="90726" bIns="45363"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C81E4AA-454F-4627-924A-ED47B3FC85C9}" type="slidenum">
              <a:rPr kumimoji="1" lang="zh-TW" altLang="en-US" sz="1200" b="0" i="0" u="none" strike="noStrike" kern="1200" cap="none" spc="0" normalizeH="0" baseline="0" noProof="0" smtClean="0">
                <a:ln>
                  <a:noFill/>
                </a:ln>
                <a:solidFill>
                  <a:srgbClr val="000000"/>
                </a:solidFill>
                <a:effectLst/>
                <a:uLnTx/>
                <a:uFillTx/>
                <a:latin typeface="Calibri" panose="020F0502020204030204" pitchFamily="34" charset="0"/>
                <a:ea typeface="新細明體" panose="02020500000000000000" pitchFamily="18" charset="-120"/>
                <a:cs typeface="+mn-cs"/>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1" lang="zh-TW" altLang="en-US" sz="1200" b="0" i="0" u="none" strike="noStrike" kern="1200" cap="none" spc="0" normalizeH="0" baseline="0" noProof="0">
              <a:ln>
                <a:noFill/>
              </a:ln>
              <a:solidFill>
                <a:srgbClr val="000000"/>
              </a:solidFill>
              <a:effectLst/>
              <a:uLnTx/>
              <a:uFillTx/>
              <a:latin typeface="Calibri" panose="020F0502020204030204" pitchFamily="34" charset="0"/>
              <a:ea typeface="新細明體" panose="02020500000000000000" pitchFamily="18" charset="-120"/>
              <a:cs typeface="+mn-cs"/>
            </a:endParaRPr>
          </a:p>
        </p:txBody>
      </p:sp>
    </p:spTree>
    <p:extLst>
      <p:ext uri="{BB962C8B-B14F-4D97-AF65-F5344CB8AC3E}">
        <p14:creationId xmlns:p14="http://schemas.microsoft.com/office/powerpoint/2010/main" val="46738627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6"/>
        <p:cNvGrpSpPr/>
        <p:nvPr/>
      </p:nvGrpSpPr>
      <p:grpSpPr>
        <a:xfrm>
          <a:off x="0" y="0"/>
          <a:ext cx="0" cy="0"/>
          <a:chOff x="0" y="0"/>
          <a:chExt cx="0" cy="0"/>
        </a:xfrm>
      </p:grpSpPr>
      <p:sp>
        <p:nvSpPr>
          <p:cNvPr id="2787" name="Google Shape;2787;p186:notes"/>
          <p:cNvSpPr>
            <a:spLocks noGrp="1" noRot="1" noChangeAspect="1"/>
          </p:cNvSpPr>
          <p:nvPr>
            <p:ph type="sldImg" idx="2"/>
          </p:nvPr>
        </p:nvSpPr>
        <p:spPr>
          <a:xfrm>
            <a:off x="407988" y="1233488"/>
            <a:ext cx="5919787" cy="3330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8" name="Google Shape;2788;p186:notes"/>
          <p:cNvSpPr txBox="1">
            <a:spLocks noGrp="1"/>
          </p:cNvSpPr>
          <p:nvPr>
            <p:ph type="body" idx="1"/>
          </p:nvPr>
        </p:nvSpPr>
        <p:spPr>
          <a:xfrm>
            <a:off x="673891" y="4747996"/>
            <a:ext cx="5387982" cy="3884437"/>
          </a:xfrm>
          <a:prstGeom prst="rect">
            <a:avLst/>
          </a:prstGeom>
          <a:noFill/>
          <a:ln>
            <a:noFill/>
          </a:ln>
        </p:spPr>
        <p:txBody>
          <a:bodyPr spcFirstLastPara="1" wrap="square" lIns="90625" tIns="45300" rIns="90625" bIns="45300" anchor="t" anchorCtr="0">
            <a:noAutofit/>
          </a:bodyPr>
          <a:lstStyle/>
          <a:p>
            <a:pPr marL="0" lvl="0" indent="0" algn="l" rtl="0">
              <a:spcBef>
                <a:spcPts val="0"/>
              </a:spcBef>
              <a:spcAft>
                <a:spcPts val="0"/>
              </a:spcAft>
              <a:buNone/>
            </a:pPr>
            <a:endParaRPr/>
          </a:p>
        </p:txBody>
      </p:sp>
      <p:sp>
        <p:nvSpPr>
          <p:cNvPr id="2789" name="Google Shape;2789;p186:notes"/>
          <p:cNvSpPr txBox="1">
            <a:spLocks noGrp="1"/>
          </p:cNvSpPr>
          <p:nvPr>
            <p:ph type="sldNum" idx="12"/>
          </p:nvPr>
        </p:nvSpPr>
        <p:spPr>
          <a:xfrm>
            <a:off x="3815572" y="9371501"/>
            <a:ext cx="2918621" cy="494813"/>
          </a:xfrm>
          <a:prstGeom prst="rect">
            <a:avLst/>
          </a:prstGeom>
          <a:noFill/>
          <a:ln>
            <a:noFill/>
          </a:ln>
        </p:spPr>
        <p:txBody>
          <a:bodyPr spcFirstLastPara="1" wrap="square" lIns="90625" tIns="45300" rIns="90625" bIns="45300" anchor="b" anchorCtr="0">
            <a:noAutofit/>
          </a:bodyPr>
          <a:lstStyle/>
          <a:p>
            <a:pPr marL="0" lvl="0" indent="0" algn="r" rtl="0">
              <a:spcBef>
                <a:spcPts val="0"/>
              </a:spcBef>
              <a:spcAft>
                <a:spcPts val="0"/>
              </a:spcAft>
              <a:buNone/>
            </a:pPr>
            <a:fld id="{00000000-1234-1234-1234-123412341234}" type="slidenum">
              <a:rPr lang="en-US" altLang="zh-TW"/>
              <a:t>110</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6"/>
        <p:cNvGrpSpPr/>
        <p:nvPr/>
      </p:nvGrpSpPr>
      <p:grpSpPr>
        <a:xfrm>
          <a:off x="0" y="0"/>
          <a:ext cx="0" cy="0"/>
          <a:chOff x="0" y="0"/>
          <a:chExt cx="0" cy="0"/>
        </a:xfrm>
      </p:grpSpPr>
      <p:sp>
        <p:nvSpPr>
          <p:cNvPr id="2797" name="Google Shape;2797;p187:notes"/>
          <p:cNvSpPr>
            <a:spLocks noGrp="1" noRot="1" noChangeAspect="1"/>
          </p:cNvSpPr>
          <p:nvPr>
            <p:ph type="sldImg" idx="2"/>
          </p:nvPr>
        </p:nvSpPr>
        <p:spPr>
          <a:xfrm>
            <a:off x="407988" y="1233488"/>
            <a:ext cx="5919787" cy="3330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98" name="Google Shape;2798;p187:notes"/>
          <p:cNvSpPr txBox="1">
            <a:spLocks noGrp="1"/>
          </p:cNvSpPr>
          <p:nvPr>
            <p:ph type="body" idx="1"/>
          </p:nvPr>
        </p:nvSpPr>
        <p:spPr>
          <a:xfrm>
            <a:off x="673891" y="4747996"/>
            <a:ext cx="5387982" cy="3884437"/>
          </a:xfrm>
          <a:prstGeom prst="rect">
            <a:avLst/>
          </a:prstGeom>
          <a:noFill/>
          <a:ln>
            <a:noFill/>
          </a:ln>
        </p:spPr>
        <p:txBody>
          <a:bodyPr spcFirstLastPara="1" wrap="square" lIns="90625" tIns="45300" rIns="90625" bIns="45300" anchor="t" anchorCtr="0">
            <a:noAutofit/>
          </a:bodyPr>
          <a:lstStyle/>
          <a:p>
            <a:pPr marL="0" lvl="0" indent="0" algn="l" rtl="0">
              <a:spcBef>
                <a:spcPts val="0"/>
              </a:spcBef>
              <a:spcAft>
                <a:spcPts val="0"/>
              </a:spcAft>
              <a:buNone/>
            </a:pPr>
            <a:endParaRPr/>
          </a:p>
        </p:txBody>
      </p:sp>
      <p:sp>
        <p:nvSpPr>
          <p:cNvPr id="2799" name="Google Shape;2799;p187:notes"/>
          <p:cNvSpPr txBox="1">
            <a:spLocks noGrp="1"/>
          </p:cNvSpPr>
          <p:nvPr>
            <p:ph type="sldNum" idx="12"/>
          </p:nvPr>
        </p:nvSpPr>
        <p:spPr>
          <a:xfrm>
            <a:off x="3815572" y="9371501"/>
            <a:ext cx="2918621" cy="494813"/>
          </a:xfrm>
          <a:prstGeom prst="rect">
            <a:avLst/>
          </a:prstGeom>
          <a:noFill/>
          <a:ln>
            <a:noFill/>
          </a:ln>
        </p:spPr>
        <p:txBody>
          <a:bodyPr spcFirstLastPara="1" wrap="square" lIns="90625" tIns="45300" rIns="90625" bIns="45300" anchor="b" anchorCtr="0">
            <a:noAutofit/>
          </a:bodyPr>
          <a:lstStyle/>
          <a:p>
            <a:pPr marL="0" lvl="0" indent="0" algn="r" rtl="0">
              <a:spcBef>
                <a:spcPts val="0"/>
              </a:spcBef>
              <a:spcAft>
                <a:spcPts val="0"/>
              </a:spcAft>
              <a:buNone/>
            </a:pPr>
            <a:fld id="{00000000-1234-1234-1234-123412341234}" type="slidenum">
              <a:rPr lang="en-US" altLang="zh-TW"/>
              <a:t>111</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6"/>
        <p:cNvGrpSpPr/>
        <p:nvPr/>
      </p:nvGrpSpPr>
      <p:grpSpPr>
        <a:xfrm>
          <a:off x="0" y="0"/>
          <a:ext cx="0" cy="0"/>
          <a:chOff x="0" y="0"/>
          <a:chExt cx="0" cy="0"/>
        </a:xfrm>
      </p:grpSpPr>
      <p:sp>
        <p:nvSpPr>
          <p:cNvPr id="2807" name="Google Shape;2807;p188:notes"/>
          <p:cNvSpPr>
            <a:spLocks noGrp="1" noRot="1" noChangeAspect="1"/>
          </p:cNvSpPr>
          <p:nvPr>
            <p:ph type="sldImg" idx="2"/>
          </p:nvPr>
        </p:nvSpPr>
        <p:spPr>
          <a:xfrm>
            <a:off x="407988" y="1233488"/>
            <a:ext cx="5919787" cy="3330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08" name="Google Shape;2808;p188:notes"/>
          <p:cNvSpPr txBox="1">
            <a:spLocks noGrp="1"/>
          </p:cNvSpPr>
          <p:nvPr>
            <p:ph type="body" idx="1"/>
          </p:nvPr>
        </p:nvSpPr>
        <p:spPr>
          <a:xfrm>
            <a:off x="673891" y="4747996"/>
            <a:ext cx="5387982" cy="3884437"/>
          </a:xfrm>
          <a:prstGeom prst="rect">
            <a:avLst/>
          </a:prstGeom>
          <a:noFill/>
          <a:ln>
            <a:noFill/>
          </a:ln>
        </p:spPr>
        <p:txBody>
          <a:bodyPr spcFirstLastPara="1" wrap="square" lIns="90625" tIns="45300" rIns="90625" bIns="45300" anchor="t" anchorCtr="0">
            <a:noAutofit/>
          </a:bodyPr>
          <a:lstStyle/>
          <a:p>
            <a:pPr marL="0" lvl="0" indent="0" algn="l" rtl="0">
              <a:spcBef>
                <a:spcPts val="0"/>
              </a:spcBef>
              <a:spcAft>
                <a:spcPts val="0"/>
              </a:spcAft>
              <a:buNone/>
            </a:pPr>
            <a:endParaRPr/>
          </a:p>
        </p:txBody>
      </p:sp>
      <p:sp>
        <p:nvSpPr>
          <p:cNvPr id="2809" name="Google Shape;2809;p188:notes"/>
          <p:cNvSpPr txBox="1">
            <a:spLocks noGrp="1"/>
          </p:cNvSpPr>
          <p:nvPr>
            <p:ph type="sldNum" idx="12"/>
          </p:nvPr>
        </p:nvSpPr>
        <p:spPr>
          <a:xfrm>
            <a:off x="3815572" y="9371501"/>
            <a:ext cx="2918621" cy="494813"/>
          </a:xfrm>
          <a:prstGeom prst="rect">
            <a:avLst/>
          </a:prstGeom>
          <a:noFill/>
          <a:ln>
            <a:noFill/>
          </a:ln>
        </p:spPr>
        <p:txBody>
          <a:bodyPr spcFirstLastPara="1" wrap="square" lIns="90625" tIns="45300" rIns="90625" bIns="45300" anchor="b" anchorCtr="0">
            <a:noAutofit/>
          </a:bodyPr>
          <a:lstStyle/>
          <a:p>
            <a:pPr marL="0" lvl="0" indent="0" algn="r" rtl="0">
              <a:spcBef>
                <a:spcPts val="0"/>
              </a:spcBef>
              <a:spcAft>
                <a:spcPts val="0"/>
              </a:spcAft>
              <a:buNone/>
            </a:pPr>
            <a:fld id="{00000000-1234-1234-1234-123412341234}" type="slidenum">
              <a:rPr lang="en-US" altLang="zh-TW"/>
              <a:t>112</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5"/>
        <p:cNvGrpSpPr/>
        <p:nvPr/>
      </p:nvGrpSpPr>
      <p:grpSpPr>
        <a:xfrm>
          <a:off x="0" y="0"/>
          <a:ext cx="0" cy="0"/>
          <a:chOff x="0" y="0"/>
          <a:chExt cx="0" cy="0"/>
        </a:xfrm>
      </p:grpSpPr>
      <p:sp>
        <p:nvSpPr>
          <p:cNvPr id="2816" name="Google Shape;2816;p189:notes"/>
          <p:cNvSpPr>
            <a:spLocks noGrp="1" noRot="1" noChangeAspect="1"/>
          </p:cNvSpPr>
          <p:nvPr>
            <p:ph type="sldImg" idx="2"/>
          </p:nvPr>
        </p:nvSpPr>
        <p:spPr>
          <a:xfrm>
            <a:off x="407988" y="1233488"/>
            <a:ext cx="5919787" cy="3330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17" name="Google Shape;2817;p189:notes"/>
          <p:cNvSpPr txBox="1">
            <a:spLocks noGrp="1"/>
          </p:cNvSpPr>
          <p:nvPr>
            <p:ph type="body" idx="1"/>
          </p:nvPr>
        </p:nvSpPr>
        <p:spPr>
          <a:xfrm>
            <a:off x="673891" y="4747996"/>
            <a:ext cx="5387982" cy="3884437"/>
          </a:xfrm>
          <a:prstGeom prst="rect">
            <a:avLst/>
          </a:prstGeom>
          <a:noFill/>
          <a:ln>
            <a:noFill/>
          </a:ln>
        </p:spPr>
        <p:txBody>
          <a:bodyPr spcFirstLastPara="1" wrap="square" lIns="90625" tIns="45300" rIns="90625" bIns="45300" anchor="t" anchorCtr="0">
            <a:noAutofit/>
          </a:bodyPr>
          <a:lstStyle/>
          <a:p>
            <a:pPr marL="0" lvl="0" indent="0" algn="l" rtl="0">
              <a:spcBef>
                <a:spcPts val="0"/>
              </a:spcBef>
              <a:spcAft>
                <a:spcPts val="0"/>
              </a:spcAft>
              <a:buNone/>
            </a:pPr>
            <a:endParaRPr/>
          </a:p>
        </p:txBody>
      </p:sp>
      <p:sp>
        <p:nvSpPr>
          <p:cNvPr id="2818" name="Google Shape;2818;p189:notes"/>
          <p:cNvSpPr txBox="1">
            <a:spLocks noGrp="1"/>
          </p:cNvSpPr>
          <p:nvPr>
            <p:ph type="sldNum" idx="12"/>
          </p:nvPr>
        </p:nvSpPr>
        <p:spPr>
          <a:xfrm>
            <a:off x="3815572" y="9371501"/>
            <a:ext cx="2918621" cy="494813"/>
          </a:xfrm>
          <a:prstGeom prst="rect">
            <a:avLst/>
          </a:prstGeom>
          <a:noFill/>
          <a:ln>
            <a:noFill/>
          </a:ln>
        </p:spPr>
        <p:txBody>
          <a:bodyPr spcFirstLastPara="1" wrap="square" lIns="90625" tIns="45300" rIns="90625" bIns="45300" anchor="b" anchorCtr="0">
            <a:noAutofit/>
          </a:bodyPr>
          <a:lstStyle/>
          <a:p>
            <a:pPr marL="0" lvl="0" indent="0" algn="r" rtl="0">
              <a:spcBef>
                <a:spcPts val="0"/>
              </a:spcBef>
              <a:spcAft>
                <a:spcPts val="0"/>
              </a:spcAft>
              <a:buNone/>
            </a:pPr>
            <a:fld id="{00000000-1234-1234-1234-123412341234}" type="slidenum">
              <a:rPr lang="en-US" altLang="zh-TW"/>
              <a:t>113</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4"/>
        <p:cNvGrpSpPr/>
        <p:nvPr/>
      </p:nvGrpSpPr>
      <p:grpSpPr>
        <a:xfrm>
          <a:off x="0" y="0"/>
          <a:ext cx="0" cy="0"/>
          <a:chOff x="0" y="0"/>
          <a:chExt cx="0" cy="0"/>
        </a:xfrm>
      </p:grpSpPr>
      <p:sp>
        <p:nvSpPr>
          <p:cNvPr id="2825" name="Google Shape;2825;p190:notes"/>
          <p:cNvSpPr>
            <a:spLocks noGrp="1" noRot="1" noChangeAspect="1"/>
          </p:cNvSpPr>
          <p:nvPr>
            <p:ph type="sldImg" idx="2"/>
          </p:nvPr>
        </p:nvSpPr>
        <p:spPr>
          <a:xfrm>
            <a:off x="407988" y="1233488"/>
            <a:ext cx="5919787" cy="3330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26" name="Google Shape;2826;p190:notes"/>
          <p:cNvSpPr txBox="1">
            <a:spLocks noGrp="1"/>
          </p:cNvSpPr>
          <p:nvPr>
            <p:ph type="body" idx="1"/>
          </p:nvPr>
        </p:nvSpPr>
        <p:spPr>
          <a:xfrm>
            <a:off x="673891" y="4747996"/>
            <a:ext cx="5387982" cy="3884437"/>
          </a:xfrm>
          <a:prstGeom prst="rect">
            <a:avLst/>
          </a:prstGeom>
          <a:noFill/>
          <a:ln>
            <a:noFill/>
          </a:ln>
        </p:spPr>
        <p:txBody>
          <a:bodyPr spcFirstLastPara="1" wrap="square" lIns="90625" tIns="45300" rIns="90625" bIns="45300" anchor="t" anchorCtr="0">
            <a:noAutofit/>
          </a:bodyPr>
          <a:lstStyle/>
          <a:p>
            <a:pPr marL="0" lvl="0" indent="0" algn="l" rtl="0">
              <a:spcBef>
                <a:spcPts val="0"/>
              </a:spcBef>
              <a:spcAft>
                <a:spcPts val="0"/>
              </a:spcAft>
              <a:buNone/>
            </a:pPr>
            <a:endParaRPr/>
          </a:p>
        </p:txBody>
      </p:sp>
      <p:sp>
        <p:nvSpPr>
          <p:cNvPr id="2827" name="Google Shape;2827;p190:notes"/>
          <p:cNvSpPr txBox="1">
            <a:spLocks noGrp="1"/>
          </p:cNvSpPr>
          <p:nvPr>
            <p:ph type="sldNum" idx="12"/>
          </p:nvPr>
        </p:nvSpPr>
        <p:spPr>
          <a:xfrm>
            <a:off x="3815572" y="9371501"/>
            <a:ext cx="2918621" cy="494813"/>
          </a:xfrm>
          <a:prstGeom prst="rect">
            <a:avLst/>
          </a:prstGeom>
          <a:noFill/>
          <a:ln>
            <a:noFill/>
          </a:ln>
        </p:spPr>
        <p:txBody>
          <a:bodyPr spcFirstLastPara="1" wrap="square" lIns="90625" tIns="45300" rIns="90625" bIns="45300" anchor="b" anchorCtr="0">
            <a:noAutofit/>
          </a:bodyPr>
          <a:lstStyle/>
          <a:p>
            <a:pPr marL="0" lvl="0" indent="0" algn="r" rtl="0">
              <a:spcBef>
                <a:spcPts val="0"/>
              </a:spcBef>
              <a:spcAft>
                <a:spcPts val="0"/>
              </a:spcAft>
              <a:buNone/>
            </a:pPr>
            <a:fld id="{00000000-1234-1234-1234-123412341234}" type="slidenum">
              <a:rPr lang="en-US" altLang="zh-TW"/>
              <a:t>114</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4"/>
        <p:cNvGrpSpPr/>
        <p:nvPr/>
      </p:nvGrpSpPr>
      <p:grpSpPr>
        <a:xfrm>
          <a:off x="0" y="0"/>
          <a:ext cx="0" cy="0"/>
          <a:chOff x="0" y="0"/>
          <a:chExt cx="0" cy="0"/>
        </a:xfrm>
      </p:grpSpPr>
      <p:sp>
        <p:nvSpPr>
          <p:cNvPr id="2835" name="Google Shape;2835;p191:notes"/>
          <p:cNvSpPr>
            <a:spLocks noGrp="1" noRot="1" noChangeAspect="1"/>
          </p:cNvSpPr>
          <p:nvPr>
            <p:ph type="sldImg" idx="2"/>
          </p:nvPr>
        </p:nvSpPr>
        <p:spPr>
          <a:xfrm>
            <a:off x="407988" y="1233488"/>
            <a:ext cx="5919787" cy="3330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6" name="Google Shape;2836;p191:notes"/>
          <p:cNvSpPr txBox="1">
            <a:spLocks noGrp="1"/>
          </p:cNvSpPr>
          <p:nvPr>
            <p:ph type="body" idx="1"/>
          </p:nvPr>
        </p:nvSpPr>
        <p:spPr>
          <a:xfrm>
            <a:off x="673891" y="4747996"/>
            <a:ext cx="5387982" cy="3884437"/>
          </a:xfrm>
          <a:prstGeom prst="rect">
            <a:avLst/>
          </a:prstGeom>
          <a:noFill/>
          <a:ln>
            <a:noFill/>
          </a:ln>
        </p:spPr>
        <p:txBody>
          <a:bodyPr spcFirstLastPara="1" wrap="square" lIns="90625" tIns="45300" rIns="90625" bIns="45300" anchor="t" anchorCtr="0">
            <a:noAutofit/>
          </a:bodyPr>
          <a:lstStyle/>
          <a:p>
            <a:pPr marL="0" lvl="0" indent="0" algn="l" rtl="0">
              <a:spcBef>
                <a:spcPts val="0"/>
              </a:spcBef>
              <a:spcAft>
                <a:spcPts val="0"/>
              </a:spcAft>
              <a:buNone/>
            </a:pPr>
            <a:endParaRPr/>
          </a:p>
        </p:txBody>
      </p:sp>
      <p:sp>
        <p:nvSpPr>
          <p:cNvPr id="2837" name="Google Shape;2837;p191:notes"/>
          <p:cNvSpPr txBox="1">
            <a:spLocks noGrp="1"/>
          </p:cNvSpPr>
          <p:nvPr>
            <p:ph type="sldNum" idx="12"/>
          </p:nvPr>
        </p:nvSpPr>
        <p:spPr>
          <a:xfrm>
            <a:off x="3815572" y="9371501"/>
            <a:ext cx="2918621" cy="494813"/>
          </a:xfrm>
          <a:prstGeom prst="rect">
            <a:avLst/>
          </a:prstGeom>
          <a:noFill/>
          <a:ln>
            <a:noFill/>
          </a:ln>
        </p:spPr>
        <p:txBody>
          <a:bodyPr spcFirstLastPara="1" wrap="square" lIns="90625" tIns="45300" rIns="90625" bIns="45300" anchor="b" anchorCtr="0">
            <a:noAutofit/>
          </a:bodyPr>
          <a:lstStyle/>
          <a:p>
            <a:pPr marL="0" lvl="0" indent="0" algn="r" rtl="0">
              <a:spcBef>
                <a:spcPts val="0"/>
              </a:spcBef>
              <a:spcAft>
                <a:spcPts val="0"/>
              </a:spcAft>
              <a:buNone/>
            </a:pPr>
            <a:fld id="{00000000-1234-1234-1234-123412341234}" type="slidenum">
              <a:rPr lang="en-US" altLang="zh-TW"/>
              <a:t>115</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3"/>
        <p:cNvGrpSpPr/>
        <p:nvPr/>
      </p:nvGrpSpPr>
      <p:grpSpPr>
        <a:xfrm>
          <a:off x="0" y="0"/>
          <a:ext cx="0" cy="0"/>
          <a:chOff x="0" y="0"/>
          <a:chExt cx="0" cy="0"/>
        </a:xfrm>
      </p:grpSpPr>
      <p:sp>
        <p:nvSpPr>
          <p:cNvPr id="2844" name="Google Shape;2844;p192:notes"/>
          <p:cNvSpPr>
            <a:spLocks noGrp="1" noRot="1" noChangeAspect="1"/>
          </p:cNvSpPr>
          <p:nvPr>
            <p:ph type="sldImg" idx="2"/>
          </p:nvPr>
        </p:nvSpPr>
        <p:spPr>
          <a:xfrm>
            <a:off x="407988" y="1233488"/>
            <a:ext cx="5919787" cy="3330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45" name="Google Shape;2845;p192:notes"/>
          <p:cNvSpPr txBox="1">
            <a:spLocks noGrp="1"/>
          </p:cNvSpPr>
          <p:nvPr>
            <p:ph type="body" idx="1"/>
          </p:nvPr>
        </p:nvSpPr>
        <p:spPr>
          <a:xfrm>
            <a:off x="673891" y="4747996"/>
            <a:ext cx="5387982" cy="3884437"/>
          </a:xfrm>
          <a:prstGeom prst="rect">
            <a:avLst/>
          </a:prstGeom>
          <a:noFill/>
          <a:ln>
            <a:noFill/>
          </a:ln>
        </p:spPr>
        <p:txBody>
          <a:bodyPr spcFirstLastPara="1" wrap="square" lIns="90625" tIns="45300" rIns="90625" bIns="45300" anchor="t" anchorCtr="0">
            <a:noAutofit/>
          </a:bodyPr>
          <a:lstStyle/>
          <a:p>
            <a:pPr marL="0" lvl="0" indent="0" algn="l" rtl="0">
              <a:spcBef>
                <a:spcPts val="0"/>
              </a:spcBef>
              <a:spcAft>
                <a:spcPts val="0"/>
              </a:spcAft>
              <a:buNone/>
            </a:pPr>
            <a:endParaRPr/>
          </a:p>
        </p:txBody>
      </p:sp>
      <p:sp>
        <p:nvSpPr>
          <p:cNvPr id="2846" name="Google Shape;2846;p192:notes"/>
          <p:cNvSpPr txBox="1">
            <a:spLocks noGrp="1"/>
          </p:cNvSpPr>
          <p:nvPr>
            <p:ph type="sldNum" idx="12"/>
          </p:nvPr>
        </p:nvSpPr>
        <p:spPr>
          <a:xfrm>
            <a:off x="3815572" y="9371501"/>
            <a:ext cx="2918621" cy="494813"/>
          </a:xfrm>
          <a:prstGeom prst="rect">
            <a:avLst/>
          </a:prstGeom>
          <a:noFill/>
          <a:ln>
            <a:noFill/>
          </a:ln>
        </p:spPr>
        <p:txBody>
          <a:bodyPr spcFirstLastPara="1" wrap="square" lIns="90625" tIns="45300" rIns="90625" bIns="45300" anchor="b" anchorCtr="0">
            <a:noAutofit/>
          </a:bodyPr>
          <a:lstStyle/>
          <a:p>
            <a:pPr marL="0" lvl="0" indent="0" algn="r" rtl="0">
              <a:spcBef>
                <a:spcPts val="0"/>
              </a:spcBef>
              <a:spcAft>
                <a:spcPts val="0"/>
              </a:spcAft>
              <a:buNone/>
            </a:pPr>
            <a:fld id="{00000000-1234-1234-1234-123412341234}" type="slidenum">
              <a:rPr lang="en-US" altLang="zh-TW"/>
              <a:t>116</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投影片編號版面配置區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5988" eaLnBrk="0" hangingPunct="0">
              <a:defRPr kumimoji="1">
                <a:solidFill>
                  <a:schemeClr val="tx1"/>
                </a:solidFill>
                <a:latin typeface="Franklin Gothic Book" pitchFamily="34" charset="0"/>
                <a:ea typeface="新細明體" charset="-120"/>
              </a:defRPr>
            </a:lvl1pPr>
            <a:lvl2pPr marL="742950" indent="-285750" defTabSz="915988" eaLnBrk="0" hangingPunct="0">
              <a:defRPr kumimoji="1">
                <a:solidFill>
                  <a:schemeClr val="tx1"/>
                </a:solidFill>
                <a:latin typeface="Franklin Gothic Book" pitchFamily="34" charset="0"/>
                <a:ea typeface="新細明體" charset="-120"/>
              </a:defRPr>
            </a:lvl2pPr>
            <a:lvl3pPr marL="1143000" indent="-228600" defTabSz="915988" eaLnBrk="0" hangingPunct="0">
              <a:defRPr kumimoji="1">
                <a:solidFill>
                  <a:schemeClr val="tx1"/>
                </a:solidFill>
                <a:latin typeface="Franklin Gothic Book" pitchFamily="34" charset="0"/>
                <a:ea typeface="新細明體" charset="-120"/>
              </a:defRPr>
            </a:lvl3pPr>
            <a:lvl4pPr marL="1600200" indent="-228600" defTabSz="915988" eaLnBrk="0" hangingPunct="0">
              <a:defRPr kumimoji="1">
                <a:solidFill>
                  <a:schemeClr val="tx1"/>
                </a:solidFill>
                <a:latin typeface="Franklin Gothic Book" pitchFamily="34" charset="0"/>
                <a:ea typeface="新細明體" charset="-120"/>
              </a:defRPr>
            </a:lvl4pPr>
            <a:lvl5pPr marL="2057400" indent="-228600" defTabSz="915988" eaLnBrk="0" hangingPunct="0">
              <a:defRPr kumimoji="1">
                <a:solidFill>
                  <a:schemeClr val="tx1"/>
                </a:solidFill>
                <a:latin typeface="Franklin Gothic Book" pitchFamily="34" charset="0"/>
                <a:ea typeface="新細明體" charset="-120"/>
              </a:defRPr>
            </a:lvl5pPr>
            <a:lvl6pPr marL="2514600" indent="-228600" defTabSz="915988" eaLnBrk="0" fontAlgn="base" hangingPunct="0">
              <a:spcBef>
                <a:spcPct val="0"/>
              </a:spcBef>
              <a:spcAft>
                <a:spcPct val="0"/>
              </a:spcAft>
              <a:defRPr kumimoji="1">
                <a:solidFill>
                  <a:schemeClr val="tx1"/>
                </a:solidFill>
                <a:latin typeface="Franklin Gothic Book" pitchFamily="34" charset="0"/>
                <a:ea typeface="新細明體" charset="-120"/>
              </a:defRPr>
            </a:lvl6pPr>
            <a:lvl7pPr marL="2971800" indent="-228600" defTabSz="915988" eaLnBrk="0" fontAlgn="base" hangingPunct="0">
              <a:spcBef>
                <a:spcPct val="0"/>
              </a:spcBef>
              <a:spcAft>
                <a:spcPct val="0"/>
              </a:spcAft>
              <a:defRPr kumimoji="1">
                <a:solidFill>
                  <a:schemeClr val="tx1"/>
                </a:solidFill>
                <a:latin typeface="Franklin Gothic Book" pitchFamily="34" charset="0"/>
                <a:ea typeface="新細明體" charset="-120"/>
              </a:defRPr>
            </a:lvl7pPr>
            <a:lvl8pPr marL="3429000" indent="-228600" defTabSz="915988" eaLnBrk="0" fontAlgn="base" hangingPunct="0">
              <a:spcBef>
                <a:spcPct val="0"/>
              </a:spcBef>
              <a:spcAft>
                <a:spcPct val="0"/>
              </a:spcAft>
              <a:defRPr kumimoji="1">
                <a:solidFill>
                  <a:schemeClr val="tx1"/>
                </a:solidFill>
                <a:latin typeface="Franklin Gothic Book" pitchFamily="34" charset="0"/>
                <a:ea typeface="新細明體" charset="-120"/>
              </a:defRPr>
            </a:lvl8pPr>
            <a:lvl9pPr marL="3886200" indent="-228600" defTabSz="915988" eaLnBrk="0" fontAlgn="base" hangingPunct="0">
              <a:spcBef>
                <a:spcPct val="0"/>
              </a:spcBef>
              <a:spcAft>
                <a:spcPct val="0"/>
              </a:spcAft>
              <a:defRPr kumimoji="1">
                <a:solidFill>
                  <a:schemeClr val="tx1"/>
                </a:solidFill>
                <a:latin typeface="Franklin Gothic Book" pitchFamily="34" charset="0"/>
                <a:ea typeface="新細明體" charset="-120"/>
              </a:defRPr>
            </a:lvl9pPr>
          </a:lstStyle>
          <a:p>
            <a:pPr marL="0" marR="0" lvl="0" indent="0" algn="r" defTabSz="915988" rtl="0" eaLnBrk="1" fontAlgn="base" latinLnBrk="0" hangingPunct="1">
              <a:lnSpc>
                <a:spcPct val="100000"/>
              </a:lnSpc>
              <a:spcBef>
                <a:spcPct val="0"/>
              </a:spcBef>
              <a:spcAft>
                <a:spcPct val="0"/>
              </a:spcAft>
              <a:buClrTx/>
              <a:buSzTx/>
              <a:buFontTx/>
              <a:buNone/>
              <a:tabLst/>
              <a:defRPr/>
            </a:pPr>
            <a:fld id="{86845BBC-B6A5-4DB1-ACA8-69492D3BA90D}" type="slidenum">
              <a:rPr kumimoji="1" lang="zh-TW" altLang="en-US" sz="1200" b="0" i="0" u="none" strike="noStrike" kern="1200" cap="none" spc="0" normalizeH="0" baseline="0" noProof="0" smtClean="0">
                <a:ln>
                  <a:noFill/>
                </a:ln>
                <a:solidFill>
                  <a:prstClr val="black"/>
                </a:solidFill>
                <a:effectLst/>
                <a:uLnTx/>
                <a:uFillTx/>
                <a:latin typeface="Arial" charset="0"/>
                <a:ea typeface="新細明體" charset="-120"/>
                <a:cs typeface="+mn-cs"/>
              </a:rPr>
              <a:pPr marL="0" marR="0" lvl="0" indent="0" algn="r" defTabSz="915988" rtl="0" eaLnBrk="1" fontAlgn="base" latinLnBrk="0" hangingPunct="1">
                <a:lnSpc>
                  <a:spcPct val="100000"/>
                </a:lnSpc>
                <a:spcBef>
                  <a:spcPct val="0"/>
                </a:spcBef>
                <a:spcAft>
                  <a:spcPct val="0"/>
                </a:spcAft>
                <a:buClrTx/>
                <a:buSzTx/>
                <a:buFontTx/>
                <a:buNone/>
                <a:tabLst/>
                <a:defRPr/>
              </a:pPr>
              <a:t>117</a:t>
            </a:fld>
            <a:endParaRPr kumimoji="1" lang="en-US" altLang="zh-TW" sz="1200" b="0" i="0" u="none" strike="noStrike" kern="1200" cap="none" spc="0" normalizeH="0" baseline="0" noProof="0">
              <a:ln>
                <a:noFill/>
              </a:ln>
              <a:solidFill>
                <a:prstClr val="black"/>
              </a:solidFill>
              <a:effectLst/>
              <a:uLnTx/>
              <a:uFillTx/>
              <a:latin typeface="Arial" charset="0"/>
              <a:ea typeface="新細明體" charset="-120"/>
              <a:cs typeface="+mn-cs"/>
            </a:endParaRPr>
          </a:p>
        </p:txBody>
      </p:sp>
      <p:sp>
        <p:nvSpPr>
          <p:cNvPr id="31747"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8"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TW" altLang="en-US"/>
              <a:t>入學方式宣導講綱  高中職篇</a:t>
            </a:r>
          </a:p>
        </p:txBody>
      </p:sp>
    </p:spTree>
    <p:extLst>
      <p:ext uri="{BB962C8B-B14F-4D97-AF65-F5344CB8AC3E}">
        <p14:creationId xmlns:p14="http://schemas.microsoft.com/office/powerpoint/2010/main" val="424888364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Tree>
    <p:extLst>
      <p:ext uri="{BB962C8B-B14F-4D97-AF65-F5344CB8AC3E}">
        <p14:creationId xmlns:p14="http://schemas.microsoft.com/office/powerpoint/2010/main" val="3303455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p19:notes"/>
          <p:cNvSpPr>
            <a:spLocks noGrp="1" noRot="1" noChangeAspect="1"/>
          </p:cNvSpPr>
          <p:nvPr>
            <p:ph type="sldImg" idx="2"/>
          </p:nvPr>
        </p:nvSpPr>
        <p:spPr>
          <a:xfrm>
            <a:off x="407988" y="1233488"/>
            <a:ext cx="5919787" cy="3330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8" name="Google Shape;458;p19:notes"/>
          <p:cNvSpPr txBox="1">
            <a:spLocks noGrp="1"/>
          </p:cNvSpPr>
          <p:nvPr>
            <p:ph type="body" idx="1"/>
          </p:nvPr>
        </p:nvSpPr>
        <p:spPr>
          <a:xfrm>
            <a:off x="673891" y="4747996"/>
            <a:ext cx="5387982" cy="3884437"/>
          </a:xfrm>
          <a:prstGeom prst="rect">
            <a:avLst/>
          </a:prstGeom>
          <a:noFill/>
          <a:ln>
            <a:noFill/>
          </a:ln>
        </p:spPr>
        <p:txBody>
          <a:bodyPr spcFirstLastPara="1" wrap="square" lIns="90625" tIns="45300" rIns="90625" bIns="45300" anchor="t" anchorCtr="0">
            <a:noAutofit/>
          </a:bodyPr>
          <a:lstStyle/>
          <a:p>
            <a:pPr marL="0" lvl="0" indent="0" algn="l" rtl="0">
              <a:spcBef>
                <a:spcPts val="0"/>
              </a:spcBef>
              <a:spcAft>
                <a:spcPts val="0"/>
              </a:spcAft>
              <a:buNone/>
            </a:pPr>
            <a:endParaRPr/>
          </a:p>
        </p:txBody>
      </p:sp>
      <p:sp>
        <p:nvSpPr>
          <p:cNvPr id="459" name="Google Shape;459;p19:notes"/>
          <p:cNvSpPr txBox="1">
            <a:spLocks noGrp="1"/>
          </p:cNvSpPr>
          <p:nvPr>
            <p:ph type="sldNum" idx="12"/>
          </p:nvPr>
        </p:nvSpPr>
        <p:spPr>
          <a:xfrm>
            <a:off x="3815572" y="9371501"/>
            <a:ext cx="2918621" cy="494813"/>
          </a:xfrm>
          <a:prstGeom prst="rect">
            <a:avLst/>
          </a:prstGeom>
          <a:noFill/>
          <a:ln>
            <a:noFill/>
          </a:ln>
        </p:spPr>
        <p:txBody>
          <a:bodyPr spcFirstLastPara="1" wrap="square" lIns="90625" tIns="45300" rIns="90625" bIns="45300" anchor="b" anchorCtr="0">
            <a:noAutofit/>
          </a:bodyPr>
          <a:lstStyle/>
          <a:p>
            <a:pPr marL="0" lvl="0" indent="0" algn="r" rtl="0">
              <a:spcBef>
                <a:spcPts val="0"/>
              </a:spcBef>
              <a:spcAft>
                <a:spcPts val="0"/>
              </a:spcAft>
              <a:buNone/>
            </a:pPr>
            <a:fld id="{00000000-1234-1234-1234-123412341234}" type="slidenum">
              <a:rPr lang="en-US" altLang="zh-TW"/>
              <a:t>16</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10.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10.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9.png"/></Relationships>
</file>

<file path=ppt/slideLayouts/_rels/slideLayout3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9.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章節標題" type="secHead">
  <p:cSld name="SECTION_HEADER">
    <p:spTree>
      <p:nvGrpSpPr>
        <p:cNvPr id="1" name="Shape 30"/>
        <p:cNvGrpSpPr/>
        <p:nvPr/>
      </p:nvGrpSpPr>
      <p:grpSpPr>
        <a:xfrm>
          <a:off x="0" y="0"/>
          <a:ext cx="0" cy="0"/>
          <a:chOff x="0" y="0"/>
          <a:chExt cx="0" cy="0"/>
        </a:xfrm>
      </p:grpSpPr>
      <p:sp>
        <p:nvSpPr>
          <p:cNvPr id="31" name="Google Shape;31;p196"/>
          <p:cNvSpPr/>
          <p:nvPr/>
        </p:nvSpPr>
        <p:spPr>
          <a:xfrm>
            <a:off x="0" y="4917989"/>
            <a:ext cx="12192000" cy="1940010"/>
          </a:xfrm>
          <a:prstGeom prst="rect">
            <a:avLst/>
          </a:prstGeom>
          <a:blipFill rotWithShape="1">
            <a:blip r:embed="rId2">
              <a:alphaModFix amt="83000"/>
            </a:blip>
            <a:tile tx="0" ty="-704850" sx="92000" sy="89000" flip="xy" algn="ctr"/>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196"/>
          <p:cNvSpPr txBox="1">
            <a:spLocks noGrp="1"/>
          </p:cNvSpPr>
          <p:nvPr>
            <p:ph type="title"/>
          </p:nvPr>
        </p:nvSpPr>
        <p:spPr>
          <a:xfrm>
            <a:off x="2167128" y="1225296"/>
            <a:ext cx="9281160" cy="3520440"/>
          </a:xfrm>
          <a:prstGeom prst="rect">
            <a:avLst/>
          </a:prstGeom>
          <a:noFill/>
          <a:ln>
            <a:noFill/>
          </a:ln>
        </p:spPr>
        <p:txBody>
          <a:bodyPr spcFirstLastPara="1" wrap="square" lIns="91425" tIns="45700" rIns="91425" bIns="45700" anchor="ctr" anchorCtr="0">
            <a:normAutofit/>
          </a:bodyPr>
          <a:lstStyle>
            <a:lvl1pPr lvl="0" algn="l">
              <a:lnSpc>
                <a:spcPct val="85000"/>
              </a:lnSpc>
              <a:spcBef>
                <a:spcPts val="0"/>
              </a:spcBef>
              <a:spcAft>
                <a:spcPts val="0"/>
              </a:spcAft>
              <a:buSzPts val="7200"/>
              <a:buFont typeface="Georgia"/>
              <a:buNone/>
              <a:defRPr sz="72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196"/>
          <p:cNvSpPr txBox="1">
            <a:spLocks noGrp="1"/>
          </p:cNvSpPr>
          <p:nvPr>
            <p:ph type="body" idx="1"/>
          </p:nvPr>
        </p:nvSpPr>
        <p:spPr>
          <a:xfrm>
            <a:off x="2165774" y="5020056"/>
            <a:ext cx="9052560" cy="1066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ts val="0"/>
              </a:spcAft>
              <a:buSzPts val="1700"/>
              <a:buNone/>
              <a:defRPr sz="2000">
                <a:solidFill>
                  <a:schemeClr val="dk1"/>
                </a:solidFill>
              </a:defRPr>
            </a:lvl1pPr>
            <a:lvl2pPr marL="914400" lvl="1" indent="-228600" algn="l">
              <a:lnSpc>
                <a:spcPct val="90000"/>
              </a:lnSpc>
              <a:spcBef>
                <a:spcPts val="400"/>
              </a:spcBef>
              <a:spcAft>
                <a:spcPts val="0"/>
              </a:spcAft>
              <a:buSzPts val="1530"/>
              <a:buNone/>
              <a:defRPr sz="1800">
                <a:solidFill>
                  <a:srgbClr val="888888"/>
                </a:solidFill>
              </a:defRPr>
            </a:lvl2pPr>
            <a:lvl3pPr marL="1371600" lvl="2" indent="-228600" algn="l">
              <a:lnSpc>
                <a:spcPct val="90000"/>
              </a:lnSpc>
              <a:spcBef>
                <a:spcPts val="400"/>
              </a:spcBef>
              <a:spcAft>
                <a:spcPts val="0"/>
              </a:spcAft>
              <a:buSzPts val="1360"/>
              <a:buNone/>
              <a:defRPr sz="1600">
                <a:solidFill>
                  <a:srgbClr val="888888"/>
                </a:solidFill>
              </a:defRPr>
            </a:lvl3pPr>
            <a:lvl4pPr marL="1828800" lvl="3" indent="-228600" algn="l">
              <a:lnSpc>
                <a:spcPct val="90000"/>
              </a:lnSpc>
              <a:spcBef>
                <a:spcPts val="400"/>
              </a:spcBef>
              <a:spcAft>
                <a:spcPts val="0"/>
              </a:spcAft>
              <a:buSzPts val="1190"/>
              <a:buNone/>
              <a:defRPr sz="1400">
                <a:solidFill>
                  <a:srgbClr val="888888"/>
                </a:solidFill>
              </a:defRPr>
            </a:lvl4pPr>
            <a:lvl5pPr marL="2286000" lvl="4" indent="-228600" algn="l">
              <a:lnSpc>
                <a:spcPct val="90000"/>
              </a:lnSpc>
              <a:spcBef>
                <a:spcPts val="400"/>
              </a:spcBef>
              <a:spcAft>
                <a:spcPts val="0"/>
              </a:spcAft>
              <a:buSzPts val="1190"/>
              <a:buNone/>
              <a:defRPr sz="1400">
                <a:solidFill>
                  <a:srgbClr val="888888"/>
                </a:solidFill>
              </a:defRPr>
            </a:lvl5pPr>
            <a:lvl6pPr marL="2743200" lvl="5" indent="-228600" algn="l">
              <a:lnSpc>
                <a:spcPct val="90000"/>
              </a:lnSpc>
              <a:spcBef>
                <a:spcPts val="400"/>
              </a:spcBef>
              <a:spcAft>
                <a:spcPts val="0"/>
              </a:spcAft>
              <a:buSzPts val="1190"/>
              <a:buNone/>
              <a:defRPr sz="1400">
                <a:solidFill>
                  <a:srgbClr val="888888"/>
                </a:solidFill>
              </a:defRPr>
            </a:lvl6pPr>
            <a:lvl7pPr marL="3200400" lvl="6" indent="-228600" algn="l">
              <a:lnSpc>
                <a:spcPct val="90000"/>
              </a:lnSpc>
              <a:spcBef>
                <a:spcPts val="400"/>
              </a:spcBef>
              <a:spcAft>
                <a:spcPts val="0"/>
              </a:spcAft>
              <a:buSzPts val="1190"/>
              <a:buNone/>
              <a:defRPr sz="1400">
                <a:solidFill>
                  <a:srgbClr val="888888"/>
                </a:solidFill>
              </a:defRPr>
            </a:lvl7pPr>
            <a:lvl8pPr marL="3657600" lvl="7" indent="-228600" algn="l">
              <a:lnSpc>
                <a:spcPct val="90000"/>
              </a:lnSpc>
              <a:spcBef>
                <a:spcPts val="400"/>
              </a:spcBef>
              <a:spcAft>
                <a:spcPts val="0"/>
              </a:spcAft>
              <a:buSzPts val="1190"/>
              <a:buNone/>
              <a:defRPr sz="1400">
                <a:solidFill>
                  <a:srgbClr val="888888"/>
                </a:solidFill>
              </a:defRPr>
            </a:lvl8pPr>
            <a:lvl9pPr marL="4114800" lvl="8" indent="-228600" algn="l">
              <a:lnSpc>
                <a:spcPct val="90000"/>
              </a:lnSpc>
              <a:spcBef>
                <a:spcPts val="400"/>
              </a:spcBef>
              <a:spcAft>
                <a:spcPts val="200"/>
              </a:spcAft>
              <a:buSzPts val="1190"/>
              <a:buNone/>
              <a:defRPr sz="1400">
                <a:solidFill>
                  <a:srgbClr val="888888"/>
                </a:solidFill>
              </a:defRPr>
            </a:lvl9pPr>
          </a:lstStyle>
          <a:p>
            <a:endParaRPr/>
          </a:p>
        </p:txBody>
      </p:sp>
      <p:sp>
        <p:nvSpPr>
          <p:cNvPr id="34" name="Google Shape;34;p196"/>
          <p:cNvSpPr txBox="1">
            <a:spLocks noGrp="1"/>
          </p:cNvSpPr>
          <p:nvPr>
            <p:ph type="dt" idx="10"/>
          </p:nvPr>
        </p:nvSpPr>
        <p:spPr>
          <a:xfrm>
            <a:off x="8593667" y="6272784"/>
            <a:ext cx="264430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96"/>
          <p:cNvSpPr txBox="1">
            <a:spLocks noGrp="1"/>
          </p:cNvSpPr>
          <p:nvPr>
            <p:ph type="ftr" idx="11"/>
          </p:nvPr>
        </p:nvSpPr>
        <p:spPr>
          <a:xfrm>
            <a:off x="2182708" y="6272784"/>
            <a:ext cx="632764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36" name="Google Shape;36;p196"/>
          <p:cNvGrpSpPr/>
          <p:nvPr/>
        </p:nvGrpSpPr>
        <p:grpSpPr>
          <a:xfrm>
            <a:off x="897399" y="2325848"/>
            <a:ext cx="1080904" cy="1080902"/>
            <a:chOff x="9685338" y="4460675"/>
            <a:chExt cx="1080904" cy="1080902"/>
          </a:xfrm>
        </p:grpSpPr>
        <p:sp>
          <p:nvSpPr>
            <p:cNvPr id="37" name="Google Shape;37;p196"/>
            <p:cNvSpPr/>
            <p:nvPr/>
          </p:nvSpPr>
          <p:spPr>
            <a:xfrm>
              <a:off x="9685338" y="4460675"/>
              <a:ext cx="1080904" cy="1080902"/>
            </a:xfrm>
            <a:prstGeom prst="ellipse">
              <a:avLst/>
            </a:prstGeom>
            <a:blipFill rotWithShape="1">
              <a:blip r:embed="rId3">
                <a:alphaModFix/>
              </a:blip>
              <a:tile tx="0" ty="0" sx="85000" sy="85000" flip="none" algn="tl"/>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196"/>
            <p:cNvSpPr/>
            <p:nvPr/>
          </p:nvSpPr>
          <p:spPr>
            <a:xfrm>
              <a:off x="9793429" y="4568765"/>
              <a:ext cx="864723" cy="864722"/>
            </a:xfrm>
            <a:prstGeom prst="ellipse">
              <a:avLst/>
            </a:prstGeom>
            <a:noFill/>
            <a:ln w="254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 name="Google Shape;39;p196"/>
          <p:cNvSpPr txBox="1">
            <a:spLocks noGrp="1"/>
          </p:cNvSpPr>
          <p:nvPr>
            <p:ph type="sldNum" idx="12"/>
          </p:nvPr>
        </p:nvSpPr>
        <p:spPr>
          <a:xfrm>
            <a:off x="843702" y="2506133"/>
            <a:ext cx="1188298" cy="720332"/>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2800" b="1" i="0" u="none" strike="noStrike" cap="none">
                <a:solidFill>
                  <a:srgbClr val="FFFFFF"/>
                </a:solidFill>
                <a:latin typeface="Trebuchet MS"/>
                <a:ea typeface="Trebuchet MS"/>
                <a:cs typeface="Trebuchet MS"/>
                <a:sym typeface="Trebuchet MS"/>
              </a:defRPr>
            </a:lvl1pPr>
            <a:lvl2pPr marL="0" lvl="1" indent="0" algn="ctr">
              <a:spcBef>
                <a:spcPts val="0"/>
              </a:spcBef>
              <a:buNone/>
              <a:defRPr sz="2800" b="1" i="0" u="none" strike="noStrike" cap="none">
                <a:solidFill>
                  <a:srgbClr val="FFFFFF"/>
                </a:solidFill>
                <a:latin typeface="Trebuchet MS"/>
                <a:ea typeface="Trebuchet MS"/>
                <a:cs typeface="Trebuchet MS"/>
                <a:sym typeface="Trebuchet MS"/>
              </a:defRPr>
            </a:lvl2pPr>
            <a:lvl3pPr marL="0" lvl="2" indent="0" algn="ctr">
              <a:spcBef>
                <a:spcPts val="0"/>
              </a:spcBef>
              <a:buNone/>
              <a:defRPr sz="2800" b="1" i="0" u="none" strike="noStrike" cap="none">
                <a:solidFill>
                  <a:srgbClr val="FFFFFF"/>
                </a:solidFill>
                <a:latin typeface="Trebuchet MS"/>
                <a:ea typeface="Trebuchet MS"/>
                <a:cs typeface="Trebuchet MS"/>
                <a:sym typeface="Trebuchet MS"/>
              </a:defRPr>
            </a:lvl3pPr>
            <a:lvl4pPr marL="0" lvl="3" indent="0" algn="ctr">
              <a:spcBef>
                <a:spcPts val="0"/>
              </a:spcBef>
              <a:buNone/>
              <a:defRPr sz="2800" b="1" i="0" u="none" strike="noStrike" cap="none">
                <a:solidFill>
                  <a:srgbClr val="FFFFFF"/>
                </a:solidFill>
                <a:latin typeface="Trebuchet MS"/>
                <a:ea typeface="Trebuchet MS"/>
                <a:cs typeface="Trebuchet MS"/>
                <a:sym typeface="Trebuchet MS"/>
              </a:defRPr>
            </a:lvl4pPr>
            <a:lvl5pPr marL="0" lvl="4" indent="0" algn="ctr">
              <a:spcBef>
                <a:spcPts val="0"/>
              </a:spcBef>
              <a:buNone/>
              <a:defRPr sz="2800" b="1" i="0" u="none" strike="noStrike" cap="none">
                <a:solidFill>
                  <a:srgbClr val="FFFFFF"/>
                </a:solidFill>
                <a:latin typeface="Trebuchet MS"/>
                <a:ea typeface="Trebuchet MS"/>
                <a:cs typeface="Trebuchet MS"/>
                <a:sym typeface="Trebuchet MS"/>
              </a:defRPr>
            </a:lvl5pPr>
            <a:lvl6pPr marL="0" lvl="5" indent="0" algn="ctr">
              <a:spcBef>
                <a:spcPts val="0"/>
              </a:spcBef>
              <a:buNone/>
              <a:defRPr sz="2800" b="1" i="0" u="none" strike="noStrike" cap="none">
                <a:solidFill>
                  <a:srgbClr val="FFFFFF"/>
                </a:solidFill>
                <a:latin typeface="Trebuchet MS"/>
                <a:ea typeface="Trebuchet MS"/>
                <a:cs typeface="Trebuchet MS"/>
                <a:sym typeface="Trebuchet MS"/>
              </a:defRPr>
            </a:lvl6pPr>
            <a:lvl7pPr marL="0" lvl="6" indent="0" algn="ctr">
              <a:spcBef>
                <a:spcPts val="0"/>
              </a:spcBef>
              <a:buNone/>
              <a:defRPr sz="2800" b="1" i="0" u="none" strike="noStrike" cap="none">
                <a:solidFill>
                  <a:srgbClr val="FFFFFF"/>
                </a:solidFill>
                <a:latin typeface="Trebuchet MS"/>
                <a:ea typeface="Trebuchet MS"/>
                <a:cs typeface="Trebuchet MS"/>
                <a:sym typeface="Trebuchet MS"/>
              </a:defRPr>
            </a:lvl7pPr>
            <a:lvl8pPr marL="0" lvl="7" indent="0" algn="ctr">
              <a:spcBef>
                <a:spcPts val="0"/>
              </a:spcBef>
              <a:buNone/>
              <a:defRPr sz="2800" b="1" i="0" u="none" strike="noStrike" cap="none">
                <a:solidFill>
                  <a:srgbClr val="FFFFFF"/>
                </a:solidFill>
                <a:latin typeface="Trebuchet MS"/>
                <a:ea typeface="Trebuchet MS"/>
                <a:cs typeface="Trebuchet MS"/>
                <a:sym typeface="Trebuchet MS"/>
              </a:defRPr>
            </a:lvl8pPr>
            <a:lvl9pPr marL="0" lvl="8" indent="0" algn="ctr">
              <a:spcBef>
                <a:spcPts val="0"/>
              </a:spcBef>
              <a:buNone/>
              <a:defRPr sz="2800" b="1" i="0" u="none" strike="noStrike" cap="none">
                <a:solidFill>
                  <a:srgbClr val="FFFFFF"/>
                </a:solidFill>
                <a:latin typeface="Trebuchet MS"/>
                <a:ea typeface="Trebuchet MS"/>
                <a:cs typeface="Trebuchet MS"/>
                <a:sym typeface="Trebuchet MS"/>
              </a:defRPr>
            </a:lvl9pPr>
          </a:lstStyle>
          <a:p>
            <a:pPr marL="0" lvl="0" indent="0" algn="ct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直排標題及文字" type="vertTitleAndTx">
  <p:cSld name="VERTICAL_TITLE_AND_VERTICAL_TEXT">
    <p:spTree>
      <p:nvGrpSpPr>
        <p:cNvPr id="1" name="Shape 109"/>
        <p:cNvGrpSpPr/>
        <p:nvPr/>
      </p:nvGrpSpPr>
      <p:grpSpPr>
        <a:xfrm>
          <a:off x="0" y="0"/>
          <a:ext cx="0" cy="0"/>
          <a:chOff x="0" y="0"/>
          <a:chExt cx="0" cy="0"/>
        </a:xfrm>
      </p:grpSpPr>
      <p:sp>
        <p:nvSpPr>
          <p:cNvPr id="110" name="Google Shape;110;p208"/>
          <p:cNvSpPr txBox="1">
            <a:spLocks noGrp="1"/>
          </p:cNvSpPr>
          <p:nvPr>
            <p:ph type="title"/>
          </p:nvPr>
        </p:nvSpPr>
        <p:spPr>
          <a:xfrm rot="5400000">
            <a:off x="7181850" y="2076450"/>
            <a:ext cx="5638800" cy="2552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1" name="Google Shape;111;p208"/>
          <p:cNvSpPr txBox="1">
            <a:spLocks noGrp="1"/>
          </p:cNvSpPr>
          <p:nvPr>
            <p:ph type="body" idx="1"/>
          </p:nvPr>
        </p:nvSpPr>
        <p:spPr>
          <a:xfrm rot="5400000">
            <a:off x="2000250" y="-400050"/>
            <a:ext cx="5638800" cy="7505700"/>
          </a:xfrm>
          <a:prstGeom prst="rect">
            <a:avLst/>
          </a:prstGeom>
          <a:noFill/>
          <a:ln>
            <a:noFill/>
          </a:ln>
        </p:spPr>
        <p:txBody>
          <a:bodyPr spcFirstLastPara="1" wrap="square" lIns="91425" tIns="45700" rIns="91425" bIns="45700" anchor="t" anchorCtr="0">
            <a:normAutofit/>
          </a:bodyPr>
          <a:lstStyle>
            <a:lvl1pPr marL="457200" lvl="0" indent="-325755" algn="l">
              <a:lnSpc>
                <a:spcPct val="90000"/>
              </a:lnSpc>
              <a:spcBef>
                <a:spcPts val="1200"/>
              </a:spcBef>
              <a:spcAft>
                <a:spcPts val="0"/>
              </a:spcAft>
              <a:buSzPts val="1530"/>
              <a:buChar char="▪"/>
              <a:defRPr/>
            </a:lvl1pPr>
            <a:lvl2pPr marL="914400" lvl="1" indent="-325755" algn="l">
              <a:lnSpc>
                <a:spcPct val="90000"/>
              </a:lnSpc>
              <a:spcBef>
                <a:spcPts val="400"/>
              </a:spcBef>
              <a:spcAft>
                <a:spcPts val="0"/>
              </a:spcAft>
              <a:buSzPts val="1530"/>
              <a:buChar char="▪"/>
              <a:defRPr/>
            </a:lvl2pPr>
            <a:lvl3pPr marL="1371600" lvl="2" indent="-325755" algn="l">
              <a:lnSpc>
                <a:spcPct val="90000"/>
              </a:lnSpc>
              <a:spcBef>
                <a:spcPts val="400"/>
              </a:spcBef>
              <a:spcAft>
                <a:spcPts val="0"/>
              </a:spcAft>
              <a:buSzPts val="1530"/>
              <a:buChar char="▪"/>
              <a:defRPr/>
            </a:lvl3pPr>
            <a:lvl4pPr marL="1828800" lvl="3" indent="-325755" algn="l">
              <a:lnSpc>
                <a:spcPct val="90000"/>
              </a:lnSpc>
              <a:spcBef>
                <a:spcPts val="400"/>
              </a:spcBef>
              <a:spcAft>
                <a:spcPts val="0"/>
              </a:spcAft>
              <a:buSzPts val="1530"/>
              <a:buChar char="▪"/>
              <a:defRPr/>
            </a:lvl4pPr>
            <a:lvl5pPr marL="2286000" lvl="4" indent="-325754" algn="l">
              <a:lnSpc>
                <a:spcPct val="90000"/>
              </a:lnSpc>
              <a:spcBef>
                <a:spcPts val="400"/>
              </a:spcBef>
              <a:spcAft>
                <a:spcPts val="0"/>
              </a:spcAft>
              <a:buSzPts val="1530"/>
              <a:buChar char="▪"/>
              <a:defRPr/>
            </a:lvl5pPr>
            <a:lvl6pPr marL="2743200" lvl="5" indent="-325754" algn="l">
              <a:lnSpc>
                <a:spcPct val="90000"/>
              </a:lnSpc>
              <a:spcBef>
                <a:spcPts val="400"/>
              </a:spcBef>
              <a:spcAft>
                <a:spcPts val="0"/>
              </a:spcAft>
              <a:buSzPts val="1530"/>
              <a:buChar char="▪"/>
              <a:defRPr/>
            </a:lvl6pPr>
            <a:lvl7pPr marL="3200400" lvl="6" indent="-325754" algn="l">
              <a:lnSpc>
                <a:spcPct val="90000"/>
              </a:lnSpc>
              <a:spcBef>
                <a:spcPts val="400"/>
              </a:spcBef>
              <a:spcAft>
                <a:spcPts val="0"/>
              </a:spcAft>
              <a:buSzPts val="1530"/>
              <a:buChar char="▪"/>
              <a:defRPr/>
            </a:lvl7pPr>
            <a:lvl8pPr marL="3657600" lvl="7" indent="-325754" algn="l">
              <a:lnSpc>
                <a:spcPct val="90000"/>
              </a:lnSpc>
              <a:spcBef>
                <a:spcPts val="400"/>
              </a:spcBef>
              <a:spcAft>
                <a:spcPts val="0"/>
              </a:spcAft>
              <a:buSzPts val="1530"/>
              <a:buChar char="▪"/>
              <a:defRPr/>
            </a:lvl8pPr>
            <a:lvl9pPr marL="4114800" lvl="8" indent="-325754" algn="l">
              <a:lnSpc>
                <a:spcPct val="90000"/>
              </a:lnSpc>
              <a:spcBef>
                <a:spcPts val="400"/>
              </a:spcBef>
              <a:spcAft>
                <a:spcPts val="200"/>
              </a:spcAft>
              <a:buSzPts val="1530"/>
              <a:buChar char="▪"/>
              <a:defRPr/>
            </a:lvl9pPr>
          </a:lstStyle>
          <a:p>
            <a:endParaRPr/>
          </a:p>
        </p:txBody>
      </p:sp>
      <p:sp>
        <p:nvSpPr>
          <p:cNvPr id="112" name="Google Shape;112;p208"/>
          <p:cNvSpPr txBox="1">
            <a:spLocks noGrp="1"/>
          </p:cNvSpPr>
          <p:nvPr>
            <p:ph type="dt" idx="10"/>
          </p:nvPr>
        </p:nvSpPr>
        <p:spPr>
          <a:xfrm>
            <a:off x="7964424" y="6272784"/>
            <a:ext cx="3273552"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208"/>
          <p:cNvSpPr txBox="1">
            <a:spLocks noGrp="1"/>
          </p:cNvSpPr>
          <p:nvPr>
            <p:ph type="ftr" idx="11"/>
          </p:nvPr>
        </p:nvSpPr>
        <p:spPr>
          <a:xfrm>
            <a:off x="1088136" y="6272784"/>
            <a:ext cx="632764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208"/>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標題投影片">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ctrTitle"/>
          </p:nvPr>
        </p:nvSpPr>
        <p:spPr>
          <a:xfrm>
            <a:off x="4265611" y="1752600"/>
            <a:ext cx="6858003" cy="1828800"/>
          </a:xfrm>
        </p:spPr>
        <p:txBody>
          <a:bodyPr>
            <a:normAutofit/>
          </a:bodyPr>
          <a:lstStyle>
            <a:lvl1pPr algn="l" latinLnBrk="0">
              <a:defRPr lang="zh-TW" sz="5400" b="1"/>
            </a:lvl1pPr>
          </a:lstStyle>
          <a:p>
            <a:r>
              <a:rPr lang="zh-TW" altLang="en-US"/>
              <a:t>按一下以編輯母片標題樣式</a:t>
            </a:r>
            <a:endParaRPr lang="zh-TW"/>
          </a:p>
        </p:txBody>
      </p:sp>
      <p:sp>
        <p:nvSpPr>
          <p:cNvPr id="3" name="副標題 2"/>
          <p:cNvSpPr>
            <a:spLocks noGrp="1"/>
          </p:cNvSpPr>
          <p:nvPr>
            <p:ph type="subTitle" idx="1"/>
          </p:nvPr>
        </p:nvSpPr>
        <p:spPr>
          <a:xfrm>
            <a:off x="4265609" y="3733800"/>
            <a:ext cx="6858003" cy="914400"/>
          </a:xfrm>
        </p:spPr>
        <p:txBody>
          <a:bodyPr/>
          <a:lstStyle>
            <a:lvl1pPr marL="0" indent="0" algn="l" latinLnBrk="0">
              <a:spcBef>
                <a:spcPts val="0"/>
              </a:spcBef>
              <a:buNone/>
              <a:defRPr lang="zh-TW" sz="2400"/>
            </a:lvl1pPr>
            <a:lvl2pPr marL="457200" indent="0" algn="ctr" latinLnBrk="0">
              <a:buNone/>
              <a:defRPr lang="zh-TW" sz="2000"/>
            </a:lvl2pPr>
            <a:lvl3pPr marL="914400" indent="0" algn="ctr" latinLnBrk="0">
              <a:buNone/>
              <a:defRPr lang="zh-TW" sz="1800"/>
            </a:lvl3pPr>
            <a:lvl4pPr marL="1371600" indent="0" algn="ctr" latinLnBrk="0">
              <a:buNone/>
              <a:defRPr lang="zh-TW" sz="1600"/>
            </a:lvl4pPr>
            <a:lvl5pPr marL="1828800" indent="0" algn="ctr" latinLnBrk="0">
              <a:buNone/>
              <a:defRPr lang="zh-TW" sz="1600"/>
            </a:lvl5pPr>
            <a:lvl6pPr marL="2286000" indent="0" algn="ctr" latinLnBrk="0">
              <a:buNone/>
              <a:defRPr lang="zh-TW" sz="1600"/>
            </a:lvl6pPr>
            <a:lvl7pPr marL="2743200" indent="0" algn="ctr" latinLnBrk="0">
              <a:buNone/>
              <a:defRPr lang="zh-TW" sz="1600"/>
            </a:lvl7pPr>
            <a:lvl8pPr marL="3200400" indent="0" algn="ctr" latinLnBrk="0">
              <a:buNone/>
              <a:defRPr lang="zh-TW" sz="1600"/>
            </a:lvl8pPr>
            <a:lvl9pPr marL="3657600" indent="0" algn="ctr" latinLnBrk="0">
              <a:buNone/>
              <a:defRPr lang="zh-TW" sz="1600"/>
            </a:lvl9pPr>
          </a:lstStyle>
          <a:p>
            <a:r>
              <a:rPr lang="zh-TW" altLang="en-US"/>
              <a:t>按一下以編輯母片副標題樣式</a:t>
            </a:r>
            <a:endParaRPr lang="zh-TW"/>
          </a:p>
        </p:txBody>
      </p:sp>
    </p:spTree>
    <p:extLst>
      <p:ext uri="{BB962C8B-B14F-4D97-AF65-F5344CB8AC3E}">
        <p14:creationId xmlns:p14="http://schemas.microsoft.com/office/powerpoint/2010/main" val="1021769704"/>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b="1" i="0"/>
            </a:lvl1pPr>
          </a:lstStyle>
          <a:p>
            <a:r>
              <a:rPr lang="zh-TW" altLang="en-US"/>
              <a:t>按一下以編輯母片標題樣式</a:t>
            </a:r>
            <a:endParaRPr lang="zh-TW"/>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TW"/>
          </a:p>
        </p:txBody>
      </p:sp>
      <p:sp>
        <p:nvSpPr>
          <p:cNvPr id="4" name="日期版面配置區 3"/>
          <p:cNvSpPr>
            <a:spLocks noGrp="1"/>
          </p:cNvSpPr>
          <p:nvPr>
            <p:ph type="dt" sz="half" idx="10"/>
          </p:nvPr>
        </p:nvSpPr>
        <p:spPr/>
        <p:txBody>
          <a:bodyPr/>
          <a:lstStyle>
            <a:lvl1pPr eaLnBrk="0" fontAlgn="base" hangingPunct="0">
              <a:spcBef>
                <a:spcPct val="0"/>
              </a:spcBef>
              <a:spcAft>
                <a:spcPct val="0"/>
              </a:spcAft>
              <a:defRPr kumimoji="1">
                <a:latin typeface="Arial" pitchFamily="34" charset="0"/>
              </a:defRPr>
            </a:lvl1pPr>
          </a:lstStyle>
          <a:p>
            <a:pPr>
              <a:defRPr/>
            </a:pPr>
            <a:fld id="{60B6D7B7-9D31-4B82-98F5-D31654FADB30}" type="datetime1">
              <a:rPr lang="en-US" altLang="ja-JP" smtClean="0">
                <a:ea typeface="新細明體" panose="02020500000000000000" pitchFamily="18" charset="-120"/>
              </a:rPr>
              <a:pPr>
                <a:defRPr/>
              </a:pPr>
              <a:t>1/9/2026</a:t>
            </a:fld>
            <a:endParaRPr lang="ja-JP" altLang="en-US">
              <a:ea typeface="新細明體" panose="02020500000000000000" pitchFamily="18" charset="-120"/>
            </a:endParaRPr>
          </a:p>
        </p:txBody>
      </p:sp>
      <p:sp>
        <p:nvSpPr>
          <p:cNvPr id="5" name="頁尾版面配置區 4"/>
          <p:cNvSpPr>
            <a:spLocks noGrp="1"/>
          </p:cNvSpPr>
          <p:nvPr>
            <p:ph type="ftr" sz="quarter" idx="11"/>
          </p:nvPr>
        </p:nvSpPr>
        <p:spPr/>
        <p:txBody>
          <a:bodyPr/>
          <a:lstStyle>
            <a:lvl1pPr eaLnBrk="0" fontAlgn="base" hangingPunct="0">
              <a:spcBef>
                <a:spcPct val="0"/>
              </a:spcBef>
              <a:spcAft>
                <a:spcPct val="0"/>
              </a:spcAft>
              <a:defRPr kumimoji="1">
                <a:latin typeface="Arial" pitchFamily="34" charset="0"/>
              </a:defRPr>
            </a:lvl1pPr>
          </a:lstStyle>
          <a:p>
            <a:pPr>
              <a:defRPr/>
            </a:pPr>
            <a:endParaRPr lang="zh-TW" altLang="en-US">
              <a:ea typeface="新細明體" panose="02020500000000000000" pitchFamily="18" charset="-120"/>
            </a:endParaRPr>
          </a:p>
        </p:txBody>
      </p:sp>
      <p:sp>
        <p:nvSpPr>
          <p:cNvPr id="6" name="投影片編號版面配置區 5"/>
          <p:cNvSpPr>
            <a:spLocks noGrp="1"/>
          </p:cNvSpPr>
          <p:nvPr>
            <p:ph type="sldNum" sz="quarter" idx="12"/>
          </p:nvPr>
        </p:nvSpPr>
        <p:spPr/>
        <p:txBody>
          <a:bodyPr/>
          <a:lstStyle>
            <a:lvl1pPr eaLnBrk="0" hangingPunct="0">
              <a:defRPr kumimoji="1">
                <a:latin typeface="Arial" panose="020B0604020202020204" pitchFamily="34" charset="0"/>
              </a:defRPr>
            </a:lvl1pPr>
          </a:lstStyle>
          <a:p>
            <a:pPr fontAlgn="base">
              <a:spcBef>
                <a:spcPct val="0"/>
              </a:spcBef>
              <a:spcAft>
                <a:spcPct val="0"/>
              </a:spcAft>
              <a:defRPr/>
            </a:pPr>
            <a:fld id="{0E7EE4AD-616D-48C9-B585-328890FC7B59}" type="slidenum">
              <a:rPr lang="en-US" altLang="zh-TW" smtClean="0">
                <a:ea typeface="新細明體" panose="02020500000000000000" pitchFamily="18" charset="-120"/>
              </a:rPr>
              <a:pPr fontAlgn="base">
                <a:spcBef>
                  <a:spcPct val="0"/>
                </a:spcBef>
                <a:spcAft>
                  <a:spcPct val="0"/>
                </a:spcAft>
                <a:defRPr/>
              </a:pPr>
              <a:t>‹#›</a:t>
            </a:fld>
            <a:endParaRPr lang="zh-TW" altLang="en-US">
              <a:ea typeface="新細明體" panose="02020500000000000000" pitchFamily="18" charset="-120"/>
            </a:endParaRPr>
          </a:p>
        </p:txBody>
      </p:sp>
    </p:spTree>
    <p:extLst>
      <p:ext uri="{BB962C8B-B14F-4D97-AF65-F5344CB8AC3E}">
        <p14:creationId xmlns:p14="http://schemas.microsoft.com/office/powerpoint/2010/main" val="4198469442"/>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章節標題">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a:xfrm>
            <a:off x="4265613" y="1828800"/>
            <a:ext cx="6858003" cy="1828800"/>
          </a:xfrm>
        </p:spPr>
        <p:txBody>
          <a:bodyPr>
            <a:normAutofit/>
          </a:bodyPr>
          <a:lstStyle>
            <a:lvl1pPr latinLnBrk="0">
              <a:defRPr lang="zh-TW" sz="4400" b="1"/>
            </a:lvl1pPr>
          </a:lstStyle>
          <a:p>
            <a:r>
              <a:rPr lang="zh-TW" altLang="en-US"/>
              <a:t>按一下以編輯母片標題樣式</a:t>
            </a:r>
            <a:endParaRPr lang="zh-TW"/>
          </a:p>
        </p:txBody>
      </p:sp>
      <p:sp>
        <p:nvSpPr>
          <p:cNvPr id="3" name="文字版面配置區 2"/>
          <p:cNvSpPr>
            <a:spLocks noGrp="1"/>
          </p:cNvSpPr>
          <p:nvPr>
            <p:ph type="body" idx="1"/>
          </p:nvPr>
        </p:nvSpPr>
        <p:spPr>
          <a:xfrm>
            <a:off x="4265609" y="3733800"/>
            <a:ext cx="6858003" cy="914400"/>
          </a:xfrm>
        </p:spPr>
        <p:txBody>
          <a:bodyPr/>
          <a:lstStyle>
            <a:lvl1pPr marL="0" indent="0" latinLnBrk="0">
              <a:spcBef>
                <a:spcPts val="0"/>
              </a:spcBef>
              <a:buNone/>
              <a:defRPr lang="zh-TW" sz="2400">
                <a:solidFill>
                  <a:schemeClr val="tx1"/>
                </a:solidFill>
              </a:defRPr>
            </a:lvl1pPr>
            <a:lvl2pPr marL="457200" indent="0" latinLnBrk="0">
              <a:buNone/>
              <a:defRPr lang="zh-TW" sz="2000">
                <a:solidFill>
                  <a:schemeClr val="tx1">
                    <a:tint val="75000"/>
                  </a:schemeClr>
                </a:solidFill>
              </a:defRPr>
            </a:lvl2pPr>
            <a:lvl3pPr marL="914400" indent="0" latinLnBrk="0">
              <a:buNone/>
              <a:defRPr lang="zh-TW" sz="1800">
                <a:solidFill>
                  <a:schemeClr val="tx1">
                    <a:tint val="75000"/>
                  </a:schemeClr>
                </a:solidFill>
              </a:defRPr>
            </a:lvl3pPr>
            <a:lvl4pPr marL="1371600" indent="0" latinLnBrk="0">
              <a:buNone/>
              <a:defRPr lang="zh-TW" sz="1600">
                <a:solidFill>
                  <a:schemeClr val="tx1">
                    <a:tint val="75000"/>
                  </a:schemeClr>
                </a:solidFill>
              </a:defRPr>
            </a:lvl4pPr>
            <a:lvl5pPr marL="1828800" indent="0" latinLnBrk="0">
              <a:buNone/>
              <a:defRPr lang="zh-TW" sz="1600">
                <a:solidFill>
                  <a:schemeClr val="tx1">
                    <a:tint val="75000"/>
                  </a:schemeClr>
                </a:solidFill>
              </a:defRPr>
            </a:lvl5pPr>
            <a:lvl6pPr marL="2286000" indent="0" latinLnBrk="0">
              <a:buNone/>
              <a:defRPr lang="zh-TW" sz="1600">
                <a:solidFill>
                  <a:schemeClr val="tx1">
                    <a:tint val="75000"/>
                  </a:schemeClr>
                </a:solidFill>
              </a:defRPr>
            </a:lvl6pPr>
            <a:lvl7pPr marL="2743200" indent="0" latinLnBrk="0">
              <a:buNone/>
              <a:defRPr lang="zh-TW" sz="1600">
                <a:solidFill>
                  <a:schemeClr val="tx1">
                    <a:tint val="75000"/>
                  </a:schemeClr>
                </a:solidFill>
              </a:defRPr>
            </a:lvl7pPr>
            <a:lvl8pPr marL="3200400" indent="0" latinLnBrk="0">
              <a:buNone/>
              <a:defRPr lang="zh-TW" sz="1600">
                <a:solidFill>
                  <a:schemeClr val="tx1">
                    <a:tint val="75000"/>
                  </a:schemeClr>
                </a:solidFill>
              </a:defRPr>
            </a:lvl8pPr>
            <a:lvl9pPr marL="3657600" indent="0" latinLnBrk="0">
              <a:buNone/>
              <a:defRPr lang="zh-TW" sz="1600">
                <a:solidFill>
                  <a:schemeClr val="tx1">
                    <a:tint val="75000"/>
                  </a:schemeClr>
                </a:solidFill>
              </a:defRPr>
            </a:lvl9pPr>
          </a:lstStyle>
          <a:p>
            <a:pPr lvl="0"/>
            <a:r>
              <a:rPr lang="zh-TW" altLang="en-US"/>
              <a:t>按一下以編輯母片文字樣式</a:t>
            </a:r>
          </a:p>
        </p:txBody>
      </p:sp>
    </p:spTree>
    <p:extLst>
      <p:ext uri="{BB962C8B-B14F-4D97-AF65-F5344CB8AC3E}">
        <p14:creationId xmlns:p14="http://schemas.microsoft.com/office/powerpoint/2010/main" val="2215703651"/>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b="1"/>
            </a:lvl1pPr>
          </a:lstStyle>
          <a:p>
            <a:r>
              <a:rPr lang="zh-TW" altLang="en-US"/>
              <a:t>按一下以編輯母片標題樣式</a:t>
            </a:r>
            <a:endParaRPr lang="zh-TW"/>
          </a:p>
        </p:txBody>
      </p:sp>
      <p:sp>
        <p:nvSpPr>
          <p:cNvPr id="3" name="內容版面配置區 2"/>
          <p:cNvSpPr>
            <a:spLocks noGrp="1"/>
          </p:cNvSpPr>
          <p:nvPr>
            <p:ph sz="half" idx="1"/>
          </p:nvPr>
        </p:nvSpPr>
        <p:spPr>
          <a:xfrm>
            <a:off x="1065213" y="1825625"/>
            <a:ext cx="4954588" cy="4187952"/>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TW"/>
          </a:p>
        </p:txBody>
      </p:sp>
      <p:sp>
        <p:nvSpPr>
          <p:cNvPr id="4" name="內容版面配置區 3"/>
          <p:cNvSpPr>
            <a:spLocks noGrp="1"/>
          </p:cNvSpPr>
          <p:nvPr>
            <p:ph sz="half" idx="2"/>
          </p:nvPr>
        </p:nvSpPr>
        <p:spPr>
          <a:xfrm>
            <a:off x="6172201" y="1825625"/>
            <a:ext cx="4951415" cy="4187952"/>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TW"/>
          </a:p>
        </p:txBody>
      </p:sp>
      <p:sp>
        <p:nvSpPr>
          <p:cNvPr id="5" name="日期版面配置區 4"/>
          <p:cNvSpPr>
            <a:spLocks noGrp="1"/>
          </p:cNvSpPr>
          <p:nvPr>
            <p:ph type="dt" sz="half" idx="10"/>
          </p:nvPr>
        </p:nvSpPr>
        <p:spPr/>
        <p:txBody>
          <a:bodyPr/>
          <a:lstStyle>
            <a:lvl1pPr eaLnBrk="0" fontAlgn="base" hangingPunct="0">
              <a:spcBef>
                <a:spcPct val="0"/>
              </a:spcBef>
              <a:spcAft>
                <a:spcPct val="0"/>
              </a:spcAft>
              <a:defRPr kumimoji="1">
                <a:latin typeface="Arial" pitchFamily="34" charset="0"/>
              </a:defRPr>
            </a:lvl1pPr>
          </a:lstStyle>
          <a:p>
            <a:pPr>
              <a:defRPr/>
            </a:pPr>
            <a:fld id="{5A2E8167-A3D4-4B45-85E5-10542235269F}" type="datetime1">
              <a:rPr lang="en-US" altLang="ja-JP" smtClean="0">
                <a:ea typeface="新細明體" panose="02020500000000000000" pitchFamily="18" charset="-120"/>
              </a:rPr>
              <a:pPr>
                <a:defRPr/>
              </a:pPr>
              <a:t>1/9/2026</a:t>
            </a:fld>
            <a:endParaRPr lang="ja-JP" altLang="en-US">
              <a:ea typeface="新細明體" panose="02020500000000000000" pitchFamily="18" charset="-120"/>
            </a:endParaRPr>
          </a:p>
        </p:txBody>
      </p:sp>
      <p:sp>
        <p:nvSpPr>
          <p:cNvPr id="6" name="頁尾版面配置區 5"/>
          <p:cNvSpPr>
            <a:spLocks noGrp="1"/>
          </p:cNvSpPr>
          <p:nvPr>
            <p:ph type="ftr" sz="quarter" idx="11"/>
          </p:nvPr>
        </p:nvSpPr>
        <p:spPr/>
        <p:txBody>
          <a:bodyPr/>
          <a:lstStyle>
            <a:lvl1pPr eaLnBrk="0" fontAlgn="base" hangingPunct="0">
              <a:spcBef>
                <a:spcPct val="0"/>
              </a:spcBef>
              <a:spcAft>
                <a:spcPct val="0"/>
              </a:spcAft>
              <a:defRPr kumimoji="1">
                <a:latin typeface="Arial" pitchFamily="34" charset="0"/>
              </a:defRPr>
            </a:lvl1pPr>
          </a:lstStyle>
          <a:p>
            <a:pPr>
              <a:defRPr/>
            </a:pPr>
            <a:endParaRPr lang="zh-TW" altLang="en-US">
              <a:ea typeface="新細明體" panose="02020500000000000000" pitchFamily="18" charset="-120"/>
            </a:endParaRPr>
          </a:p>
        </p:txBody>
      </p:sp>
      <p:sp>
        <p:nvSpPr>
          <p:cNvPr id="7" name="投影片編號版面配置區 6"/>
          <p:cNvSpPr>
            <a:spLocks noGrp="1"/>
          </p:cNvSpPr>
          <p:nvPr>
            <p:ph type="sldNum" sz="quarter" idx="12"/>
          </p:nvPr>
        </p:nvSpPr>
        <p:spPr/>
        <p:txBody>
          <a:bodyPr/>
          <a:lstStyle>
            <a:lvl1pPr eaLnBrk="0" hangingPunct="0">
              <a:defRPr kumimoji="1">
                <a:latin typeface="Arial" panose="020B0604020202020204" pitchFamily="34" charset="0"/>
              </a:defRPr>
            </a:lvl1pPr>
          </a:lstStyle>
          <a:p>
            <a:pPr fontAlgn="base">
              <a:spcBef>
                <a:spcPct val="0"/>
              </a:spcBef>
              <a:spcAft>
                <a:spcPct val="0"/>
              </a:spcAft>
              <a:defRPr/>
            </a:pPr>
            <a:fld id="{DA99F396-CDFF-4FF0-9063-3568CAF4AA78}" type="slidenum">
              <a:rPr lang="en-US" altLang="zh-TW" smtClean="0">
                <a:ea typeface="新細明體" panose="02020500000000000000" pitchFamily="18" charset="-120"/>
              </a:rPr>
              <a:pPr fontAlgn="base">
                <a:spcBef>
                  <a:spcPct val="0"/>
                </a:spcBef>
                <a:spcAft>
                  <a:spcPct val="0"/>
                </a:spcAft>
                <a:defRPr/>
              </a:pPr>
              <a:t>‹#›</a:t>
            </a:fld>
            <a:endParaRPr lang="zh-TW" altLang="en-US">
              <a:ea typeface="新細明體" panose="02020500000000000000" pitchFamily="18" charset="-120"/>
            </a:endParaRPr>
          </a:p>
        </p:txBody>
      </p:sp>
    </p:spTree>
    <p:extLst>
      <p:ext uri="{BB962C8B-B14F-4D97-AF65-F5344CB8AC3E}">
        <p14:creationId xmlns:p14="http://schemas.microsoft.com/office/powerpoint/2010/main" val="4196946339"/>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b="1"/>
            </a:lvl1pPr>
          </a:lstStyle>
          <a:p>
            <a:r>
              <a:rPr lang="zh-TW" altLang="en-US"/>
              <a:t>按一下以編輯母片標題樣式</a:t>
            </a:r>
            <a:endParaRPr lang="zh-TW"/>
          </a:p>
        </p:txBody>
      </p:sp>
      <p:sp>
        <p:nvSpPr>
          <p:cNvPr id="3" name="文字版面配置區 2"/>
          <p:cNvSpPr>
            <a:spLocks noGrp="1"/>
          </p:cNvSpPr>
          <p:nvPr>
            <p:ph type="body" idx="1"/>
          </p:nvPr>
        </p:nvSpPr>
        <p:spPr>
          <a:xfrm>
            <a:off x="1069848" y="1681163"/>
            <a:ext cx="4956048" cy="823912"/>
          </a:xfrm>
        </p:spPr>
        <p:txBody>
          <a:bodyPr anchor="b"/>
          <a:lstStyle>
            <a:lvl1pPr marL="0" indent="0" latinLnBrk="0">
              <a:spcBef>
                <a:spcPts val="0"/>
              </a:spcBef>
              <a:buNone/>
              <a:defRPr lang="zh-TW" sz="2400" b="1"/>
            </a:lvl1pPr>
            <a:lvl2pPr marL="457200" indent="0" latinLnBrk="0">
              <a:buNone/>
              <a:defRPr lang="zh-TW" sz="2000" b="1"/>
            </a:lvl2pPr>
            <a:lvl3pPr marL="914400" indent="0" latinLnBrk="0">
              <a:buNone/>
              <a:defRPr lang="zh-TW" sz="1800" b="1"/>
            </a:lvl3pPr>
            <a:lvl4pPr marL="1371600" indent="0" latinLnBrk="0">
              <a:buNone/>
              <a:defRPr lang="zh-TW" sz="1600" b="1"/>
            </a:lvl4pPr>
            <a:lvl5pPr marL="1828800" indent="0" latinLnBrk="0">
              <a:buNone/>
              <a:defRPr lang="zh-TW" sz="1600" b="1"/>
            </a:lvl5pPr>
            <a:lvl6pPr marL="2286000" indent="0" latinLnBrk="0">
              <a:buNone/>
              <a:defRPr lang="zh-TW" sz="1600" b="1"/>
            </a:lvl6pPr>
            <a:lvl7pPr marL="2743200" indent="0" latinLnBrk="0">
              <a:buNone/>
              <a:defRPr lang="zh-TW" sz="1600" b="1"/>
            </a:lvl7pPr>
            <a:lvl8pPr marL="3200400" indent="0" latinLnBrk="0">
              <a:buNone/>
              <a:defRPr lang="zh-TW" sz="1600" b="1"/>
            </a:lvl8pPr>
            <a:lvl9pPr marL="3657600" indent="0" latinLnBrk="0">
              <a:buNone/>
              <a:defRPr lang="zh-TW" sz="1600" b="1"/>
            </a:lvl9pPr>
          </a:lstStyle>
          <a:p>
            <a:pPr lvl="0"/>
            <a:r>
              <a:rPr lang="zh-TW" altLang="en-US"/>
              <a:t>按一下以編輯母片文字樣式</a:t>
            </a:r>
          </a:p>
        </p:txBody>
      </p:sp>
      <p:sp>
        <p:nvSpPr>
          <p:cNvPr id="4" name="內容版面配置區 3"/>
          <p:cNvSpPr>
            <a:spLocks noGrp="1"/>
          </p:cNvSpPr>
          <p:nvPr>
            <p:ph sz="half" idx="2"/>
          </p:nvPr>
        </p:nvSpPr>
        <p:spPr>
          <a:xfrm>
            <a:off x="1069848" y="2505077"/>
            <a:ext cx="4956048" cy="3476625"/>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TW"/>
          </a:p>
        </p:txBody>
      </p:sp>
      <p:sp>
        <p:nvSpPr>
          <p:cNvPr id="5" name="文字版面配置區 4"/>
          <p:cNvSpPr>
            <a:spLocks noGrp="1"/>
          </p:cNvSpPr>
          <p:nvPr>
            <p:ph type="body" sz="quarter" idx="3"/>
          </p:nvPr>
        </p:nvSpPr>
        <p:spPr>
          <a:xfrm>
            <a:off x="6172200" y="1681163"/>
            <a:ext cx="4956048" cy="823912"/>
          </a:xfrm>
        </p:spPr>
        <p:txBody>
          <a:bodyPr anchor="b"/>
          <a:lstStyle>
            <a:lvl1pPr marL="0" indent="0" latinLnBrk="0">
              <a:spcBef>
                <a:spcPts val="0"/>
              </a:spcBef>
              <a:buNone/>
              <a:defRPr lang="zh-TW" sz="2400" b="1"/>
            </a:lvl1pPr>
            <a:lvl2pPr marL="457200" indent="0" latinLnBrk="0">
              <a:buNone/>
              <a:defRPr lang="zh-TW" sz="2000" b="1"/>
            </a:lvl2pPr>
            <a:lvl3pPr marL="914400" indent="0" latinLnBrk="0">
              <a:buNone/>
              <a:defRPr lang="zh-TW" sz="1800" b="1"/>
            </a:lvl3pPr>
            <a:lvl4pPr marL="1371600" indent="0" latinLnBrk="0">
              <a:buNone/>
              <a:defRPr lang="zh-TW" sz="1600" b="1"/>
            </a:lvl4pPr>
            <a:lvl5pPr marL="1828800" indent="0" latinLnBrk="0">
              <a:buNone/>
              <a:defRPr lang="zh-TW" sz="1600" b="1"/>
            </a:lvl5pPr>
            <a:lvl6pPr marL="2286000" indent="0" latinLnBrk="0">
              <a:buNone/>
              <a:defRPr lang="zh-TW" sz="1600" b="1"/>
            </a:lvl6pPr>
            <a:lvl7pPr marL="2743200" indent="0" latinLnBrk="0">
              <a:buNone/>
              <a:defRPr lang="zh-TW" sz="1600" b="1"/>
            </a:lvl7pPr>
            <a:lvl8pPr marL="3200400" indent="0" latinLnBrk="0">
              <a:buNone/>
              <a:defRPr lang="zh-TW" sz="1600" b="1"/>
            </a:lvl8pPr>
            <a:lvl9pPr marL="3657600" indent="0" latinLnBrk="0">
              <a:buNone/>
              <a:defRPr lang="zh-TW" sz="1600" b="1"/>
            </a:lvl9pPr>
          </a:lstStyle>
          <a:p>
            <a:pPr lvl="0"/>
            <a:r>
              <a:rPr lang="zh-TW" altLang="en-US"/>
              <a:t>按一下以編輯母片文字樣式</a:t>
            </a:r>
          </a:p>
        </p:txBody>
      </p:sp>
      <p:sp>
        <p:nvSpPr>
          <p:cNvPr id="6" name="內容版面配置區 5"/>
          <p:cNvSpPr>
            <a:spLocks noGrp="1"/>
          </p:cNvSpPr>
          <p:nvPr>
            <p:ph sz="quarter" idx="4"/>
          </p:nvPr>
        </p:nvSpPr>
        <p:spPr>
          <a:xfrm>
            <a:off x="6172200" y="2505077"/>
            <a:ext cx="4956048" cy="3476625"/>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TW"/>
          </a:p>
        </p:txBody>
      </p:sp>
      <p:sp>
        <p:nvSpPr>
          <p:cNvPr id="7" name="日期版面配置區 6"/>
          <p:cNvSpPr>
            <a:spLocks noGrp="1"/>
          </p:cNvSpPr>
          <p:nvPr>
            <p:ph type="dt" sz="half" idx="10"/>
          </p:nvPr>
        </p:nvSpPr>
        <p:spPr/>
        <p:txBody>
          <a:bodyPr/>
          <a:lstStyle>
            <a:lvl1pPr eaLnBrk="0" fontAlgn="base" hangingPunct="0">
              <a:spcBef>
                <a:spcPct val="0"/>
              </a:spcBef>
              <a:spcAft>
                <a:spcPct val="0"/>
              </a:spcAft>
              <a:defRPr kumimoji="1">
                <a:latin typeface="Arial" pitchFamily="34" charset="0"/>
              </a:defRPr>
            </a:lvl1pPr>
          </a:lstStyle>
          <a:p>
            <a:pPr>
              <a:defRPr/>
            </a:pPr>
            <a:fld id="{AC4CFDB7-5707-4FB3-9736-470181635B4C}" type="datetime1">
              <a:rPr lang="en-US" altLang="ja-JP" smtClean="0">
                <a:ea typeface="新細明體" panose="02020500000000000000" pitchFamily="18" charset="-120"/>
              </a:rPr>
              <a:pPr>
                <a:defRPr/>
              </a:pPr>
              <a:t>1/9/2026</a:t>
            </a:fld>
            <a:endParaRPr lang="ja-JP" altLang="en-US">
              <a:ea typeface="新細明體" panose="02020500000000000000" pitchFamily="18" charset="-120"/>
            </a:endParaRPr>
          </a:p>
        </p:txBody>
      </p:sp>
      <p:sp>
        <p:nvSpPr>
          <p:cNvPr id="8" name="頁尾版面配置區 7"/>
          <p:cNvSpPr>
            <a:spLocks noGrp="1"/>
          </p:cNvSpPr>
          <p:nvPr>
            <p:ph type="ftr" sz="quarter" idx="11"/>
          </p:nvPr>
        </p:nvSpPr>
        <p:spPr/>
        <p:txBody>
          <a:bodyPr/>
          <a:lstStyle>
            <a:lvl1pPr eaLnBrk="0" fontAlgn="base" hangingPunct="0">
              <a:spcBef>
                <a:spcPct val="0"/>
              </a:spcBef>
              <a:spcAft>
                <a:spcPct val="0"/>
              </a:spcAft>
              <a:defRPr kumimoji="1">
                <a:latin typeface="Arial" pitchFamily="34" charset="0"/>
              </a:defRPr>
            </a:lvl1pPr>
          </a:lstStyle>
          <a:p>
            <a:pPr>
              <a:defRPr/>
            </a:pPr>
            <a:endParaRPr lang="zh-TW" altLang="en-US">
              <a:ea typeface="新細明體" panose="02020500000000000000" pitchFamily="18" charset="-120"/>
            </a:endParaRPr>
          </a:p>
        </p:txBody>
      </p:sp>
      <p:sp>
        <p:nvSpPr>
          <p:cNvPr id="9" name="投影片編號版面配置區 8"/>
          <p:cNvSpPr>
            <a:spLocks noGrp="1"/>
          </p:cNvSpPr>
          <p:nvPr>
            <p:ph type="sldNum" sz="quarter" idx="12"/>
          </p:nvPr>
        </p:nvSpPr>
        <p:spPr/>
        <p:txBody>
          <a:bodyPr/>
          <a:lstStyle>
            <a:lvl1pPr eaLnBrk="0" hangingPunct="0">
              <a:defRPr kumimoji="1">
                <a:latin typeface="Arial" panose="020B0604020202020204" pitchFamily="34" charset="0"/>
              </a:defRPr>
            </a:lvl1pPr>
          </a:lstStyle>
          <a:p>
            <a:pPr fontAlgn="base">
              <a:spcBef>
                <a:spcPct val="0"/>
              </a:spcBef>
              <a:spcAft>
                <a:spcPct val="0"/>
              </a:spcAft>
              <a:defRPr/>
            </a:pPr>
            <a:fld id="{4B006C0E-2C87-47B0-A98C-401319F031E2}" type="slidenum">
              <a:rPr lang="en-US" altLang="zh-TW" smtClean="0">
                <a:ea typeface="新細明體" panose="02020500000000000000" pitchFamily="18" charset="-120"/>
              </a:rPr>
              <a:pPr fontAlgn="base">
                <a:spcBef>
                  <a:spcPct val="0"/>
                </a:spcBef>
                <a:spcAft>
                  <a:spcPct val="0"/>
                </a:spcAft>
                <a:defRPr/>
              </a:pPr>
              <a:t>‹#›</a:t>
            </a:fld>
            <a:endParaRPr lang="zh-TW" altLang="en-US">
              <a:ea typeface="新細明體" panose="02020500000000000000" pitchFamily="18" charset="-120"/>
            </a:endParaRPr>
          </a:p>
        </p:txBody>
      </p:sp>
    </p:spTree>
    <p:extLst>
      <p:ext uri="{BB962C8B-B14F-4D97-AF65-F5344CB8AC3E}">
        <p14:creationId xmlns:p14="http://schemas.microsoft.com/office/powerpoint/2010/main" val="1497458565"/>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b="1"/>
            </a:lvl1pPr>
          </a:lstStyle>
          <a:p>
            <a:r>
              <a:rPr lang="zh-TW" altLang="en-US"/>
              <a:t>按一下以編輯母片標題樣式</a:t>
            </a:r>
            <a:endParaRPr lang="zh-TW"/>
          </a:p>
        </p:txBody>
      </p:sp>
      <p:sp>
        <p:nvSpPr>
          <p:cNvPr id="3" name="日期版面配置區 2"/>
          <p:cNvSpPr>
            <a:spLocks noGrp="1"/>
          </p:cNvSpPr>
          <p:nvPr>
            <p:ph type="dt" sz="half" idx="10"/>
          </p:nvPr>
        </p:nvSpPr>
        <p:spPr/>
        <p:txBody>
          <a:bodyPr/>
          <a:lstStyle>
            <a:lvl1pPr eaLnBrk="0" fontAlgn="base" hangingPunct="0">
              <a:spcBef>
                <a:spcPct val="0"/>
              </a:spcBef>
              <a:spcAft>
                <a:spcPct val="0"/>
              </a:spcAft>
              <a:defRPr kumimoji="1">
                <a:latin typeface="Arial" pitchFamily="34" charset="0"/>
              </a:defRPr>
            </a:lvl1pPr>
          </a:lstStyle>
          <a:p>
            <a:pPr>
              <a:defRPr/>
            </a:pPr>
            <a:fld id="{ADA806FE-9E95-436B-A9E7-7C90FBFFB9CC}" type="datetime1">
              <a:rPr lang="en-US" altLang="ja-JP" smtClean="0">
                <a:ea typeface="新細明體" panose="02020500000000000000" pitchFamily="18" charset="-120"/>
              </a:rPr>
              <a:pPr>
                <a:defRPr/>
              </a:pPr>
              <a:t>1/9/2026</a:t>
            </a:fld>
            <a:endParaRPr lang="ja-JP" altLang="en-US">
              <a:ea typeface="新細明體" panose="02020500000000000000" pitchFamily="18" charset="-120"/>
            </a:endParaRPr>
          </a:p>
        </p:txBody>
      </p:sp>
      <p:sp>
        <p:nvSpPr>
          <p:cNvPr id="4" name="頁尾版面配置區 3"/>
          <p:cNvSpPr>
            <a:spLocks noGrp="1"/>
          </p:cNvSpPr>
          <p:nvPr>
            <p:ph type="ftr" sz="quarter" idx="11"/>
          </p:nvPr>
        </p:nvSpPr>
        <p:spPr/>
        <p:txBody>
          <a:bodyPr/>
          <a:lstStyle>
            <a:lvl1pPr eaLnBrk="0" fontAlgn="base" hangingPunct="0">
              <a:spcBef>
                <a:spcPct val="0"/>
              </a:spcBef>
              <a:spcAft>
                <a:spcPct val="0"/>
              </a:spcAft>
              <a:defRPr kumimoji="1">
                <a:latin typeface="Arial" pitchFamily="34" charset="0"/>
              </a:defRPr>
            </a:lvl1pPr>
          </a:lstStyle>
          <a:p>
            <a:pPr>
              <a:defRPr/>
            </a:pPr>
            <a:endParaRPr lang="zh-TW" altLang="en-US">
              <a:ea typeface="新細明體" panose="02020500000000000000" pitchFamily="18" charset="-120"/>
            </a:endParaRPr>
          </a:p>
        </p:txBody>
      </p:sp>
      <p:sp>
        <p:nvSpPr>
          <p:cNvPr id="5" name="投影片編號版面配置區 4"/>
          <p:cNvSpPr>
            <a:spLocks noGrp="1"/>
          </p:cNvSpPr>
          <p:nvPr>
            <p:ph type="sldNum" sz="quarter" idx="12"/>
          </p:nvPr>
        </p:nvSpPr>
        <p:spPr/>
        <p:txBody>
          <a:bodyPr/>
          <a:lstStyle>
            <a:lvl1pPr eaLnBrk="0" hangingPunct="0">
              <a:defRPr kumimoji="1">
                <a:latin typeface="Arial" panose="020B0604020202020204" pitchFamily="34" charset="0"/>
              </a:defRPr>
            </a:lvl1pPr>
          </a:lstStyle>
          <a:p>
            <a:pPr fontAlgn="base">
              <a:spcBef>
                <a:spcPct val="0"/>
              </a:spcBef>
              <a:spcAft>
                <a:spcPct val="0"/>
              </a:spcAft>
              <a:defRPr/>
            </a:pPr>
            <a:fld id="{166F2575-69A9-4B5F-A249-8D5DE6B590A9}" type="slidenum">
              <a:rPr lang="en-US" altLang="zh-TW" smtClean="0">
                <a:ea typeface="新細明體" panose="02020500000000000000" pitchFamily="18" charset="-120"/>
              </a:rPr>
              <a:pPr fontAlgn="base">
                <a:spcBef>
                  <a:spcPct val="0"/>
                </a:spcBef>
                <a:spcAft>
                  <a:spcPct val="0"/>
                </a:spcAft>
                <a:defRPr/>
              </a:pPr>
              <a:t>‹#›</a:t>
            </a:fld>
            <a:endParaRPr lang="zh-TW" altLang="en-US">
              <a:ea typeface="新細明體" panose="02020500000000000000" pitchFamily="18" charset="-120"/>
            </a:endParaRPr>
          </a:p>
        </p:txBody>
      </p:sp>
    </p:spTree>
    <p:extLst>
      <p:ext uri="{BB962C8B-B14F-4D97-AF65-F5344CB8AC3E}">
        <p14:creationId xmlns:p14="http://schemas.microsoft.com/office/powerpoint/2010/main" val="1034467114"/>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lvl1pPr eaLnBrk="0" fontAlgn="base" hangingPunct="0">
              <a:spcBef>
                <a:spcPct val="0"/>
              </a:spcBef>
              <a:spcAft>
                <a:spcPct val="0"/>
              </a:spcAft>
              <a:defRPr kumimoji="1">
                <a:latin typeface="Arial" pitchFamily="34" charset="0"/>
              </a:defRPr>
            </a:lvl1pPr>
          </a:lstStyle>
          <a:p>
            <a:pPr>
              <a:defRPr/>
            </a:pPr>
            <a:fld id="{D6996F39-02D5-4FD2-8A45-969D60AA1904}" type="datetime1">
              <a:rPr lang="en-US" altLang="ja-JP" smtClean="0">
                <a:ea typeface="新細明體" panose="02020500000000000000" pitchFamily="18" charset="-120"/>
              </a:rPr>
              <a:pPr>
                <a:defRPr/>
              </a:pPr>
              <a:t>1/9/2026</a:t>
            </a:fld>
            <a:endParaRPr lang="ja-JP" altLang="en-US">
              <a:ea typeface="新細明體" panose="02020500000000000000" pitchFamily="18" charset="-120"/>
            </a:endParaRPr>
          </a:p>
        </p:txBody>
      </p:sp>
      <p:sp>
        <p:nvSpPr>
          <p:cNvPr id="3" name="頁尾版面配置區 2"/>
          <p:cNvSpPr>
            <a:spLocks noGrp="1"/>
          </p:cNvSpPr>
          <p:nvPr>
            <p:ph type="ftr" sz="quarter" idx="11"/>
          </p:nvPr>
        </p:nvSpPr>
        <p:spPr/>
        <p:txBody>
          <a:bodyPr/>
          <a:lstStyle>
            <a:lvl1pPr eaLnBrk="0" fontAlgn="base" hangingPunct="0">
              <a:spcBef>
                <a:spcPct val="0"/>
              </a:spcBef>
              <a:spcAft>
                <a:spcPct val="0"/>
              </a:spcAft>
              <a:defRPr kumimoji="1">
                <a:latin typeface="Arial" pitchFamily="34" charset="0"/>
              </a:defRPr>
            </a:lvl1pPr>
          </a:lstStyle>
          <a:p>
            <a:pPr>
              <a:defRPr/>
            </a:pPr>
            <a:endParaRPr lang="zh-TW" altLang="en-US">
              <a:ea typeface="新細明體" panose="02020500000000000000" pitchFamily="18" charset="-120"/>
            </a:endParaRPr>
          </a:p>
        </p:txBody>
      </p:sp>
      <p:sp>
        <p:nvSpPr>
          <p:cNvPr id="4" name="投影片編號版面配置區 3"/>
          <p:cNvSpPr>
            <a:spLocks noGrp="1"/>
          </p:cNvSpPr>
          <p:nvPr>
            <p:ph type="sldNum" sz="quarter" idx="12"/>
          </p:nvPr>
        </p:nvSpPr>
        <p:spPr/>
        <p:txBody>
          <a:bodyPr/>
          <a:lstStyle>
            <a:lvl1pPr eaLnBrk="0" hangingPunct="0">
              <a:defRPr kumimoji="1">
                <a:latin typeface="Arial" panose="020B0604020202020204" pitchFamily="34" charset="0"/>
              </a:defRPr>
            </a:lvl1pPr>
          </a:lstStyle>
          <a:p>
            <a:pPr fontAlgn="base">
              <a:spcBef>
                <a:spcPct val="0"/>
              </a:spcBef>
              <a:spcAft>
                <a:spcPct val="0"/>
              </a:spcAft>
              <a:defRPr/>
            </a:pPr>
            <a:fld id="{36099110-C7E0-451F-B44D-35858B3F7F11}" type="slidenum">
              <a:rPr lang="en-US" altLang="zh-TW" smtClean="0">
                <a:ea typeface="新細明體" panose="02020500000000000000" pitchFamily="18" charset="-120"/>
              </a:rPr>
              <a:pPr fontAlgn="base">
                <a:spcBef>
                  <a:spcPct val="0"/>
                </a:spcBef>
                <a:spcAft>
                  <a:spcPct val="0"/>
                </a:spcAft>
                <a:defRPr/>
              </a:pPr>
              <a:t>‹#›</a:t>
            </a:fld>
            <a:endParaRPr lang="zh-TW" altLang="en-US">
              <a:ea typeface="新細明體" panose="02020500000000000000" pitchFamily="18" charset="-120"/>
            </a:endParaRPr>
          </a:p>
        </p:txBody>
      </p:sp>
    </p:spTree>
    <p:extLst>
      <p:ext uri="{BB962C8B-B14F-4D97-AF65-F5344CB8AC3E}">
        <p14:creationId xmlns:p14="http://schemas.microsoft.com/office/powerpoint/2010/main" val="2829656052"/>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含標題的兩個圖片">
    <p:spTree>
      <p:nvGrpSpPr>
        <p:cNvPr id="1" name=""/>
        <p:cNvGrpSpPr/>
        <p:nvPr/>
      </p:nvGrpSpPr>
      <p:grpSpPr>
        <a:xfrm>
          <a:off x="0" y="0"/>
          <a:ext cx="0" cy="0"/>
          <a:chOff x="0" y="0"/>
          <a:chExt cx="0" cy="0"/>
        </a:xfrm>
      </p:grpSpPr>
      <p:grpSp>
        <p:nvGrpSpPr>
          <p:cNvPr id="6" name="群組 5"/>
          <p:cNvGrpSpPr/>
          <p:nvPr/>
        </p:nvGrpSpPr>
        <p:grpSpPr>
          <a:xfrm>
            <a:off x="574432" y="724621"/>
            <a:ext cx="5318979" cy="3795623"/>
            <a:chOff x="895350" y="3313113"/>
            <a:chExt cx="3613151" cy="2790825"/>
          </a:xfrm>
          <a:solidFill>
            <a:schemeClr val="tx1">
              <a:lumMod val="50000"/>
            </a:schemeClr>
          </a:solidFill>
        </p:grpSpPr>
        <p:sp>
          <p:nvSpPr>
            <p:cNvPr id="7" name="手繪多邊形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9A5315"/>
                </a:solidFill>
                <a:effectLst/>
                <a:uLnTx/>
                <a:uFillTx/>
                <a:latin typeface="Microsoft JhengHei UI"/>
                <a:ea typeface="新細明體" panose="02020500000000000000" pitchFamily="18" charset="-120"/>
                <a:cs typeface="+mn-cs"/>
              </a:endParaRPr>
            </a:p>
          </p:txBody>
        </p:sp>
        <p:sp>
          <p:nvSpPr>
            <p:cNvPr id="8" name="手繪多邊形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9A5315"/>
                </a:solidFill>
                <a:effectLst/>
                <a:uLnTx/>
                <a:uFillTx/>
                <a:latin typeface="Microsoft JhengHei UI"/>
                <a:ea typeface="新細明體" panose="02020500000000000000" pitchFamily="18" charset="-120"/>
                <a:cs typeface="+mn-cs"/>
              </a:endParaRPr>
            </a:p>
          </p:txBody>
        </p:sp>
        <p:sp>
          <p:nvSpPr>
            <p:cNvPr id="9" name="手繪多邊形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9A5315"/>
                </a:solidFill>
                <a:effectLst/>
                <a:uLnTx/>
                <a:uFillTx/>
                <a:latin typeface="Microsoft JhengHei UI"/>
                <a:ea typeface="新細明體" panose="02020500000000000000" pitchFamily="18" charset="-120"/>
                <a:cs typeface="+mn-cs"/>
              </a:endParaRPr>
            </a:p>
          </p:txBody>
        </p:sp>
        <p:sp>
          <p:nvSpPr>
            <p:cNvPr id="10" name="手繪多邊形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9A5315"/>
                </a:solidFill>
                <a:effectLst/>
                <a:uLnTx/>
                <a:uFillTx/>
                <a:latin typeface="Microsoft JhengHei UI"/>
                <a:ea typeface="新細明體" panose="02020500000000000000" pitchFamily="18" charset="-120"/>
                <a:cs typeface="+mn-cs"/>
              </a:endParaRPr>
            </a:p>
          </p:txBody>
        </p:sp>
        <p:sp>
          <p:nvSpPr>
            <p:cNvPr id="11" name="手繪多邊形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9A5315"/>
                </a:solidFill>
                <a:effectLst/>
                <a:uLnTx/>
                <a:uFillTx/>
                <a:latin typeface="Microsoft JhengHei UI"/>
                <a:ea typeface="新細明體" panose="02020500000000000000" pitchFamily="18" charset="-120"/>
                <a:cs typeface="+mn-cs"/>
              </a:endParaRPr>
            </a:p>
          </p:txBody>
        </p:sp>
        <p:sp>
          <p:nvSpPr>
            <p:cNvPr id="12" name="手繪多邊形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9A5315"/>
                </a:solidFill>
                <a:effectLst/>
                <a:uLnTx/>
                <a:uFillTx/>
                <a:latin typeface="Microsoft JhengHei UI"/>
                <a:ea typeface="新細明體" panose="02020500000000000000" pitchFamily="18" charset="-120"/>
                <a:cs typeface="+mn-cs"/>
              </a:endParaRPr>
            </a:p>
          </p:txBody>
        </p:sp>
        <p:sp>
          <p:nvSpPr>
            <p:cNvPr id="13" name="手繪多邊形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9A5315"/>
                </a:solidFill>
                <a:effectLst/>
                <a:uLnTx/>
                <a:uFillTx/>
                <a:latin typeface="Microsoft JhengHei UI"/>
                <a:ea typeface="新細明體" panose="02020500000000000000" pitchFamily="18" charset="-120"/>
                <a:cs typeface="+mn-cs"/>
              </a:endParaRPr>
            </a:p>
          </p:txBody>
        </p:sp>
        <p:sp>
          <p:nvSpPr>
            <p:cNvPr id="14" name="手繪多邊形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9A5315"/>
                </a:solidFill>
                <a:effectLst/>
                <a:uLnTx/>
                <a:uFillTx/>
                <a:latin typeface="Microsoft JhengHei UI"/>
                <a:ea typeface="新細明體" panose="02020500000000000000" pitchFamily="18" charset="-120"/>
                <a:cs typeface="+mn-cs"/>
              </a:endParaRPr>
            </a:p>
          </p:txBody>
        </p:sp>
        <p:sp>
          <p:nvSpPr>
            <p:cNvPr id="15" name="手繪多邊形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9A5315"/>
                </a:solidFill>
                <a:effectLst/>
                <a:uLnTx/>
                <a:uFillTx/>
                <a:latin typeface="Microsoft JhengHei UI"/>
                <a:ea typeface="新細明體" panose="02020500000000000000" pitchFamily="18" charset="-120"/>
                <a:cs typeface="+mn-cs"/>
              </a:endParaRPr>
            </a:p>
          </p:txBody>
        </p:sp>
        <p:sp>
          <p:nvSpPr>
            <p:cNvPr id="16" name="手繪多邊形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9A5315"/>
                </a:solidFill>
                <a:effectLst/>
                <a:uLnTx/>
                <a:uFillTx/>
                <a:latin typeface="Microsoft JhengHei UI"/>
                <a:ea typeface="新細明體" panose="02020500000000000000" pitchFamily="18" charset="-120"/>
                <a:cs typeface="+mn-cs"/>
              </a:endParaRPr>
            </a:p>
          </p:txBody>
        </p:sp>
        <p:sp>
          <p:nvSpPr>
            <p:cNvPr id="17" name="手繪多邊形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9A5315"/>
                </a:solidFill>
                <a:effectLst/>
                <a:uLnTx/>
                <a:uFillTx/>
                <a:latin typeface="Microsoft JhengHei UI"/>
                <a:ea typeface="新細明體" panose="02020500000000000000" pitchFamily="18" charset="-120"/>
                <a:cs typeface="+mn-cs"/>
              </a:endParaRPr>
            </a:p>
          </p:txBody>
        </p:sp>
        <p:sp>
          <p:nvSpPr>
            <p:cNvPr id="18" name="手繪多邊形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9A5315"/>
                </a:solidFill>
                <a:effectLst/>
                <a:uLnTx/>
                <a:uFillTx/>
                <a:latin typeface="Microsoft JhengHei UI"/>
                <a:ea typeface="新細明體" panose="02020500000000000000" pitchFamily="18" charset="-120"/>
                <a:cs typeface="+mn-cs"/>
              </a:endParaRPr>
            </a:p>
          </p:txBody>
        </p:sp>
      </p:grpSp>
      <p:grpSp>
        <p:nvGrpSpPr>
          <p:cNvPr id="19" name="群組 18"/>
          <p:cNvGrpSpPr/>
          <p:nvPr/>
        </p:nvGrpSpPr>
        <p:grpSpPr>
          <a:xfrm>
            <a:off x="6285121" y="724621"/>
            <a:ext cx="5318979" cy="3795623"/>
            <a:chOff x="895350" y="3313113"/>
            <a:chExt cx="3613151" cy="2790825"/>
          </a:xfrm>
          <a:solidFill>
            <a:schemeClr val="tx1">
              <a:lumMod val="50000"/>
            </a:schemeClr>
          </a:solidFill>
        </p:grpSpPr>
        <p:sp>
          <p:nvSpPr>
            <p:cNvPr id="20" name="手繪多邊形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9A5315"/>
                </a:solidFill>
                <a:effectLst/>
                <a:uLnTx/>
                <a:uFillTx/>
                <a:latin typeface="Microsoft JhengHei UI"/>
                <a:ea typeface="新細明體" panose="02020500000000000000" pitchFamily="18" charset="-120"/>
                <a:cs typeface="+mn-cs"/>
              </a:endParaRPr>
            </a:p>
          </p:txBody>
        </p:sp>
        <p:sp>
          <p:nvSpPr>
            <p:cNvPr id="21" name="手繪多邊形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9A5315"/>
                </a:solidFill>
                <a:effectLst/>
                <a:uLnTx/>
                <a:uFillTx/>
                <a:latin typeface="Microsoft JhengHei UI"/>
                <a:ea typeface="新細明體" panose="02020500000000000000" pitchFamily="18" charset="-120"/>
                <a:cs typeface="+mn-cs"/>
              </a:endParaRPr>
            </a:p>
          </p:txBody>
        </p:sp>
        <p:sp>
          <p:nvSpPr>
            <p:cNvPr id="22" name="手繪多邊形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9A5315"/>
                </a:solidFill>
                <a:effectLst/>
                <a:uLnTx/>
                <a:uFillTx/>
                <a:latin typeface="Microsoft JhengHei UI"/>
                <a:ea typeface="新細明體" panose="02020500000000000000" pitchFamily="18" charset="-120"/>
                <a:cs typeface="+mn-cs"/>
              </a:endParaRPr>
            </a:p>
          </p:txBody>
        </p:sp>
        <p:sp>
          <p:nvSpPr>
            <p:cNvPr id="23" name="手繪多邊形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9A5315"/>
                </a:solidFill>
                <a:effectLst/>
                <a:uLnTx/>
                <a:uFillTx/>
                <a:latin typeface="Microsoft JhengHei UI"/>
                <a:ea typeface="新細明體" panose="02020500000000000000" pitchFamily="18" charset="-120"/>
                <a:cs typeface="+mn-cs"/>
              </a:endParaRPr>
            </a:p>
          </p:txBody>
        </p:sp>
        <p:sp>
          <p:nvSpPr>
            <p:cNvPr id="24" name="手繪多邊形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9A5315"/>
                </a:solidFill>
                <a:effectLst/>
                <a:uLnTx/>
                <a:uFillTx/>
                <a:latin typeface="Microsoft JhengHei UI"/>
                <a:ea typeface="新細明體" panose="02020500000000000000" pitchFamily="18" charset="-120"/>
                <a:cs typeface="+mn-cs"/>
              </a:endParaRPr>
            </a:p>
          </p:txBody>
        </p:sp>
        <p:sp>
          <p:nvSpPr>
            <p:cNvPr id="25" name="手繪多邊形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9A5315"/>
                </a:solidFill>
                <a:effectLst/>
                <a:uLnTx/>
                <a:uFillTx/>
                <a:latin typeface="Microsoft JhengHei UI"/>
                <a:ea typeface="新細明體" panose="02020500000000000000" pitchFamily="18" charset="-120"/>
                <a:cs typeface="+mn-cs"/>
              </a:endParaRPr>
            </a:p>
          </p:txBody>
        </p:sp>
        <p:sp>
          <p:nvSpPr>
            <p:cNvPr id="26" name="手繪多邊形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9A5315"/>
                </a:solidFill>
                <a:effectLst/>
                <a:uLnTx/>
                <a:uFillTx/>
                <a:latin typeface="Microsoft JhengHei UI"/>
                <a:ea typeface="新細明體" panose="02020500000000000000" pitchFamily="18" charset="-120"/>
                <a:cs typeface="+mn-cs"/>
              </a:endParaRPr>
            </a:p>
          </p:txBody>
        </p:sp>
        <p:sp>
          <p:nvSpPr>
            <p:cNvPr id="27" name="手繪多邊形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9A5315"/>
                </a:solidFill>
                <a:effectLst/>
                <a:uLnTx/>
                <a:uFillTx/>
                <a:latin typeface="Microsoft JhengHei UI"/>
                <a:ea typeface="新細明體" panose="02020500000000000000" pitchFamily="18" charset="-120"/>
                <a:cs typeface="+mn-cs"/>
              </a:endParaRPr>
            </a:p>
          </p:txBody>
        </p:sp>
        <p:sp>
          <p:nvSpPr>
            <p:cNvPr id="28" name="手繪多邊形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9A5315"/>
                </a:solidFill>
                <a:effectLst/>
                <a:uLnTx/>
                <a:uFillTx/>
                <a:latin typeface="Microsoft JhengHei UI"/>
                <a:ea typeface="新細明體" panose="02020500000000000000" pitchFamily="18" charset="-120"/>
                <a:cs typeface="+mn-cs"/>
              </a:endParaRPr>
            </a:p>
          </p:txBody>
        </p:sp>
        <p:sp>
          <p:nvSpPr>
            <p:cNvPr id="29" name="手繪多邊形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9A5315"/>
                </a:solidFill>
                <a:effectLst/>
                <a:uLnTx/>
                <a:uFillTx/>
                <a:latin typeface="Microsoft JhengHei UI"/>
                <a:ea typeface="新細明體" panose="02020500000000000000" pitchFamily="18" charset="-120"/>
                <a:cs typeface="+mn-cs"/>
              </a:endParaRPr>
            </a:p>
          </p:txBody>
        </p:sp>
        <p:sp>
          <p:nvSpPr>
            <p:cNvPr id="30" name="手繪多邊形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9A5315"/>
                </a:solidFill>
                <a:effectLst/>
                <a:uLnTx/>
                <a:uFillTx/>
                <a:latin typeface="Microsoft JhengHei UI"/>
                <a:ea typeface="新細明體" panose="02020500000000000000" pitchFamily="18" charset="-120"/>
                <a:cs typeface="+mn-cs"/>
              </a:endParaRPr>
            </a:p>
          </p:txBody>
        </p:sp>
        <p:sp>
          <p:nvSpPr>
            <p:cNvPr id="31" name="手繪多邊形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9A5315"/>
                </a:solidFill>
                <a:effectLst/>
                <a:uLnTx/>
                <a:uFillTx/>
                <a:latin typeface="Microsoft JhengHei UI"/>
                <a:ea typeface="新細明體" panose="02020500000000000000" pitchFamily="18" charset="-120"/>
                <a:cs typeface="+mn-cs"/>
              </a:endParaRPr>
            </a:p>
          </p:txBody>
        </p:sp>
      </p:grpSp>
      <p:sp>
        <p:nvSpPr>
          <p:cNvPr id="36" name="圖片版面配置區 33"/>
          <p:cNvSpPr>
            <a:spLocks noGrp="1" noChangeAspect="1"/>
          </p:cNvSpPr>
          <p:nvPr>
            <p:ph type="pic" sz="quarter" idx="17"/>
          </p:nvPr>
        </p:nvSpPr>
        <p:spPr>
          <a:xfrm>
            <a:off x="833621" y="1020195"/>
            <a:ext cx="4800601" cy="3200400"/>
          </a:xfrm>
          <a:solidFill>
            <a:schemeClr val="bg2"/>
          </a:solidFill>
          <a:ln w="38100">
            <a:solidFill>
              <a:schemeClr val="bg1"/>
            </a:solidFill>
          </a:ln>
        </p:spPr>
        <p:txBody>
          <a:bodyPr rtlCol="0">
            <a:normAutofit/>
          </a:bodyPr>
          <a:lstStyle>
            <a:lvl1pPr marL="0" indent="0" algn="ctr" latinLnBrk="0">
              <a:buNone/>
              <a:defRPr lang="zh-TW"/>
            </a:lvl1pPr>
          </a:lstStyle>
          <a:p>
            <a:pPr lvl="0"/>
            <a:r>
              <a:rPr lang="zh-TW" altLang="en-US" noProof="0"/>
              <a:t>按一下圖示以新增圖片</a:t>
            </a:r>
            <a:endParaRPr lang="zh-TW" noProof="0"/>
          </a:p>
        </p:txBody>
      </p:sp>
      <p:sp>
        <p:nvSpPr>
          <p:cNvPr id="37" name="圖片版面配置區 33"/>
          <p:cNvSpPr>
            <a:spLocks noGrp="1" noChangeAspect="1"/>
          </p:cNvSpPr>
          <p:nvPr>
            <p:ph type="pic" sz="quarter" idx="18"/>
          </p:nvPr>
        </p:nvSpPr>
        <p:spPr>
          <a:xfrm>
            <a:off x="6544310" y="1020195"/>
            <a:ext cx="4800601" cy="3200400"/>
          </a:xfrm>
          <a:solidFill>
            <a:schemeClr val="bg2"/>
          </a:solidFill>
          <a:ln w="38100">
            <a:solidFill>
              <a:schemeClr val="bg1"/>
            </a:solidFill>
          </a:ln>
        </p:spPr>
        <p:txBody>
          <a:bodyPr rtlCol="0">
            <a:normAutofit/>
          </a:bodyPr>
          <a:lstStyle>
            <a:lvl1pPr marL="0" indent="0" algn="ctr" latinLnBrk="0">
              <a:buNone/>
              <a:defRPr lang="zh-TW"/>
            </a:lvl1pPr>
          </a:lstStyle>
          <a:p>
            <a:pPr lvl="0"/>
            <a:r>
              <a:rPr lang="zh-TW" altLang="en-US" noProof="0"/>
              <a:t>按一下圖示以新增圖片</a:t>
            </a:r>
            <a:endParaRPr lang="zh-TW" noProof="0"/>
          </a:p>
        </p:txBody>
      </p:sp>
      <p:sp>
        <p:nvSpPr>
          <p:cNvPr id="39" name="文字版面配置區 3"/>
          <p:cNvSpPr>
            <a:spLocks noGrp="1"/>
          </p:cNvSpPr>
          <p:nvPr>
            <p:ph type="body" sz="half" idx="2"/>
          </p:nvPr>
        </p:nvSpPr>
        <p:spPr>
          <a:xfrm>
            <a:off x="1052423" y="4648200"/>
            <a:ext cx="4368980" cy="1295400"/>
          </a:xfrm>
        </p:spPr>
        <p:txBody>
          <a:bodyPr>
            <a:normAutofit/>
          </a:bodyPr>
          <a:lstStyle>
            <a:lvl1pPr marL="0" indent="0" latinLnBrk="0">
              <a:spcBef>
                <a:spcPts val="1600"/>
              </a:spcBef>
              <a:buNone/>
              <a:defRPr lang="zh-TW" sz="1600"/>
            </a:lvl1pPr>
            <a:lvl2pPr marL="457200" indent="0" latinLnBrk="0">
              <a:buNone/>
              <a:defRPr lang="zh-TW" sz="1400"/>
            </a:lvl2pPr>
            <a:lvl3pPr marL="914400" indent="0" latinLnBrk="0">
              <a:buNone/>
              <a:defRPr lang="zh-TW" sz="1200"/>
            </a:lvl3pPr>
            <a:lvl4pPr marL="1371600" indent="0" latinLnBrk="0">
              <a:buNone/>
              <a:defRPr lang="zh-TW" sz="1000"/>
            </a:lvl4pPr>
            <a:lvl5pPr marL="1828800" indent="0" latinLnBrk="0">
              <a:buNone/>
              <a:defRPr lang="zh-TW" sz="1000"/>
            </a:lvl5pPr>
            <a:lvl6pPr marL="2286000" indent="0" latinLnBrk="0">
              <a:buNone/>
              <a:defRPr lang="zh-TW" sz="1000"/>
            </a:lvl6pPr>
            <a:lvl7pPr marL="2743200" indent="0" latinLnBrk="0">
              <a:buNone/>
              <a:defRPr lang="zh-TW" sz="1000"/>
            </a:lvl7pPr>
            <a:lvl8pPr marL="3200400" indent="0" latinLnBrk="0">
              <a:buNone/>
              <a:defRPr lang="zh-TW" sz="1000"/>
            </a:lvl8pPr>
            <a:lvl9pPr marL="3657600" indent="0" latinLnBrk="0">
              <a:buNone/>
              <a:defRPr lang="zh-TW" sz="1000"/>
            </a:lvl9pPr>
          </a:lstStyle>
          <a:p>
            <a:pPr lvl="0"/>
            <a:r>
              <a:rPr lang="zh-TW" altLang="en-US"/>
              <a:t>按一下以編輯母片文字樣式</a:t>
            </a:r>
          </a:p>
        </p:txBody>
      </p:sp>
      <p:sp>
        <p:nvSpPr>
          <p:cNvPr id="40" name="文字版面配置區 3"/>
          <p:cNvSpPr>
            <a:spLocks noGrp="1"/>
          </p:cNvSpPr>
          <p:nvPr>
            <p:ph type="body" sz="half" idx="19"/>
          </p:nvPr>
        </p:nvSpPr>
        <p:spPr>
          <a:xfrm>
            <a:off x="6742909" y="4648200"/>
            <a:ext cx="4368980" cy="1295400"/>
          </a:xfrm>
        </p:spPr>
        <p:txBody>
          <a:bodyPr>
            <a:normAutofit/>
          </a:bodyPr>
          <a:lstStyle>
            <a:lvl1pPr marL="0" indent="0" latinLnBrk="0">
              <a:spcBef>
                <a:spcPts val="1600"/>
              </a:spcBef>
              <a:buNone/>
              <a:defRPr lang="zh-TW" sz="1600"/>
            </a:lvl1pPr>
            <a:lvl2pPr marL="457200" indent="0" latinLnBrk="0">
              <a:buNone/>
              <a:defRPr lang="zh-TW" sz="1400"/>
            </a:lvl2pPr>
            <a:lvl3pPr marL="914400" indent="0" latinLnBrk="0">
              <a:buNone/>
              <a:defRPr lang="zh-TW" sz="1200"/>
            </a:lvl3pPr>
            <a:lvl4pPr marL="1371600" indent="0" latinLnBrk="0">
              <a:buNone/>
              <a:defRPr lang="zh-TW" sz="1000"/>
            </a:lvl4pPr>
            <a:lvl5pPr marL="1828800" indent="0" latinLnBrk="0">
              <a:buNone/>
              <a:defRPr lang="zh-TW" sz="1000"/>
            </a:lvl5pPr>
            <a:lvl6pPr marL="2286000" indent="0" latinLnBrk="0">
              <a:buNone/>
              <a:defRPr lang="zh-TW" sz="1000"/>
            </a:lvl6pPr>
            <a:lvl7pPr marL="2743200" indent="0" latinLnBrk="0">
              <a:buNone/>
              <a:defRPr lang="zh-TW" sz="1000"/>
            </a:lvl7pPr>
            <a:lvl8pPr marL="3200400" indent="0" latinLnBrk="0">
              <a:buNone/>
              <a:defRPr lang="zh-TW" sz="1000"/>
            </a:lvl8pPr>
            <a:lvl9pPr marL="3657600" indent="0" latinLnBrk="0">
              <a:buNone/>
              <a:defRPr lang="zh-TW" sz="1000"/>
            </a:lvl9pPr>
          </a:lstStyle>
          <a:p>
            <a:pPr lvl="0"/>
            <a:r>
              <a:rPr lang="zh-TW" altLang="en-US"/>
              <a:t>按一下以編輯母片文字樣式</a:t>
            </a:r>
          </a:p>
        </p:txBody>
      </p:sp>
      <p:sp>
        <p:nvSpPr>
          <p:cNvPr id="32" name="日期版面配置區 5"/>
          <p:cNvSpPr>
            <a:spLocks noGrp="1"/>
          </p:cNvSpPr>
          <p:nvPr>
            <p:ph type="dt" sz="half" idx="20"/>
          </p:nvPr>
        </p:nvSpPr>
        <p:spPr/>
        <p:txBody>
          <a:bodyPr/>
          <a:lstStyle>
            <a:lvl1pPr eaLnBrk="0" fontAlgn="base" hangingPunct="0">
              <a:spcBef>
                <a:spcPct val="0"/>
              </a:spcBef>
              <a:spcAft>
                <a:spcPct val="0"/>
              </a:spcAft>
              <a:defRPr kumimoji="1">
                <a:latin typeface="Arial" pitchFamily="34" charset="0"/>
              </a:defRPr>
            </a:lvl1pPr>
          </a:lstStyle>
          <a:p>
            <a:pPr>
              <a:defRPr/>
            </a:pPr>
            <a:fld id="{60FF2A96-680C-4AD5-86F5-91B9B86B6BA3}" type="datetime1">
              <a:rPr lang="en-US" altLang="ja-JP" smtClean="0">
                <a:ea typeface="新細明體" panose="02020500000000000000" pitchFamily="18" charset="-120"/>
              </a:rPr>
              <a:pPr>
                <a:defRPr/>
              </a:pPr>
              <a:t>1/9/2026</a:t>
            </a:fld>
            <a:endParaRPr lang="ja-JP" altLang="en-US">
              <a:ea typeface="新細明體" panose="02020500000000000000" pitchFamily="18" charset="-120"/>
            </a:endParaRPr>
          </a:p>
        </p:txBody>
      </p:sp>
      <p:sp>
        <p:nvSpPr>
          <p:cNvPr id="33" name="頁尾版面配置區 6"/>
          <p:cNvSpPr>
            <a:spLocks noGrp="1"/>
          </p:cNvSpPr>
          <p:nvPr>
            <p:ph type="ftr" sz="quarter" idx="21"/>
          </p:nvPr>
        </p:nvSpPr>
        <p:spPr/>
        <p:txBody>
          <a:bodyPr/>
          <a:lstStyle>
            <a:lvl1pPr eaLnBrk="0" fontAlgn="base" hangingPunct="0">
              <a:spcBef>
                <a:spcPct val="0"/>
              </a:spcBef>
              <a:spcAft>
                <a:spcPct val="0"/>
              </a:spcAft>
              <a:defRPr kumimoji="1">
                <a:latin typeface="Arial" pitchFamily="34" charset="0"/>
              </a:defRPr>
            </a:lvl1pPr>
          </a:lstStyle>
          <a:p>
            <a:pPr>
              <a:defRPr/>
            </a:pPr>
            <a:endParaRPr lang="zh-TW" altLang="en-US">
              <a:ea typeface="新細明體" panose="02020500000000000000" pitchFamily="18" charset="-120"/>
            </a:endParaRPr>
          </a:p>
        </p:txBody>
      </p:sp>
      <p:sp>
        <p:nvSpPr>
          <p:cNvPr id="34" name="投影片編號版面配置區 7"/>
          <p:cNvSpPr>
            <a:spLocks noGrp="1"/>
          </p:cNvSpPr>
          <p:nvPr>
            <p:ph type="sldNum" sz="quarter" idx="22"/>
          </p:nvPr>
        </p:nvSpPr>
        <p:spPr/>
        <p:txBody>
          <a:bodyPr/>
          <a:lstStyle>
            <a:lvl1pPr eaLnBrk="0" hangingPunct="0">
              <a:defRPr kumimoji="1">
                <a:latin typeface="Arial" panose="020B0604020202020204" pitchFamily="34" charset="0"/>
              </a:defRPr>
            </a:lvl1pPr>
          </a:lstStyle>
          <a:p>
            <a:pPr fontAlgn="base">
              <a:spcBef>
                <a:spcPct val="0"/>
              </a:spcBef>
              <a:spcAft>
                <a:spcPct val="0"/>
              </a:spcAft>
              <a:defRPr/>
            </a:pPr>
            <a:fld id="{E75B1D12-3E7E-4519-96E9-8889FAA4C981}" type="slidenum">
              <a:rPr lang="en-US" altLang="zh-TW" smtClean="0">
                <a:ea typeface="新細明體" panose="02020500000000000000" pitchFamily="18" charset="-120"/>
              </a:rPr>
              <a:pPr fontAlgn="base">
                <a:spcBef>
                  <a:spcPct val="0"/>
                </a:spcBef>
                <a:spcAft>
                  <a:spcPct val="0"/>
                </a:spcAft>
                <a:defRPr/>
              </a:pPr>
              <a:t>‹#›</a:t>
            </a:fld>
            <a:endParaRPr lang="zh-TW" altLang="en-US">
              <a:ea typeface="新細明體" panose="02020500000000000000" pitchFamily="18" charset="-120"/>
            </a:endParaRPr>
          </a:p>
        </p:txBody>
      </p:sp>
    </p:spTree>
    <p:extLst>
      <p:ext uri="{BB962C8B-B14F-4D97-AF65-F5344CB8AC3E}">
        <p14:creationId xmlns:p14="http://schemas.microsoft.com/office/powerpoint/2010/main" val="2805325376"/>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_含標題的兩個圖片">
    <p:spTree>
      <p:nvGrpSpPr>
        <p:cNvPr id="1" name=""/>
        <p:cNvGrpSpPr/>
        <p:nvPr/>
      </p:nvGrpSpPr>
      <p:grpSpPr>
        <a:xfrm>
          <a:off x="0" y="0"/>
          <a:ext cx="0" cy="0"/>
          <a:chOff x="0" y="0"/>
          <a:chExt cx="0" cy="0"/>
        </a:xfrm>
      </p:grpSpPr>
      <p:grpSp>
        <p:nvGrpSpPr>
          <p:cNvPr id="8" name="群組 7"/>
          <p:cNvGrpSpPr>
            <a:grpSpLocks noChangeAspect="1"/>
          </p:cNvGrpSpPr>
          <p:nvPr/>
        </p:nvGrpSpPr>
        <p:grpSpPr>
          <a:xfrm rot="5400000">
            <a:off x="4030971" y="647727"/>
            <a:ext cx="4116828" cy="3383280"/>
            <a:chOff x="895350" y="3313113"/>
            <a:chExt cx="3613151" cy="2790825"/>
          </a:xfrm>
          <a:solidFill>
            <a:schemeClr val="tx1">
              <a:lumMod val="50000"/>
            </a:schemeClr>
          </a:solidFill>
        </p:grpSpPr>
        <p:sp>
          <p:nvSpPr>
            <p:cNvPr id="9" name="手繪多邊形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9A5315"/>
                </a:solidFill>
                <a:effectLst/>
                <a:uLnTx/>
                <a:uFillTx/>
                <a:latin typeface="Microsoft JhengHei UI"/>
                <a:ea typeface="新細明體" panose="02020500000000000000" pitchFamily="18" charset="-120"/>
                <a:cs typeface="+mn-cs"/>
              </a:endParaRPr>
            </a:p>
          </p:txBody>
        </p:sp>
        <p:sp>
          <p:nvSpPr>
            <p:cNvPr id="10" name="手繪多邊形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9A5315"/>
                </a:solidFill>
                <a:effectLst/>
                <a:uLnTx/>
                <a:uFillTx/>
                <a:latin typeface="Microsoft JhengHei UI"/>
                <a:ea typeface="新細明體" panose="02020500000000000000" pitchFamily="18" charset="-120"/>
                <a:cs typeface="+mn-cs"/>
              </a:endParaRPr>
            </a:p>
          </p:txBody>
        </p:sp>
        <p:sp>
          <p:nvSpPr>
            <p:cNvPr id="11" name="手繪多邊形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9A5315"/>
                </a:solidFill>
                <a:effectLst/>
                <a:uLnTx/>
                <a:uFillTx/>
                <a:latin typeface="Microsoft JhengHei UI"/>
                <a:ea typeface="新細明體" panose="02020500000000000000" pitchFamily="18" charset="-120"/>
                <a:cs typeface="+mn-cs"/>
              </a:endParaRPr>
            </a:p>
          </p:txBody>
        </p:sp>
        <p:sp>
          <p:nvSpPr>
            <p:cNvPr id="12" name="手繪多邊形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9A5315"/>
                </a:solidFill>
                <a:effectLst/>
                <a:uLnTx/>
                <a:uFillTx/>
                <a:latin typeface="Microsoft JhengHei UI"/>
                <a:ea typeface="新細明體" panose="02020500000000000000" pitchFamily="18" charset="-120"/>
                <a:cs typeface="+mn-cs"/>
              </a:endParaRPr>
            </a:p>
          </p:txBody>
        </p:sp>
        <p:sp>
          <p:nvSpPr>
            <p:cNvPr id="13" name="手繪多邊形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9A5315"/>
                </a:solidFill>
                <a:effectLst/>
                <a:uLnTx/>
                <a:uFillTx/>
                <a:latin typeface="Microsoft JhengHei UI"/>
                <a:ea typeface="新細明體" panose="02020500000000000000" pitchFamily="18" charset="-120"/>
                <a:cs typeface="+mn-cs"/>
              </a:endParaRPr>
            </a:p>
          </p:txBody>
        </p:sp>
        <p:sp>
          <p:nvSpPr>
            <p:cNvPr id="14" name="手繪多邊形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9A5315"/>
                </a:solidFill>
                <a:effectLst/>
                <a:uLnTx/>
                <a:uFillTx/>
                <a:latin typeface="Microsoft JhengHei UI"/>
                <a:ea typeface="新細明體" panose="02020500000000000000" pitchFamily="18" charset="-120"/>
                <a:cs typeface="+mn-cs"/>
              </a:endParaRPr>
            </a:p>
          </p:txBody>
        </p:sp>
        <p:sp>
          <p:nvSpPr>
            <p:cNvPr id="15" name="手繪多邊形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9A5315"/>
                </a:solidFill>
                <a:effectLst/>
                <a:uLnTx/>
                <a:uFillTx/>
                <a:latin typeface="Microsoft JhengHei UI"/>
                <a:ea typeface="新細明體" panose="02020500000000000000" pitchFamily="18" charset="-120"/>
                <a:cs typeface="+mn-cs"/>
              </a:endParaRPr>
            </a:p>
          </p:txBody>
        </p:sp>
        <p:sp>
          <p:nvSpPr>
            <p:cNvPr id="16" name="手繪多邊形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9A5315"/>
                </a:solidFill>
                <a:effectLst/>
                <a:uLnTx/>
                <a:uFillTx/>
                <a:latin typeface="Microsoft JhengHei UI"/>
                <a:ea typeface="新細明體" panose="02020500000000000000" pitchFamily="18" charset="-120"/>
                <a:cs typeface="+mn-cs"/>
              </a:endParaRPr>
            </a:p>
          </p:txBody>
        </p:sp>
        <p:sp>
          <p:nvSpPr>
            <p:cNvPr id="17" name="手繪多邊形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9A5315"/>
                </a:solidFill>
                <a:effectLst/>
                <a:uLnTx/>
                <a:uFillTx/>
                <a:latin typeface="Microsoft JhengHei UI"/>
                <a:ea typeface="新細明體" panose="02020500000000000000" pitchFamily="18" charset="-120"/>
                <a:cs typeface="+mn-cs"/>
              </a:endParaRPr>
            </a:p>
          </p:txBody>
        </p:sp>
        <p:sp>
          <p:nvSpPr>
            <p:cNvPr id="18" name="手繪多邊形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9A5315"/>
                </a:solidFill>
                <a:effectLst/>
                <a:uLnTx/>
                <a:uFillTx/>
                <a:latin typeface="Microsoft JhengHei UI"/>
                <a:ea typeface="新細明體" panose="02020500000000000000" pitchFamily="18" charset="-120"/>
                <a:cs typeface="+mn-cs"/>
              </a:endParaRPr>
            </a:p>
          </p:txBody>
        </p:sp>
        <p:sp>
          <p:nvSpPr>
            <p:cNvPr id="19" name="手繪多邊形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9A5315"/>
                </a:solidFill>
                <a:effectLst/>
                <a:uLnTx/>
                <a:uFillTx/>
                <a:latin typeface="Microsoft JhengHei UI"/>
                <a:ea typeface="新細明體" panose="02020500000000000000" pitchFamily="18" charset="-120"/>
                <a:cs typeface="+mn-cs"/>
              </a:endParaRPr>
            </a:p>
          </p:txBody>
        </p:sp>
        <p:sp>
          <p:nvSpPr>
            <p:cNvPr id="20" name="手繪多邊形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9A5315"/>
                </a:solidFill>
                <a:effectLst/>
                <a:uLnTx/>
                <a:uFillTx/>
                <a:latin typeface="Microsoft JhengHei UI"/>
                <a:ea typeface="新細明體" panose="02020500000000000000" pitchFamily="18" charset="-120"/>
                <a:cs typeface="+mn-cs"/>
              </a:endParaRPr>
            </a:p>
          </p:txBody>
        </p:sp>
      </p:grpSp>
      <p:grpSp>
        <p:nvGrpSpPr>
          <p:cNvPr id="21" name="群組 20"/>
          <p:cNvGrpSpPr>
            <a:grpSpLocks noChangeAspect="1"/>
          </p:cNvGrpSpPr>
          <p:nvPr/>
        </p:nvGrpSpPr>
        <p:grpSpPr>
          <a:xfrm rot="5400000">
            <a:off x="263071" y="1127734"/>
            <a:ext cx="4114800" cy="3381615"/>
            <a:chOff x="895350" y="3313113"/>
            <a:chExt cx="3613151" cy="2790825"/>
          </a:xfrm>
          <a:solidFill>
            <a:schemeClr val="tx1">
              <a:lumMod val="50000"/>
            </a:schemeClr>
          </a:solidFill>
        </p:grpSpPr>
        <p:sp>
          <p:nvSpPr>
            <p:cNvPr id="22" name="手繪多邊形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9A5315"/>
                </a:solidFill>
                <a:effectLst/>
                <a:uLnTx/>
                <a:uFillTx/>
                <a:latin typeface="Microsoft JhengHei UI"/>
                <a:ea typeface="新細明體" panose="02020500000000000000" pitchFamily="18" charset="-120"/>
                <a:cs typeface="+mn-cs"/>
              </a:endParaRPr>
            </a:p>
          </p:txBody>
        </p:sp>
        <p:sp>
          <p:nvSpPr>
            <p:cNvPr id="23" name="手繪多邊形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9A5315"/>
                </a:solidFill>
                <a:effectLst/>
                <a:uLnTx/>
                <a:uFillTx/>
                <a:latin typeface="Microsoft JhengHei UI"/>
                <a:ea typeface="新細明體" panose="02020500000000000000" pitchFamily="18" charset="-120"/>
                <a:cs typeface="+mn-cs"/>
              </a:endParaRPr>
            </a:p>
          </p:txBody>
        </p:sp>
        <p:sp>
          <p:nvSpPr>
            <p:cNvPr id="24" name="手繪多邊形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9A5315"/>
                </a:solidFill>
                <a:effectLst/>
                <a:uLnTx/>
                <a:uFillTx/>
                <a:latin typeface="Microsoft JhengHei UI"/>
                <a:ea typeface="新細明體" panose="02020500000000000000" pitchFamily="18" charset="-120"/>
                <a:cs typeface="+mn-cs"/>
              </a:endParaRPr>
            </a:p>
          </p:txBody>
        </p:sp>
        <p:sp>
          <p:nvSpPr>
            <p:cNvPr id="25" name="手繪多邊形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9A5315"/>
                </a:solidFill>
                <a:effectLst/>
                <a:uLnTx/>
                <a:uFillTx/>
                <a:latin typeface="Microsoft JhengHei UI"/>
                <a:ea typeface="新細明體" panose="02020500000000000000" pitchFamily="18" charset="-120"/>
                <a:cs typeface="+mn-cs"/>
              </a:endParaRPr>
            </a:p>
          </p:txBody>
        </p:sp>
        <p:sp>
          <p:nvSpPr>
            <p:cNvPr id="26" name="手繪多邊形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9A5315"/>
                </a:solidFill>
                <a:effectLst/>
                <a:uLnTx/>
                <a:uFillTx/>
                <a:latin typeface="Microsoft JhengHei UI"/>
                <a:ea typeface="新細明體" panose="02020500000000000000" pitchFamily="18" charset="-120"/>
                <a:cs typeface="+mn-cs"/>
              </a:endParaRPr>
            </a:p>
          </p:txBody>
        </p:sp>
        <p:sp>
          <p:nvSpPr>
            <p:cNvPr id="27" name="手繪多邊形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9A5315"/>
                </a:solidFill>
                <a:effectLst/>
                <a:uLnTx/>
                <a:uFillTx/>
                <a:latin typeface="Microsoft JhengHei UI"/>
                <a:ea typeface="新細明體" panose="02020500000000000000" pitchFamily="18" charset="-120"/>
                <a:cs typeface="+mn-cs"/>
              </a:endParaRPr>
            </a:p>
          </p:txBody>
        </p:sp>
        <p:sp>
          <p:nvSpPr>
            <p:cNvPr id="28" name="手繪多邊形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9A5315"/>
                </a:solidFill>
                <a:effectLst/>
                <a:uLnTx/>
                <a:uFillTx/>
                <a:latin typeface="Microsoft JhengHei UI"/>
                <a:ea typeface="新細明體" panose="02020500000000000000" pitchFamily="18" charset="-120"/>
                <a:cs typeface="+mn-cs"/>
              </a:endParaRPr>
            </a:p>
          </p:txBody>
        </p:sp>
        <p:sp>
          <p:nvSpPr>
            <p:cNvPr id="29" name="手繪多邊形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9A5315"/>
                </a:solidFill>
                <a:effectLst/>
                <a:uLnTx/>
                <a:uFillTx/>
                <a:latin typeface="Microsoft JhengHei UI"/>
                <a:ea typeface="新細明體" panose="02020500000000000000" pitchFamily="18" charset="-120"/>
                <a:cs typeface="+mn-cs"/>
              </a:endParaRPr>
            </a:p>
          </p:txBody>
        </p:sp>
        <p:sp>
          <p:nvSpPr>
            <p:cNvPr id="30" name="手繪多邊形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9A5315"/>
                </a:solidFill>
                <a:effectLst/>
                <a:uLnTx/>
                <a:uFillTx/>
                <a:latin typeface="Microsoft JhengHei UI"/>
                <a:ea typeface="新細明體" panose="02020500000000000000" pitchFamily="18" charset="-120"/>
                <a:cs typeface="+mn-cs"/>
              </a:endParaRPr>
            </a:p>
          </p:txBody>
        </p:sp>
        <p:sp>
          <p:nvSpPr>
            <p:cNvPr id="31" name="手繪多邊形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9A5315"/>
                </a:solidFill>
                <a:effectLst/>
                <a:uLnTx/>
                <a:uFillTx/>
                <a:latin typeface="Microsoft JhengHei UI"/>
                <a:ea typeface="新細明體" panose="02020500000000000000" pitchFamily="18" charset="-120"/>
                <a:cs typeface="+mn-cs"/>
              </a:endParaRPr>
            </a:p>
          </p:txBody>
        </p:sp>
        <p:sp>
          <p:nvSpPr>
            <p:cNvPr id="32" name="手繪多邊形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9A5315"/>
                </a:solidFill>
                <a:effectLst/>
                <a:uLnTx/>
                <a:uFillTx/>
                <a:latin typeface="Microsoft JhengHei UI"/>
                <a:ea typeface="新細明體" panose="02020500000000000000" pitchFamily="18" charset="-120"/>
                <a:cs typeface="+mn-cs"/>
              </a:endParaRPr>
            </a:p>
          </p:txBody>
        </p:sp>
        <p:sp>
          <p:nvSpPr>
            <p:cNvPr id="33" name="手繪多邊形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9A5315"/>
                </a:solidFill>
                <a:effectLst/>
                <a:uLnTx/>
                <a:uFillTx/>
                <a:latin typeface="Microsoft JhengHei UI"/>
                <a:ea typeface="新細明體" panose="02020500000000000000" pitchFamily="18" charset="-120"/>
                <a:cs typeface="+mn-cs"/>
              </a:endParaRPr>
            </a:p>
          </p:txBody>
        </p:sp>
      </p:grpSp>
      <p:grpSp>
        <p:nvGrpSpPr>
          <p:cNvPr id="34" name="群組 33"/>
          <p:cNvGrpSpPr>
            <a:grpSpLocks noChangeAspect="1"/>
          </p:cNvGrpSpPr>
          <p:nvPr/>
        </p:nvGrpSpPr>
        <p:grpSpPr>
          <a:xfrm rot="5400000">
            <a:off x="7803905" y="1127739"/>
            <a:ext cx="4114800" cy="3381613"/>
            <a:chOff x="895350" y="3313113"/>
            <a:chExt cx="3613151" cy="2790825"/>
          </a:xfrm>
          <a:solidFill>
            <a:schemeClr val="tx1">
              <a:lumMod val="50000"/>
            </a:schemeClr>
          </a:solidFill>
        </p:grpSpPr>
        <p:sp>
          <p:nvSpPr>
            <p:cNvPr id="35" name="手繪多邊形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9A5315"/>
                </a:solidFill>
                <a:effectLst/>
                <a:uLnTx/>
                <a:uFillTx/>
                <a:latin typeface="Microsoft JhengHei UI"/>
                <a:ea typeface="新細明體" panose="02020500000000000000" pitchFamily="18" charset="-120"/>
                <a:cs typeface="+mn-cs"/>
              </a:endParaRPr>
            </a:p>
          </p:txBody>
        </p:sp>
        <p:sp>
          <p:nvSpPr>
            <p:cNvPr id="36" name="手繪多邊形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9A5315"/>
                </a:solidFill>
                <a:effectLst/>
                <a:uLnTx/>
                <a:uFillTx/>
                <a:latin typeface="Microsoft JhengHei UI"/>
                <a:ea typeface="新細明體" panose="02020500000000000000" pitchFamily="18" charset="-120"/>
                <a:cs typeface="+mn-cs"/>
              </a:endParaRPr>
            </a:p>
          </p:txBody>
        </p:sp>
        <p:sp>
          <p:nvSpPr>
            <p:cNvPr id="37" name="手繪多邊形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9A5315"/>
                </a:solidFill>
                <a:effectLst/>
                <a:uLnTx/>
                <a:uFillTx/>
                <a:latin typeface="Microsoft JhengHei UI"/>
                <a:ea typeface="新細明體" panose="02020500000000000000" pitchFamily="18" charset="-120"/>
                <a:cs typeface="+mn-cs"/>
              </a:endParaRPr>
            </a:p>
          </p:txBody>
        </p:sp>
        <p:sp>
          <p:nvSpPr>
            <p:cNvPr id="38" name="手繪多邊形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9A5315"/>
                </a:solidFill>
                <a:effectLst/>
                <a:uLnTx/>
                <a:uFillTx/>
                <a:latin typeface="Microsoft JhengHei UI"/>
                <a:ea typeface="新細明體" panose="02020500000000000000" pitchFamily="18" charset="-120"/>
                <a:cs typeface="+mn-cs"/>
              </a:endParaRPr>
            </a:p>
          </p:txBody>
        </p:sp>
        <p:sp>
          <p:nvSpPr>
            <p:cNvPr id="39" name="手繪多邊形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9A5315"/>
                </a:solidFill>
                <a:effectLst/>
                <a:uLnTx/>
                <a:uFillTx/>
                <a:latin typeface="Microsoft JhengHei UI"/>
                <a:ea typeface="新細明體" panose="02020500000000000000" pitchFamily="18" charset="-120"/>
                <a:cs typeface="+mn-cs"/>
              </a:endParaRPr>
            </a:p>
          </p:txBody>
        </p:sp>
        <p:sp>
          <p:nvSpPr>
            <p:cNvPr id="40" name="手繪多邊形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9A5315"/>
                </a:solidFill>
                <a:effectLst/>
                <a:uLnTx/>
                <a:uFillTx/>
                <a:latin typeface="Microsoft JhengHei UI"/>
                <a:ea typeface="新細明體" panose="02020500000000000000" pitchFamily="18" charset="-120"/>
                <a:cs typeface="+mn-cs"/>
              </a:endParaRPr>
            </a:p>
          </p:txBody>
        </p:sp>
        <p:sp>
          <p:nvSpPr>
            <p:cNvPr id="41" name="手繪多邊形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9A5315"/>
                </a:solidFill>
                <a:effectLst/>
                <a:uLnTx/>
                <a:uFillTx/>
                <a:latin typeface="Microsoft JhengHei UI"/>
                <a:ea typeface="新細明體" panose="02020500000000000000" pitchFamily="18" charset="-120"/>
                <a:cs typeface="+mn-cs"/>
              </a:endParaRPr>
            </a:p>
          </p:txBody>
        </p:sp>
        <p:sp>
          <p:nvSpPr>
            <p:cNvPr id="42" name="手繪多邊形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9A5315"/>
                </a:solidFill>
                <a:effectLst/>
                <a:uLnTx/>
                <a:uFillTx/>
                <a:latin typeface="Microsoft JhengHei UI"/>
                <a:ea typeface="新細明體" panose="02020500000000000000" pitchFamily="18" charset="-120"/>
                <a:cs typeface="+mn-cs"/>
              </a:endParaRPr>
            </a:p>
          </p:txBody>
        </p:sp>
        <p:sp>
          <p:nvSpPr>
            <p:cNvPr id="43" name="手繪多邊形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9A5315"/>
                </a:solidFill>
                <a:effectLst/>
                <a:uLnTx/>
                <a:uFillTx/>
                <a:latin typeface="Microsoft JhengHei UI"/>
                <a:ea typeface="新細明體" panose="02020500000000000000" pitchFamily="18" charset="-120"/>
                <a:cs typeface="+mn-cs"/>
              </a:endParaRPr>
            </a:p>
          </p:txBody>
        </p:sp>
        <p:sp>
          <p:nvSpPr>
            <p:cNvPr id="44" name="手繪多邊形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9A5315"/>
                </a:solidFill>
                <a:effectLst/>
                <a:uLnTx/>
                <a:uFillTx/>
                <a:latin typeface="Microsoft JhengHei UI"/>
                <a:ea typeface="新細明體" panose="02020500000000000000" pitchFamily="18" charset="-120"/>
                <a:cs typeface="+mn-cs"/>
              </a:endParaRPr>
            </a:p>
          </p:txBody>
        </p:sp>
        <p:sp>
          <p:nvSpPr>
            <p:cNvPr id="45" name="手繪多邊形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9A5315"/>
                </a:solidFill>
                <a:effectLst/>
                <a:uLnTx/>
                <a:uFillTx/>
                <a:latin typeface="Microsoft JhengHei UI"/>
                <a:ea typeface="新細明體" panose="02020500000000000000" pitchFamily="18" charset="-120"/>
                <a:cs typeface="+mn-cs"/>
              </a:endParaRPr>
            </a:p>
          </p:txBody>
        </p:sp>
        <p:sp>
          <p:nvSpPr>
            <p:cNvPr id="46" name="手繪多邊形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9A5315"/>
                </a:solidFill>
                <a:effectLst/>
                <a:uLnTx/>
                <a:uFillTx/>
                <a:latin typeface="Microsoft JhengHei UI"/>
                <a:ea typeface="新細明體" panose="02020500000000000000" pitchFamily="18" charset="-120"/>
                <a:cs typeface="+mn-cs"/>
              </a:endParaRPr>
            </a:p>
          </p:txBody>
        </p:sp>
      </p:grpSp>
      <p:sp>
        <p:nvSpPr>
          <p:cNvPr id="78" name="圖片版面配置區 33"/>
          <p:cNvSpPr>
            <a:spLocks noGrp="1"/>
          </p:cNvSpPr>
          <p:nvPr>
            <p:ph type="pic" sz="quarter" idx="18"/>
          </p:nvPr>
        </p:nvSpPr>
        <p:spPr>
          <a:xfrm>
            <a:off x="4599885" y="533400"/>
            <a:ext cx="2971800" cy="3657600"/>
          </a:xfrm>
          <a:solidFill>
            <a:schemeClr val="bg2"/>
          </a:solidFill>
          <a:ln w="38100">
            <a:solidFill>
              <a:schemeClr val="bg1"/>
            </a:solidFill>
          </a:ln>
        </p:spPr>
        <p:txBody>
          <a:bodyPr rtlCol="0">
            <a:normAutofit/>
          </a:bodyPr>
          <a:lstStyle>
            <a:lvl1pPr marL="0" indent="0" algn="ctr" latinLnBrk="0">
              <a:buNone/>
              <a:defRPr lang="zh-TW"/>
            </a:lvl1pPr>
          </a:lstStyle>
          <a:p>
            <a:pPr lvl="0"/>
            <a:r>
              <a:rPr lang="zh-TW" altLang="en-US" noProof="0"/>
              <a:t>按一下圖示以新增圖片</a:t>
            </a:r>
            <a:endParaRPr lang="zh-TW" noProof="0"/>
          </a:p>
        </p:txBody>
      </p:sp>
      <p:sp>
        <p:nvSpPr>
          <p:cNvPr id="79" name="圖片版面配置區 33"/>
          <p:cNvSpPr>
            <a:spLocks noGrp="1"/>
          </p:cNvSpPr>
          <p:nvPr>
            <p:ph type="pic" sz="quarter" idx="19"/>
          </p:nvPr>
        </p:nvSpPr>
        <p:spPr>
          <a:xfrm>
            <a:off x="834571" y="1013590"/>
            <a:ext cx="2971800" cy="3657600"/>
          </a:xfrm>
          <a:solidFill>
            <a:schemeClr val="bg2"/>
          </a:solidFill>
          <a:ln w="38100">
            <a:solidFill>
              <a:schemeClr val="bg1"/>
            </a:solidFill>
          </a:ln>
        </p:spPr>
        <p:txBody>
          <a:bodyPr rtlCol="0">
            <a:normAutofit/>
          </a:bodyPr>
          <a:lstStyle>
            <a:lvl1pPr marL="0" indent="0" algn="ctr" latinLnBrk="0">
              <a:buNone/>
              <a:defRPr lang="zh-TW"/>
            </a:lvl1pPr>
          </a:lstStyle>
          <a:p>
            <a:pPr lvl="0"/>
            <a:r>
              <a:rPr lang="zh-TW" altLang="en-US" noProof="0"/>
              <a:t>按一下圖示以新增圖片</a:t>
            </a:r>
            <a:endParaRPr lang="zh-TW" noProof="0"/>
          </a:p>
        </p:txBody>
      </p:sp>
      <p:sp>
        <p:nvSpPr>
          <p:cNvPr id="80" name="圖片版面配置區 33"/>
          <p:cNvSpPr>
            <a:spLocks noGrp="1"/>
          </p:cNvSpPr>
          <p:nvPr>
            <p:ph type="pic" sz="quarter" idx="20"/>
          </p:nvPr>
        </p:nvSpPr>
        <p:spPr>
          <a:xfrm>
            <a:off x="8375405" y="1013591"/>
            <a:ext cx="2971800" cy="3657600"/>
          </a:xfrm>
          <a:solidFill>
            <a:schemeClr val="bg2"/>
          </a:solidFill>
          <a:ln w="38100">
            <a:solidFill>
              <a:schemeClr val="bg1"/>
            </a:solidFill>
          </a:ln>
        </p:spPr>
        <p:txBody>
          <a:bodyPr rtlCol="0">
            <a:normAutofit/>
          </a:bodyPr>
          <a:lstStyle>
            <a:lvl1pPr marL="0" indent="0" algn="ctr" latinLnBrk="0">
              <a:buNone/>
              <a:defRPr lang="zh-TW"/>
            </a:lvl1pPr>
          </a:lstStyle>
          <a:p>
            <a:pPr lvl="0"/>
            <a:r>
              <a:rPr lang="zh-TW" altLang="en-US" noProof="0"/>
              <a:t>按一下圖示以新增圖片</a:t>
            </a:r>
            <a:endParaRPr lang="zh-TW" noProof="0"/>
          </a:p>
        </p:txBody>
      </p:sp>
      <p:sp>
        <p:nvSpPr>
          <p:cNvPr id="81" name="文字版面配置區 3"/>
          <p:cNvSpPr>
            <a:spLocks noGrp="1"/>
          </p:cNvSpPr>
          <p:nvPr>
            <p:ph type="body" sz="half" idx="2"/>
          </p:nvPr>
        </p:nvSpPr>
        <p:spPr>
          <a:xfrm>
            <a:off x="948871" y="5018002"/>
            <a:ext cx="2743200" cy="914400"/>
          </a:xfrm>
        </p:spPr>
        <p:txBody>
          <a:bodyPr>
            <a:normAutofit/>
          </a:bodyPr>
          <a:lstStyle>
            <a:lvl1pPr marL="0" indent="0" latinLnBrk="0">
              <a:spcBef>
                <a:spcPts val="1600"/>
              </a:spcBef>
              <a:buNone/>
              <a:defRPr lang="zh-TW" sz="1600"/>
            </a:lvl1pPr>
            <a:lvl2pPr marL="457200" indent="0" latinLnBrk="0">
              <a:buNone/>
              <a:defRPr lang="zh-TW" sz="1400"/>
            </a:lvl2pPr>
            <a:lvl3pPr marL="914400" indent="0" latinLnBrk="0">
              <a:buNone/>
              <a:defRPr lang="zh-TW" sz="1200"/>
            </a:lvl3pPr>
            <a:lvl4pPr marL="1371600" indent="0" latinLnBrk="0">
              <a:buNone/>
              <a:defRPr lang="zh-TW" sz="1000"/>
            </a:lvl4pPr>
            <a:lvl5pPr marL="1828800" indent="0" latinLnBrk="0">
              <a:buNone/>
              <a:defRPr lang="zh-TW" sz="1000"/>
            </a:lvl5pPr>
            <a:lvl6pPr marL="2286000" indent="0" latinLnBrk="0">
              <a:buNone/>
              <a:defRPr lang="zh-TW" sz="1000"/>
            </a:lvl6pPr>
            <a:lvl7pPr marL="2743200" indent="0" latinLnBrk="0">
              <a:buNone/>
              <a:defRPr lang="zh-TW" sz="1000"/>
            </a:lvl7pPr>
            <a:lvl8pPr marL="3200400" indent="0" latinLnBrk="0">
              <a:buNone/>
              <a:defRPr lang="zh-TW" sz="1000"/>
            </a:lvl8pPr>
            <a:lvl9pPr marL="3657600" indent="0" latinLnBrk="0">
              <a:buNone/>
              <a:defRPr lang="zh-TW" sz="1000"/>
            </a:lvl9pPr>
          </a:lstStyle>
          <a:p>
            <a:pPr lvl="0"/>
            <a:r>
              <a:rPr lang="zh-TW" altLang="en-US"/>
              <a:t>按一下以編輯母片文字樣式</a:t>
            </a:r>
          </a:p>
        </p:txBody>
      </p:sp>
      <p:sp>
        <p:nvSpPr>
          <p:cNvPr id="82" name="文字版面配置區 3"/>
          <p:cNvSpPr>
            <a:spLocks noGrp="1"/>
          </p:cNvSpPr>
          <p:nvPr>
            <p:ph type="body" sz="half" idx="21"/>
          </p:nvPr>
        </p:nvSpPr>
        <p:spPr>
          <a:xfrm>
            <a:off x="4707208" y="4582378"/>
            <a:ext cx="2743200" cy="914400"/>
          </a:xfrm>
        </p:spPr>
        <p:txBody>
          <a:bodyPr>
            <a:normAutofit/>
          </a:bodyPr>
          <a:lstStyle>
            <a:lvl1pPr marL="0" indent="0" latinLnBrk="0">
              <a:spcBef>
                <a:spcPts val="1600"/>
              </a:spcBef>
              <a:buNone/>
              <a:defRPr lang="zh-TW" sz="1600"/>
            </a:lvl1pPr>
            <a:lvl2pPr marL="457200" indent="0" latinLnBrk="0">
              <a:buNone/>
              <a:defRPr lang="zh-TW" sz="1400"/>
            </a:lvl2pPr>
            <a:lvl3pPr marL="914400" indent="0" latinLnBrk="0">
              <a:buNone/>
              <a:defRPr lang="zh-TW" sz="1200"/>
            </a:lvl3pPr>
            <a:lvl4pPr marL="1371600" indent="0" latinLnBrk="0">
              <a:buNone/>
              <a:defRPr lang="zh-TW" sz="1000"/>
            </a:lvl4pPr>
            <a:lvl5pPr marL="1828800" indent="0" latinLnBrk="0">
              <a:buNone/>
              <a:defRPr lang="zh-TW" sz="1000"/>
            </a:lvl5pPr>
            <a:lvl6pPr marL="2286000" indent="0" latinLnBrk="0">
              <a:buNone/>
              <a:defRPr lang="zh-TW" sz="1000"/>
            </a:lvl6pPr>
            <a:lvl7pPr marL="2743200" indent="0" latinLnBrk="0">
              <a:buNone/>
              <a:defRPr lang="zh-TW" sz="1000"/>
            </a:lvl7pPr>
            <a:lvl8pPr marL="3200400" indent="0" latinLnBrk="0">
              <a:buNone/>
              <a:defRPr lang="zh-TW" sz="1000"/>
            </a:lvl8pPr>
            <a:lvl9pPr marL="3657600" indent="0" latinLnBrk="0">
              <a:buNone/>
              <a:defRPr lang="zh-TW" sz="1000"/>
            </a:lvl9pPr>
          </a:lstStyle>
          <a:p>
            <a:pPr lvl="0"/>
            <a:r>
              <a:rPr lang="zh-TW" altLang="en-US"/>
              <a:t>按一下以編輯母片文字樣式</a:t>
            </a:r>
          </a:p>
        </p:txBody>
      </p:sp>
      <p:sp>
        <p:nvSpPr>
          <p:cNvPr id="83" name="文字版面配置區 3"/>
          <p:cNvSpPr>
            <a:spLocks noGrp="1"/>
          </p:cNvSpPr>
          <p:nvPr>
            <p:ph type="body" sz="half" idx="22"/>
          </p:nvPr>
        </p:nvSpPr>
        <p:spPr>
          <a:xfrm>
            <a:off x="8489705" y="5018002"/>
            <a:ext cx="2743200" cy="914400"/>
          </a:xfrm>
        </p:spPr>
        <p:txBody>
          <a:bodyPr>
            <a:normAutofit/>
          </a:bodyPr>
          <a:lstStyle>
            <a:lvl1pPr marL="0" indent="0" latinLnBrk="0">
              <a:spcBef>
                <a:spcPts val="1600"/>
              </a:spcBef>
              <a:buNone/>
              <a:defRPr lang="zh-TW" sz="1600"/>
            </a:lvl1pPr>
            <a:lvl2pPr marL="457200" indent="0" latinLnBrk="0">
              <a:buNone/>
              <a:defRPr lang="zh-TW" sz="1400"/>
            </a:lvl2pPr>
            <a:lvl3pPr marL="914400" indent="0" latinLnBrk="0">
              <a:buNone/>
              <a:defRPr lang="zh-TW" sz="1200"/>
            </a:lvl3pPr>
            <a:lvl4pPr marL="1371600" indent="0" latinLnBrk="0">
              <a:buNone/>
              <a:defRPr lang="zh-TW" sz="1000"/>
            </a:lvl4pPr>
            <a:lvl5pPr marL="1828800" indent="0" latinLnBrk="0">
              <a:buNone/>
              <a:defRPr lang="zh-TW" sz="1000"/>
            </a:lvl5pPr>
            <a:lvl6pPr marL="2286000" indent="0" latinLnBrk="0">
              <a:buNone/>
              <a:defRPr lang="zh-TW" sz="1000"/>
            </a:lvl6pPr>
            <a:lvl7pPr marL="2743200" indent="0" latinLnBrk="0">
              <a:buNone/>
              <a:defRPr lang="zh-TW" sz="1000"/>
            </a:lvl7pPr>
            <a:lvl8pPr marL="3200400" indent="0" latinLnBrk="0">
              <a:buNone/>
              <a:defRPr lang="zh-TW" sz="1000"/>
            </a:lvl8pPr>
            <a:lvl9pPr marL="3657600" indent="0" latinLnBrk="0">
              <a:buNone/>
              <a:defRPr lang="zh-TW" sz="1000"/>
            </a:lvl9pPr>
          </a:lstStyle>
          <a:p>
            <a:pPr lvl="0"/>
            <a:r>
              <a:rPr lang="zh-TW" altLang="en-US"/>
              <a:t>按一下以編輯母片文字樣式</a:t>
            </a:r>
          </a:p>
        </p:txBody>
      </p:sp>
      <p:sp>
        <p:nvSpPr>
          <p:cNvPr id="47" name="日期版面配置區 5"/>
          <p:cNvSpPr>
            <a:spLocks noGrp="1"/>
          </p:cNvSpPr>
          <p:nvPr>
            <p:ph type="dt" sz="half" idx="23"/>
          </p:nvPr>
        </p:nvSpPr>
        <p:spPr/>
        <p:txBody>
          <a:bodyPr/>
          <a:lstStyle>
            <a:lvl1pPr eaLnBrk="0" fontAlgn="base" hangingPunct="0">
              <a:spcBef>
                <a:spcPct val="0"/>
              </a:spcBef>
              <a:spcAft>
                <a:spcPct val="0"/>
              </a:spcAft>
              <a:defRPr kumimoji="1">
                <a:latin typeface="Arial" pitchFamily="34" charset="0"/>
              </a:defRPr>
            </a:lvl1pPr>
          </a:lstStyle>
          <a:p>
            <a:pPr>
              <a:defRPr/>
            </a:pPr>
            <a:fld id="{1D0FD2C3-003A-4614-9C88-D3EFFBA90038}" type="datetime1">
              <a:rPr lang="en-US" altLang="ja-JP" smtClean="0">
                <a:ea typeface="新細明體" panose="02020500000000000000" pitchFamily="18" charset="-120"/>
              </a:rPr>
              <a:pPr>
                <a:defRPr/>
              </a:pPr>
              <a:t>1/9/2026</a:t>
            </a:fld>
            <a:endParaRPr lang="ja-JP" altLang="en-US">
              <a:ea typeface="新細明體" panose="02020500000000000000" pitchFamily="18" charset="-120"/>
            </a:endParaRPr>
          </a:p>
        </p:txBody>
      </p:sp>
      <p:sp>
        <p:nvSpPr>
          <p:cNvPr id="48" name="頁尾版面配置區 6"/>
          <p:cNvSpPr>
            <a:spLocks noGrp="1"/>
          </p:cNvSpPr>
          <p:nvPr>
            <p:ph type="ftr" sz="quarter" idx="24"/>
          </p:nvPr>
        </p:nvSpPr>
        <p:spPr/>
        <p:txBody>
          <a:bodyPr/>
          <a:lstStyle>
            <a:lvl1pPr eaLnBrk="0" fontAlgn="base" hangingPunct="0">
              <a:spcBef>
                <a:spcPct val="0"/>
              </a:spcBef>
              <a:spcAft>
                <a:spcPct val="0"/>
              </a:spcAft>
              <a:defRPr kumimoji="1">
                <a:latin typeface="Arial" pitchFamily="34" charset="0"/>
              </a:defRPr>
            </a:lvl1pPr>
          </a:lstStyle>
          <a:p>
            <a:pPr>
              <a:defRPr/>
            </a:pPr>
            <a:endParaRPr lang="zh-TW" altLang="en-US">
              <a:ea typeface="新細明體" panose="02020500000000000000" pitchFamily="18" charset="-120"/>
            </a:endParaRPr>
          </a:p>
        </p:txBody>
      </p:sp>
      <p:sp>
        <p:nvSpPr>
          <p:cNvPr id="49" name="投影片編號版面配置區 7"/>
          <p:cNvSpPr>
            <a:spLocks noGrp="1"/>
          </p:cNvSpPr>
          <p:nvPr>
            <p:ph type="sldNum" sz="quarter" idx="25"/>
          </p:nvPr>
        </p:nvSpPr>
        <p:spPr/>
        <p:txBody>
          <a:bodyPr/>
          <a:lstStyle>
            <a:lvl1pPr eaLnBrk="0" hangingPunct="0">
              <a:defRPr kumimoji="1">
                <a:latin typeface="Arial" panose="020B0604020202020204" pitchFamily="34" charset="0"/>
              </a:defRPr>
            </a:lvl1pPr>
          </a:lstStyle>
          <a:p>
            <a:pPr fontAlgn="base">
              <a:spcBef>
                <a:spcPct val="0"/>
              </a:spcBef>
              <a:spcAft>
                <a:spcPct val="0"/>
              </a:spcAft>
              <a:defRPr/>
            </a:pPr>
            <a:fld id="{3E7DBBBC-1233-4AC1-BA20-968EADAB8408}" type="slidenum">
              <a:rPr lang="en-US" altLang="zh-TW" smtClean="0">
                <a:ea typeface="新細明體" panose="02020500000000000000" pitchFamily="18" charset="-120"/>
              </a:rPr>
              <a:pPr fontAlgn="base">
                <a:spcBef>
                  <a:spcPct val="0"/>
                </a:spcBef>
                <a:spcAft>
                  <a:spcPct val="0"/>
                </a:spcAft>
                <a:defRPr/>
              </a:pPr>
              <a:t>‹#›</a:t>
            </a:fld>
            <a:endParaRPr lang="zh-TW" altLang="en-US">
              <a:ea typeface="新細明體" panose="02020500000000000000" pitchFamily="18" charset="-120"/>
            </a:endParaRPr>
          </a:p>
        </p:txBody>
      </p:sp>
    </p:spTree>
    <p:extLst>
      <p:ext uri="{BB962C8B-B14F-4D97-AF65-F5344CB8AC3E}">
        <p14:creationId xmlns:p14="http://schemas.microsoft.com/office/powerpoint/2010/main" val="3752107397"/>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標題及物件" type="obj">
  <p:cSld name="OBJECT">
    <p:spTree>
      <p:nvGrpSpPr>
        <p:cNvPr id="1" name="Shape 40"/>
        <p:cNvGrpSpPr/>
        <p:nvPr/>
      </p:nvGrpSpPr>
      <p:grpSpPr>
        <a:xfrm>
          <a:off x="0" y="0"/>
          <a:ext cx="0" cy="0"/>
          <a:chOff x="0" y="0"/>
          <a:chExt cx="0" cy="0"/>
        </a:xfrm>
      </p:grpSpPr>
      <p:sp>
        <p:nvSpPr>
          <p:cNvPr id="41" name="Google Shape;41;p197"/>
          <p:cNvSpPr txBox="1">
            <a:spLocks noGrp="1"/>
          </p:cNvSpPr>
          <p:nvPr>
            <p:ph type="title"/>
          </p:nvPr>
        </p:nvSpPr>
        <p:spPr>
          <a:xfrm>
            <a:off x="1069848" y="484632"/>
            <a:ext cx="10058400" cy="160934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97"/>
          <p:cNvSpPr txBox="1">
            <a:spLocks noGrp="1"/>
          </p:cNvSpPr>
          <p:nvPr>
            <p:ph type="body" idx="1"/>
          </p:nvPr>
        </p:nvSpPr>
        <p:spPr>
          <a:xfrm>
            <a:off x="1069848" y="2121408"/>
            <a:ext cx="10058400" cy="4050792"/>
          </a:xfrm>
          <a:prstGeom prst="rect">
            <a:avLst/>
          </a:prstGeom>
          <a:noFill/>
          <a:ln>
            <a:noFill/>
          </a:ln>
        </p:spPr>
        <p:txBody>
          <a:bodyPr spcFirstLastPara="1" wrap="square" lIns="91425" tIns="45700" rIns="91425" bIns="45700" anchor="t" anchorCtr="0">
            <a:normAutofit/>
          </a:bodyPr>
          <a:lstStyle>
            <a:lvl1pPr marL="457200" lvl="0" indent="-325755" algn="l">
              <a:lnSpc>
                <a:spcPct val="90000"/>
              </a:lnSpc>
              <a:spcBef>
                <a:spcPts val="1200"/>
              </a:spcBef>
              <a:spcAft>
                <a:spcPts val="0"/>
              </a:spcAft>
              <a:buSzPts val="1530"/>
              <a:buChar char="▪"/>
              <a:defRPr/>
            </a:lvl1pPr>
            <a:lvl2pPr marL="914400" lvl="1" indent="-325755" algn="l">
              <a:lnSpc>
                <a:spcPct val="90000"/>
              </a:lnSpc>
              <a:spcBef>
                <a:spcPts val="400"/>
              </a:spcBef>
              <a:spcAft>
                <a:spcPts val="0"/>
              </a:spcAft>
              <a:buSzPts val="1530"/>
              <a:buChar char="▪"/>
              <a:defRPr/>
            </a:lvl2pPr>
            <a:lvl3pPr marL="1371600" lvl="2" indent="-325755" algn="l">
              <a:lnSpc>
                <a:spcPct val="90000"/>
              </a:lnSpc>
              <a:spcBef>
                <a:spcPts val="400"/>
              </a:spcBef>
              <a:spcAft>
                <a:spcPts val="0"/>
              </a:spcAft>
              <a:buSzPts val="1530"/>
              <a:buChar char="▪"/>
              <a:defRPr/>
            </a:lvl3pPr>
            <a:lvl4pPr marL="1828800" lvl="3" indent="-325755" algn="l">
              <a:lnSpc>
                <a:spcPct val="90000"/>
              </a:lnSpc>
              <a:spcBef>
                <a:spcPts val="400"/>
              </a:spcBef>
              <a:spcAft>
                <a:spcPts val="0"/>
              </a:spcAft>
              <a:buSzPts val="1530"/>
              <a:buChar char="▪"/>
              <a:defRPr/>
            </a:lvl4pPr>
            <a:lvl5pPr marL="2286000" lvl="4" indent="-325754" algn="l">
              <a:lnSpc>
                <a:spcPct val="90000"/>
              </a:lnSpc>
              <a:spcBef>
                <a:spcPts val="400"/>
              </a:spcBef>
              <a:spcAft>
                <a:spcPts val="0"/>
              </a:spcAft>
              <a:buSzPts val="1530"/>
              <a:buChar char="▪"/>
              <a:defRPr/>
            </a:lvl5pPr>
            <a:lvl6pPr marL="2743200" lvl="5" indent="-325754" algn="l">
              <a:lnSpc>
                <a:spcPct val="90000"/>
              </a:lnSpc>
              <a:spcBef>
                <a:spcPts val="400"/>
              </a:spcBef>
              <a:spcAft>
                <a:spcPts val="0"/>
              </a:spcAft>
              <a:buSzPts val="1530"/>
              <a:buChar char="▪"/>
              <a:defRPr/>
            </a:lvl6pPr>
            <a:lvl7pPr marL="3200400" lvl="6" indent="-325754" algn="l">
              <a:lnSpc>
                <a:spcPct val="90000"/>
              </a:lnSpc>
              <a:spcBef>
                <a:spcPts val="400"/>
              </a:spcBef>
              <a:spcAft>
                <a:spcPts val="0"/>
              </a:spcAft>
              <a:buSzPts val="1530"/>
              <a:buChar char="▪"/>
              <a:defRPr/>
            </a:lvl7pPr>
            <a:lvl8pPr marL="3657600" lvl="7" indent="-325754" algn="l">
              <a:lnSpc>
                <a:spcPct val="90000"/>
              </a:lnSpc>
              <a:spcBef>
                <a:spcPts val="400"/>
              </a:spcBef>
              <a:spcAft>
                <a:spcPts val="0"/>
              </a:spcAft>
              <a:buSzPts val="1530"/>
              <a:buChar char="▪"/>
              <a:defRPr/>
            </a:lvl8pPr>
            <a:lvl9pPr marL="4114800" lvl="8" indent="-325754" algn="l">
              <a:lnSpc>
                <a:spcPct val="90000"/>
              </a:lnSpc>
              <a:spcBef>
                <a:spcPts val="400"/>
              </a:spcBef>
              <a:spcAft>
                <a:spcPts val="200"/>
              </a:spcAft>
              <a:buSzPts val="1530"/>
              <a:buChar char="▪"/>
              <a:defRPr/>
            </a:lvl9pPr>
          </a:lstStyle>
          <a:p>
            <a:endParaRPr/>
          </a:p>
        </p:txBody>
      </p:sp>
      <p:sp>
        <p:nvSpPr>
          <p:cNvPr id="43" name="Google Shape;43;p197"/>
          <p:cNvSpPr txBox="1">
            <a:spLocks noGrp="1"/>
          </p:cNvSpPr>
          <p:nvPr>
            <p:ph type="dt" idx="10"/>
          </p:nvPr>
        </p:nvSpPr>
        <p:spPr>
          <a:xfrm>
            <a:off x="7964424" y="6272784"/>
            <a:ext cx="3273552"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97"/>
          <p:cNvSpPr txBox="1">
            <a:spLocks noGrp="1"/>
          </p:cNvSpPr>
          <p:nvPr>
            <p:ph type="ftr" idx="11"/>
          </p:nvPr>
        </p:nvSpPr>
        <p:spPr>
          <a:xfrm>
            <a:off x="1088136" y="6272784"/>
            <a:ext cx="632764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197"/>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含標題的三個圖片">
    <p:spTree>
      <p:nvGrpSpPr>
        <p:cNvPr id="1" name=""/>
        <p:cNvGrpSpPr/>
        <p:nvPr/>
      </p:nvGrpSpPr>
      <p:grpSpPr>
        <a:xfrm>
          <a:off x="0" y="0"/>
          <a:ext cx="0" cy="0"/>
          <a:chOff x="0" y="0"/>
          <a:chExt cx="0" cy="0"/>
        </a:xfrm>
      </p:grpSpPr>
      <p:grpSp>
        <p:nvGrpSpPr>
          <p:cNvPr id="6" name="群組 5"/>
          <p:cNvGrpSpPr>
            <a:grpSpLocks noChangeAspect="1"/>
          </p:cNvGrpSpPr>
          <p:nvPr/>
        </p:nvGrpSpPr>
        <p:grpSpPr>
          <a:xfrm rot="16200000" flipV="1">
            <a:off x="274315" y="1102305"/>
            <a:ext cx="5053664" cy="4411852"/>
            <a:chOff x="895350" y="3313113"/>
            <a:chExt cx="3613151" cy="2790825"/>
          </a:xfrm>
          <a:solidFill>
            <a:schemeClr val="tx1">
              <a:lumMod val="50000"/>
            </a:schemeClr>
          </a:solidFill>
        </p:grpSpPr>
        <p:sp>
          <p:nvSpPr>
            <p:cNvPr id="7" name="手繪多邊形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9A5315"/>
                </a:solidFill>
                <a:effectLst/>
                <a:uLnTx/>
                <a:uFillTx/>
                <a:latin typeface="Microsoft JhengHei UI"/>
                <a:ea typeface="新細明體" panose="02020500000000000000" pitchFamily="18" charset="-120"/>
                <a:cs typeface="+mn-cs"/>
              </a:endParaRPr>
            </a:p>
          </p:txBody>
        </p:sp>
        <p:sp>
          <p:nvSpPr>
            <p:cNvPr id="8" name="手繪多邊形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9A5315"/>
                </a:solidFill>
                <a:effectLst/>
                <a:uLnTx/>
                <a:uFillTx/>
                <a:latin typeface="Microsoft JhengHei UI"/>
                <a:ea typeface="新細明體" panose="02020500000000000000" pitchFamily="18" charset="-120"/>
                <a:cs typeface="+mn-cs"/>
              </a:endParaRPr>
            </a:p>
          </p:txBody>
        </p:sp>
        <p:sp>
          <p:nvSpPr>
            <p:cNvPr id="9" name="手繪多邊形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9A5315"/>
                </a:solidFill>
                <a:effectLst/>
                <a:uLnTx/>
                <a:uFillTx/>
                <a:latin typeface="Microsoft JhengHei UI"/>
                <a:ea typeface="新細明體" panose="02020500000000000000" pitchFamily="18" charset="-120"/>
                <a:cs typeface="+mn-cs"/>
              </a:endParaRPr>
            </a:p>
          </p:txBody>
        </p:sp>
        <p:sp>
          <p:nvSpPr>
            <p:cNvPr id="10" name="手繪多邊形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9A5315"/>
                </a:solidFill>
                <a:effectLst/>
                <a:uLnTx/>
                <a:uFillTx/>
                <a:latin typeface="Microsoft JhengHei UI"/>
                <a:ea typeface="新細明體" panose="02020500000000000000" pitchFamily="18" charset="-120"/>
                <a:cs typeface="+mn-cs"/>
              </a:endParaRPr>
            </a:p>
          </p:txBody>
        </p:sp>
        <p:sp>
          <p:nvSpPr>
            <p:cNvPr id="11" name="手繪多邊形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9A5315"/>
                </a:solidFill>
                <a:effectLst/>
                <a:uLnTx/>
                <a:uFillTx/>
                <a:latin typeface="Microsoft JhengHei UI"/>
                <a:ea typeface="新細明體" panose="02020500000000000000" pitchFamily="18" charset="-120"/>
                <a:cs typeface="+mn-cs"/>
              </a:endParaRPr>
            </a:p>
          </p:txBody>
        </p:sp>
        <p:sp>
          <p:nvSpPr>
            <p:cNvPr id="12" name="手繪多邊形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9A5315"/>
                </a:solidFill>
                <a:effectLst/>
                <a:uLnTx/>
                <a:uFillTx/>
                <a:latin typeface="Microsoft JhengHei UI"/>
                <a:ea typeface="新細明體" panose="02020500000000000000" pitchFamily="18" charset="-120"/>
                <a:cs typeface="+mn-cs"/>
              </a:endParaRPr>
            </a:p>
          </p:txBody>
        </p:sp>
        <p:sp>
          <p:nvSpPr>
            <p:cNvPr id="13" name="手繪多邊形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9A5315"/>
                </a:solidFill>
                <a:effectLst/>
                <a:uLnTx/>
                <a:uFillTx/>
                <a:latin typeface="Microsoft JhengHei UI"/>
                <a:ea typeface="新細明體" panose="02020500000000000000" pitchFamily="18" charset="-120"/>
                <a:cs typeface="+mn-cs"/>
              </a:endParaRPr>
            </a:p>
          </p:txBody>
        </p:sp>
        <p:sp>
          <p:nvSpPr>
            <p:cNvPr id="14" name="手繪多邊形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9A5315"/>
                </a:solidFill>
                <a:effectLst/>
                <a:uLnTx/>
                <a:uFillTx/>
                <a:latin typeface="Microsoft JhengHei UI"/>
                <a:ea typeface="新細明體" panose="02020500000000000000" pitchFamily="18" charset="-120"/>
                <a:cs typeface="+mn-cs"/>
              </a:endParaRPr>
            </a:p>
          </p:txBody>
        </p:sp>
        <p:sp>
          <p:nvSpPr>
            <p:cNvPr id="15" name="手繪多邊形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9A5315"/>
                </a:solidFill>
                <a:effectLst/>
                <a:uLnTx/>
                <a:uFillTx/>
                <a:latin typeface="Microsoft JhengHei UI"/>
                <a:ea typeface="新細明體" panose="02020500000000000000" pitchFamily="18" charset="-120"/>
                <a:cs typeface="+mn-cs"/>
              </a:endParaRPr>
            </a:p>
          </p:txBody>
        </p:sp>
        <p:sp>
          <p:nvSpPr>
            <p:cNvPr id="16" name="手繪多邊形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9A5315"/>
                </a:solidFill>
                <a:effectLst/>
                <a:uLnTx/>
                <a:uFillTx/>
                <a:latin typeface="Microsoft JhengHei UI"/>
                <a:ea typeface="新細明體" panose="02020500000000000000" pitchFamily="18" charset="-120"/>
                <a:cs typeface="+mn-cs"/>
              </a:endParaRPr>
            </a:p>
          </p:txBody>
        </p:sp>
        <p:sp>
          <p:nvSpPr>
            <p:cNvPr id="17" name="手繪多邊形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9A5315"/>
                </a:solidFill>
                <a:effectLst/>
                <a:uLnTx/>
                <a:uFillTx/>
                <a:latin typeface="Microsoft JhengHei UI"/>
                <a:ea typeface="新細明體" panose="02020500000000000000" pitchFamily="18" charset="-120"/>
                <a:cs typeface="+mn-cs"/>
              </a:endParaRPr>
            </a:p>
          </p:txBody>
        </p:sp>
        <p:sp>
          <p:nvSpPr>
            <p:cNvPr id="18" name="手繪多邊形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9A5315"/>
                </a:solidFill>
                <a:effectLst/>
                <a:uLnTx/>
                <a:uFillTx/>
                <a:latin typeface="Microsoft JhengHei UI"/>
                <a:ea typeface="新細明體" panose="02020500000000000000" pitchFamily="18" charset="-120"/>
                <a:cs typeface="+mn-cs"/>
              </a:endParaRPr>
            </a:p>
          </p:txBody>
        </p:sp>
      </p:grpSp>
      <p:grpSp>
        <p:nvGrpSpPr>
          <p:cNvPr id="19" name="群組 18"/>
          <p:cNvGrpSpPr/>
          <p:nvPr/>
        </p:nvGrpSpPr>
        <p:grpSpPr>
          <a:xfrm>
            <a:off x="5322490" y="319177"/>
            <a:ext cx="3389607" cy="2710838"/>
            <a:chOff x="895350" y="3313113"/>
            <a:chExt cx="3613151" cy="2790825"/>
          </a:xfrm>
          <a:solidFill>
            <a:schemeClr val="tx1">
              <a:lumMod val="50000"/>
            </a:schemeClr>
          </a:solidFill>
        </p:grpSpPr>
        <p:sp>
          <p:nvSpPr>
            <p:cNvPr id="20" name="手繪多邊形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9A5315"/>
                </a:solidFill>
                <a:effectLst/>
                <a:uLnTx/>
                <a:uFillTx/>
                <a:latin typeface="Microsoft JhengHei UI"/>
                <a:ea typeface="新細明體" panose="02020500000000000000" pitchFamily="18" charset="-120"/>
                <a:cs typeface="+mn-cs"/>
              </a:endParaRPr>
            </a:p>
          </p:txBody>
        </p:sp>
        <p:sp>
          <p:nvSpPr>
            <p:cNvPr id="21" name="手繪多邊形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9A5315"/>
                </a:solidFill>
                <a:effectLst/>
                <a:uLnTx/>
                <a:uFillTx/>
                <a:latin typeface="Microsoft JhengHei UI"/>
                <a:ea typeface="新細明體" panose="02020500000000000000" pitchFamily="18" charset="-120"/>
                <a:cs typeface="+mn-cs"/>
              </a:endParaRPr>
            </a:p>
          </p:txBody>
        </p:sp>
        <p:sp>
          <p:nvSpPr>
            <p:cNvPr id="22" name="手繪多邊形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9A5315"/>
                </a:solidFill>
                <a:effectLst/>
                <a:uLnTx/>
                <a:uFillTx/>
                <a:latin typeface="Microsoft JhengHei UI"/>
                <a:ea typeface="新細明體" panose="02020500000000000000" pitchFamily="18" charset="-120"/>
                <a:cs typeface="+mn-cs"/>
              </a:endParaRPr>
            </a:p>
          </p:txBody>
        </p:sp>
        <p:sp>
          <p:nvSpPr>
            <p:cNvPr id="23" name="手繪多邊形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9A5315"/>
                </a:solidFill>
                <a:effectLst/>
                <a:uLnTx/>
                <a:uFillTx/>
                <a:latin typeface="Microsoft JhengHei UI"/>
                <a:ea typeface="新細明體" panose="02020500000000000000" pitchFamily="18" charset="-120"/>
                <a:cs typeface="+mn-cs"/>
              </a:endParaRPr>
            </a:p>
          </p:txBody>
        </p:sp>
        <p:sp>
          <p:nvSpPr>
            <p:cNvPr id="24" name="手繪多邊形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9A5315"/>
                </a:solidFill>
                <a:effectLst/>
                <a:uLnTx/>
                <a:uFillTx/>
                <a:latin typeface="Microsoft JhengHei UI"/>
                <a:ea typeface="新細明體" panose="02020500000000000000" pitchFamily="18" charset="-120"/>
                <a:cs typeface="+mn-cs"/>
              </a:endParaRPr>
            </a:p>
          </p:txBody>
        </p:sp>
        <p:sp>
          <p:nvSpPr>
            <p:cNvPr id="25" name="手繪多邊形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9A5315"/>
                </a:solidFill>
                <a:effectLst/>
                <a:uLnTx/>
                <a:uFillTx/>
                <a:latin typeface="Microsoft JhengHei UI"/>
                <a:ea typeface="新細明體" panose="02020500000000000000" pitchFamily="18" charset="-120"/>
                <a:cs typeface="+mn-cs"/>
              </a:endParaRPr>
            </a:p>
          </p:txBody>
        </p:sp>
        <p:sp>
          <p:nvSpPr>
            <p:cNvPr id="26" name="手繪多邊形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9A5315"/>
                </a:solidFill>
                <a:effectLst/>
                <a:uLnTx/>
                <a:uFillTx/>
                <a:latin typeface="Microsoft JhengHei UI"/>
                <a:ea typeface="新細明體" panose="02020500000000000000" pitchFamily="18" charset="-120"/>
                <a:cs typeface="+mn-cs"/>
              </a:endParaRPr>
            </a:p>
          </p:txBody>
        </p:sp>
        <p:sp>
          <p:nvSpPr>
            <p:cNvPr id="27" name="手繪多邊形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9A5315"/>
                </a:solidFill>
                <a:effectLst/>
                <a:uLnTx/>
                <a:uFillTx/>
                <a:latin typeface="Microsoft JhengHei UI"/>
                <a:ea typeface="新細明體" panose="02020500000000000000" pitchFamily="18" charset="-120"/>
                <a:cs typeface="+mn-cs"/>
              </a:endParaRPr>
            </a:p>
          </p:txBody>
        </p:sp>
        <p:sp>
          <p:nvSpPr>
            <p:cNvPr id="28" name="手繪多邊形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9A5315"/>
                </a:solidFill>
                <a:effectLst/>
                <a:uLnTx/>
                <a:uFillTx/>
                <a:latin typeface="Microsoft JhengHei UI"/>
                <a:ea typeface="新細明體" panose="02020500000000000000" pitchFamily="18" charset="-120"/>
                <a:cs typeface="+mn-cs"/>
              </a:endParaRPr>
            </a:p>
          </p:txBody>
        </p:sp>
        <p:sp>
          <p:nvSpPr>
            <p:cNvPr id="29" name="手繪多邊形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9A5315"/>
                </a:solidFill>
                <a:effectLst/>
                <a:uLnTx/>
                <a:uFillTx/>
                <a:latin typeface="Microsoft JhengHei UI"/>
                <a:ea typeface="新細明體" panose="02020500000000000000" pitchFamily="18" charset="-120"/>
                <a:cs typeface="+mn-cs"/>
              </a:endParaRPr>
            </a:p>
          </p:txBody>
        </p:sp>
        <p:sp>
          <p:nvSpPr>
            <p:cNvPr id="30" name="手繪多邊形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9A5315"/>
                </a:solidFill>
                <a:effectLst/>
                <a:uLnTx/>
                <a:uFillTx/>
                <a:latin typeface="Microsoft JhengHei UI"/>
                <a:ea typeface="新細明體" panose="02020500000000000000" pitchFamily="18" charset="-120"/>
                <a:cs typeface="+mn-cs"/>
              </a:endParaRPr>
            </a:p>
          </p:txBody>
        </p:sp>
        <p:sp>
          <p:nvSpPr>
            <p:cNvPr id="31" name="手繪多邊形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9A5315"/>
                </a:solidFill>
                <a:effectLst/>
                <a:uLnTx/>
                <a:uFillTx/>
                <a:latin typeface="Microsoft JhengHei UI"/>
                <a:ea typeface="新細明體" panose="02020500000000000000" pitchFamily="18" charset="-120"/>
                <a:cs typeface="+mn-cs"/>
              </a:endParaRPr>
            </a:p>
          </p:txBody>
        </p:sp>
      </p:grpSp>
      <p:grpSp>
        <p:nvGrpSpPr>
          <p:cNvPr id="32" name="群組 31"/>
          <p:cNvGrpSpPr/>
          <p:nvPr/>
        </p:nvGrpSpPr>
        <p:grpSpPr>
          <a:xfrm>
            <a:off x="5322490" y="3436140"/>
            <a:ext cx="3389607" cy="2710838"/>
            <a:chOff x="895350" y="3313113"/>
            <a:chExt cx="3613151" cy="2790825"/>
          </a:xfrm>
          <a:solidFill>
            <a:schemeClr val="tx1">
              <a:lumMod val="50000"/>
            </a:schemeClr>
          </a:solidFill>
        </p:grpSpPr>
        <p:sp>
          <p:nvSpPr>
            <p:cNvPr id="33" name="手繪多邊形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9A5315"/>
                </a:solidFill>
                <a:effectLst/>
                <a:uLnTx/>
                <a:uFillTx/>
                <a:latin typeface="Microsoft JhengHei UI"/>
                <a:ea typeface="新細明體" panose="02020500000000000000" pitchFamily="18" charset="-120"/>
                <a:cs typeface="+mn-cs"/>
              </a:endParaRPr>
            </a:p>
          </p:txBody>
        </p:sp>
        <p:sp>
          <p:nvSpPr>
            <p:cNvPr id="34" name="手繪多邊形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9A5315"/>
                </a:solidFill>
                <a:effectLst/>
                <a:uLnTx/>
                <a:uFillTx/>
                <a:latin typeface="Microsoft JhengHei UI"/>
                <a:ea typeface="新細明體" panose="02020500000000000000" pitchFamily="18" charset="-120"/>
                <a:cs typeface="+mn-cs"/>
              </a:endParaRPr>
            </a:p>
          </p:txBody>
        </p:sp>
        <p:sp>
          <p:nvSpPr>
            <p:cNvPr id="35" name="手繪多邊形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9A5315"/>
                </a:solidFill>
                <a:effectLst/>
                <a:uLnTx/>
                <a:uFillTx/>
                <a:latin typeface="Microsoft JhengHei UI"/>
                <a:ea typeface="新細明體" panose="02020500000000000000" pitchFamily="18" charset="-120"/>
                <a:cs typeface="+mn-cs"/>
              </a:endParaRPr>
            </a:p>
          </p:txBody>
        </p:sp>
        <p:sp>
          <p:nvSpPr>
            <p:cNvPr id="36" name="手繪多邊形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9A5315"/>
                </a:solidFill>
                <a:effectLst/>
                <a:uLnTx/>
                <a:uFillTx/>
                <a:latin typeface="Microsoft JhengHei UI"/>
                <a:ea typeface="新細明體" panose="02020500000000000000" pitchFamily="18" charset="-120"/>
                <a:cs typeface="+mn-cs"/>
              </a:endParaRPr>
            </a:p>
          </p:txBody>
        </p:sp>
        <p:sp>
          <p:nvSpPr>
            <p:cNvPr id="37" name="手繪多邊形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9A5315"/>
                </a:solidFill>
                <a:effectLst/>
                <a:uLnTx/>
                <a:uFillTx/>
                <a:latin typeface="Microsoft JhengHei UI"/>
                <a:ea typeface="新細明體" panose="02020500000000000000" pitchFamily="18" charset="-120"/>
                <a:cs typeface="+mn-cs"/>
              </a:endParaRPr>
            </a:p>
          </p:txBody>
        </p:sp>
        <p:sp>
          <p:nvSpPr>
            <p:cNvPr id="38" name="手繪多邊形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9A5315"/>
                </a:solidFill>
                <a:effectLst/>
                <a:uLnTx/>
                <a:uFillTx/>
                <a:latin typeface="Microsoft JhengHei UI"/>
                <a:ea typeface="新細明體" panose="02020500000000000000" pitchFamily="18" charset="-120"/>
                <a:cs typeface="+mn-cs"/>
              </a:endParaRPr>
            </a:p>
          </p:txBody>
        </p:sp>
        <p:sp>
          <p:nvSpPr>
            <p:cNvPr id="39" name="手繪多邊形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9A5315"/>
                </a:solidFill>
                <a:effectLst/>
                <a:uLnTx/>
                <a:uFillTx/>
                <a:latin typeface="Microsoft JhengHei UI"/>
                <a:ea typeface="新細明體" panose="02020500000000000000" pitchFamily="18" charset="-120"/>
                <a:cs typeface="+mn-cs"/>
              </a:endParaRPr>
            </a:p>
          </p:txBody>
        </p:sp>
        <p:sp>
          <p:nvSpPr>
            <p:cNvPr id="40" name="手繪多邊形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9A5315"/>
                </a:solidFill>
                <a:effectLst/>
                <a:uLnTx/>
                <a:uFillTx/>
                <a:latin typeface="Microsoft JhengHei UI"/>
                <a:ea typeface="新細明體" panose="02020500000000000000" pitchFamily="18" charset="-120"/>
                <a:cs typeface="+mn-cs"/>
              </a:endParaRPr>
            </a:p>
          </p:txBody>
        </p:sp>
        <p:sp>
          <p:nvSpPr>
            <p:cNvPr id="41" name="手繪多邊形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9A5315"/>
                </a:solidFill>
                <a:effectLst/>
                <a:uLnTx/>
                <a:uFillTx/>
                <a:latin typeface="Microsoft JhengHei UI"/>
                <a:ea typeface="新細明體" panose="02020500000000000000" pitchFamily="18" charset="-120"/>
                <a:cs typeface="+mn-cs"/>
              </a:endParaRPr>
            </a:p>
          </p:txBody>
        </p:sp>
        <p:sp>
          <p:nvSpPr>
            <p:cNvPr id="42" name="手繪多邊形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9A5315"/>
                </a:solidFill>
                <a:effectLst/>
                <a:uLnTx/>
                <a:uFillTx/>
                <a:latin typeface="Microsoft JhengHei UI"/>
                <a:ea typeface="新細明體" panose="02020500000000000000" pitchFamily="18" charset="-120"/>
                <a:cs typeface="+mn-cs"/>
              </a:endParaRPr>
            </a:p>
          </p:txBody>
        </p:sp>
        <p:sp>
          <p:nvSpPr>
            <p:cNvPr id="43" name="手繪多邊形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9A5315"/>
                </a:solidFill>
                <a:effectLst/>
                <a:uLnTx/>
                <a:uFillTx/>
                <a:latin typeface="Microsoft JhengHei UI"/>
                <a:ea typeface="新細明體" panose="02020500000000000000" pitchFamily="18" charset="-120"/>
                <a:cs typeface="+mn-cs"/>
              </a:endParaRPr>
            </a:p>
          </p:txBody>
        </p:sp>
        <p:sp>
          <p:nvSpPr>
            <p:cNvPr id="44" name="手繪多邊形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9A5315"/>
                </a:solidFill>
                <a:effectLst/>
                <a:uLnTx/>
                <a:uFillTx/>
                <a:latin typeface="Microsoft JhengHei UI"/>
                <a:ea typeface="新細明體" panose="02020500000000000000" pitchFamily="18" charset="-120"/>
                <a:cs typeface="+mn-cs"/>
              </a:endParaRPr>
            </a:p>
          </p:txBody>
        </p:sp>
      </p:grpSp>
      <p:sp>
        <p:nvSpPr>
          <p:cNvPr id="97" name="圖片版面配置區 33"/>
          <p:cNvSpPr>
            <a:spLocks noGrp="1"/>
          </p:cNvSpPr>
          <p:nvPr>
            <p:ph type="pic" sz="quarter" idx="17"/>
          </p:nvPr>
        </p:nvSpPr>
        <p:spPr>
          <a:xfrm>
            <a:off x="840795" y="1020193"/>
            <a:ext cx="3886200" cy="4572000"/>
          </a:xfrm>
          <a:solidFill>
            <a:schemeClr val="bg2"/>
          </a:solidFill>
          <a:ln w="38100">
            <a:solidFill>
              <a:schemeClr val="bg1"/>
            </a:solidFill>
          </a:ln>
        </p:spPr>
        <p:txBody>
          <a:bodyPr rtlCol="0">
            <a:normAutofit/>
          </a:bodyPr>
          <a:lstStyle>
            <a:lvl1pPr marL="0" indent="0" algn="ctr" latinLnBrk="0">
              <a:buNone/>
              <a:defRPr lang="zh-TW"/>
            </a:lvl1pPr>
          </a:lstStyle>
          <a:p>
            <a:pPr lvl="0"/>
            <a:r>
              <a:rPr lang="zh-TW" altLang="en-US" noProof="0"/>
              <a:t>按一下圖示以新增圖片</a:t>
            </a:r>
            <a:endParaRPr lang="zh-TW" noProof="0"/>
          </a:p>
        </p:txBody>
      </p:sp>
      <p:sp>
        <p:nvSpPr>
          <p:cNvPr id="111" name="圖片版面配置區 33"/>
          <p:cNvSpPr>
            <a:spLocks noGrp="1" noChangeAspect="1"/>
          </p:cNvSpPr>
          <p:nvPr>
            <p:ph type="pic" sz="quarter" idx="18"/>
          </p:nvPr>
        </p:nvSpPr>
        <p:spPr>
          <a:xfrm>
            <a:off x="5546781" y="529603"/>
            <a:ext cx="2993367" cy="2305338"/>
          </a:xfrm>
          <a:solidFill>
            <a:schemeClr val="bg2"/>
          </a:solidFill>
          <a:ln w="38100">
            <a:solidFill>
              <a:schemeClr val="bg1"/>
            </a:solidFill>
          </a:ln>
        </p:spPr>
        <p:txBody>
          <a:bodyPr rtlCol="0">
            <a:normAutofit/>
          </a:bodyPr>
          <a:lstStyle>
            <a:lvl1pPr marL="0" indent="0" algn="ctr" latinLnBrk="0">
              <a:buNone/>
              <a:defRPr lang="zh-TW"/>
            </a:lvl1pPr>
          </a:lstStyle>
          <a:p>
            <a:pPr lvl="0"/>
            <a:r>
              <a:rPr lang="zh-TW" altLang="en-US" noProof="0"/>
              <a:t>按一下圖示以新增圖片</a:t>
            </a:r>
            <a:endParaRPr lang="zh-TW" noProof="0"/>
          </a:p>
        </p:txBody>
      </p:sp>
      <p:sp>
        <p:nvSpPr>
          <p:cNvPr id="125" name="圖片版面配置區 33"/>
          <p:cNvSpPr>
            <a:spLocks noGrp="1" noChangeAspect="1"/>
          </p:cNvSpPr>
          <p:nvPr>
            <p:ph type="pic" sz="quarter" idx="19"/>
          </p:nvPr>
        </p:nvSpPr>
        <p:spPr>
          <a:xfrm>
            <a:off x="5546781" y="3646566"/>
            <a:ext cx="2993367" cy="2305338"/>
          </a:xfrm>
          <a:solidFill>
            <a:schemeClr val="bg2"/>
          </a:solidFill>
          <a:ln w="38100">
            <a:solidFill>
              <a:schemeClr val="bg1"/>
            </a:solidFill>
          </a:ln>
        </p:spPr>
        <p:txBody>
          <a:bodyPr rtlCol="0">
            <a:normAutofit/>
          </a:bodyPr>
          <a:lstStyle>
            <a:lvl1pPr marL="0" indent="0" algn="ctr" latinLnBrk="0">
              <a:buNone/>
              <a:defRPr lang="zh-TW"/>
            </a:lvl1pPr>
          </a:lstStyle>
          <a:p>
            <a:pPr lvl="0"/>
            <a:r>
              <a:rPr lang="zh-TW" altLang="en-US" noProof="0"/>
              <a:t>按一下圖示以新增圖片</a:t>
            </a:r>
            <a:endParaRPr lang="zh-TW" noProof="0"/>
          </a:p>
        </p:txBody>
      </p:sp>
      <p:sp>
        <p:nvSpPr>
          <p:cNvPr id="126" name="文字版面配置區 3"/>
          <p:cNvSpPr>
            <a:spLocks noGrp="1"/>
          </p:cNvSpPr>
          <p:nvPr>
            <p:ph type="body" sz="half" idx="21"/>
          </p:nvPr>
        </p:nvSpPr>
        <p:spPr>
          <a:xfrm>
            <a:off x="9066215" y="2048895"/>
            <a:ext cx="2286000" cy="2514599"/>
          </a:xfrm>
        </p:spPr>
        <p:txBody>
          <a:bodyPr anchor="ctr">
            <a:normAutofit/>
          </a:bodyPr>
          <a:lstStyle>
            <a:lvl1pPr marL="0" indent="0" latinLnBrk="0">
              <a:spcBef>
                <a:spcPts val="1600"/>
              </a:spcBef>
              <a:buNone/>
              <a:defRPr lang="zh-TW" sz="1600"/>
            </a:lvl1pPr>
            <a:lvl2pPr marL="457200" indent="0" latinLnBrk="0">
              <a:buNone/>
              <a:defRPr lang="zh-TW" sz="1400"/>
            </a:lvl2pPr>
            <a:lvl3pPr marL="914400" indent="0" latinLnBrk="0">
              <a:buNone/>
              <a:defRPr lang="zh-TW" sz="1200"/>
            </a:lvl3pPr>
            <a:lvl4pPr marL="1371600" indent="0" latinLnBrk="0">
              <a:buNone/>
              <a:defRPr lang="zh-TW" sz="1000"/>
            </a:lvl4pPr>
            <a:lvl5pPr marL="1828800" indent="0" latinLnBrk="0">
              <a:buNone/>
              <a:defRPr lang="zh-TW" sz="1000"/>
            </a:lvl5pPr>
            <a:lvl6pPr marL="2286000" indent="0" latinLnBrk="0">
              <a:buNone/>
              <a:defRPr lang="zh-TW" sz="1000"/>
            </a:lvl6pPr>
            <a:lvl7pPr marL="2743200" indent="0" latinLnBrk="0">
              <a:buNone/>
              <a:defRPr lang="zh-TW" sz="1000"/>
            </a:lvl7pPr>
            <a:lvl8pPr marL="3200400" indent="0" latinLnBrk="0">
              <a:buNone/>
              <a:defRPr lang="zh-TW" sz="1000"/>
            </a:lvl8pPr>
            <a:lvl9pPr marL="3657600" indent="0" latinLnBrk="0">
              <a:buNone/>
              <a:defRPr lang="zh-TW" sz="1000"/>
            </a:lvl9pPr>
          </a:lstStyle>
          <a:p>
            <a:pPr lvl="0"/>
            <a:r>
              <a:rPr lang="zh-TW" altLang="en-US"/>
              <a:t>按一下以編輯母片文字樣式</a:t>
            </a:r>
          </a:p>
        </p:txBody>
      </p:sp>
      <p:sp>
        <p:nvSpPr>
          <p:cNvPr id="45" name="日期版面配置區 5"/>
          <p:cNvSpPr>
            <a:spLocks noGrp="1"/>
          </p:cNvSpPr>
          <p:nvPr>
            <p:ph type="dt" sz="half" idx="22"/>
          </p:nvPr>
        </p:nvSpPr>
        <p:spPr/>
        <p:txBody>
          <a:bodyPr/>
          <a:lstStyle>
            <a:lvl1pPr eaLnBrk="0" fontAlgn="base" hangingPunct="0">
              <a:spcBef>
                <a:spcPct val="0"/>
              </a:spcBef>
              <a:spcAft>
                <a:spcPct val="0"/>
              </a:spcAft>
              <a:defRPr kumimoji="1">
                <a:latin typeface="Arial" pitchFamily="34" charset="0"/>
              </a:defRPr>
            </a:lvl1pPr>
          </a:lstStyle>
          <a:p>
            <a:pPr>
              <a:defRPr/>
            </a:pPr>
            <a:fld id="{812197FD-D537-41D6-8C2E-C4CC4FD3DCB6}" type="datetime1">
              <a:rPr lang="en-US" altLang="ja-JP" smtClean="0">
                <a:ea typeface="新細明體" panose="02020500000000000000" pitchFamily="18" charset="-120"/>
              </a:rPr>
              <a:pPr>
                <a:defRPr/>
              </a:pPr>
              <a:t>1/9/2026</a:t>
            </a:fld>
            <a:endParaRPr lang="ja-JP" altLang="en-US">
              <a:ea typeface="新細明體" panose="02020500000000000000" pitchFamily="18" charset="-120"/>
            </a:endParaRPr>
          </a:p>
        </p:txBody>
      </p:sp>
      <p:sp>
        <p:nvSpPr>
          <p:cNvPr id="46" name="頁尾版面配置區 6"/>
          <p:cNvSpPr>
            <a:spLocks noGrp="1"/>
          </p:cNvSpPr>
          <p:nvPr>
            <p:ph type="ftr" sz="quarter" idx="23"/>
          </p:nvPr>
        </p:nvSpPr>
        <p:spPr/>
        <p:txBody>
          <a:bodyPr/>
          <a:lstStyle>
            <a:lvl1pPr eaLnBrk="0" fontAlgn="base" hangingPunct="0">
              <a:spcBef>
                <a:spcPct val="0"/>
              </a:spcBef>
              <a:spcAft>
                <a:spcPct val="0"/>
              </a:spcAft>
              <a:defRPr kumimoji="1">
                <a:latin typeface="Arial" pitchFamily="34" charset="0"/>
              </a:defRPr>
            </a:lvl1pPr>
          </a:lstStyle>
          <a:p>
            <a:pPr>
              <a:defRPr/>
            </a:pPr>
            <a:endParaRPr lang="zh-TW" altLang="en-US">
              <a:ea typeface="新細明體" panose="02020500000000000000" pitchFamily="18" charset="-120"/>
            </a:endParaRPr>
          </a:p>
        </p:txBody>
      </p:sp>
      <p:sp>
        <p:nvSpPr>
          <p:cNvPr id="47" name="投影片編號版面配置區 7"/>
          <p:cNvSpPr>
            <a:spLocks noGrp="1"/>
          </p:cNvSpPr>
          <p:nvPr>
            <p:ph type="sldNum" sz="quarter" idx="24"/>
          </p:nvPr>
        </p:nvSpPr>
        <p:spPr/>
        <p:txBody>
          <a:bodyPr/>
          <a:lstStyle>
            <a:lvl1pPr eaLnBrk="0" hangingPunct="0">
              <a:defRPr kumimoji="1">
                <a:latin typeface="Arial" panose="020B0604020202020204" pitchFamily="34" charset="0"/>
              </a:defRPr>
            </a:lvl1pPr>
          </a:lstStyle>
          <a:p>
            <a:pPr fontAlgn="base">
              <a:spcBef>
                <a:spcPct val="0"/>
              </a:spcBef>
              <a:spcAft>
                <a:spcPct val="0"/>
              </a:spcAft>
              <a:defRPr/>
            </a:pPr>
            <a:fld id="{8E534C45-2968-4D44-94A0-11E70E4A59AD}" type="slidenum">
              <a:rPr lang="en-US" altLang="zh-TW" smtClean="0">
                <a:ea typeface="新細明體" panose="02020500000000000000" pitchFamily="18" charset="-120"/>
              </a:rPr>
              <a:pPr fontAlgn="base">
                <a:spcBef>
                  <a:spcPct val="0"/>
                </a:spcBef>
                <a:spcAft>
                  <a:spcPct val="0"/>
                </a:spcAft>
                <a:defRPr/>
              </a:pPr>
              <a:t>‹#›</a:t>
            </a:fld>
            <a:endParaRPr lang="zh-TW" altLang="en-US">
              <a:ea typeface="新細明體" panose="02020500000000000000" pitchFamily="18" charset="-120"/>
            </a:endParaRPr>
          </a:p>
        </p:txBody>
      </p:sp>
    </p:spTree>
    <p:extLst>
      <p:ext uri="{BB962C8B-B14F-4D97-AF65-F5344CB8AC3E}">
        <p14:creationId xmlns:p14="http://schemas.microsoft.com/office/powerpoint/2010/main" val="1812782067"/>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7511732" y="1330347"/>
            <a:ext cx="3840480" cy="2103120"/>
          </a:xfrm>
        </p:spPr>
        <p:txBody>
          <a:bodyPr>
            <a:normAutofit/>
          </a:bodyPr>
          <a:lstStyle>
            <a:lvl1pPr latinLnBrk="0">
              <a:defRPr lang="zh-TW" sz="3600" b="1"/>
            </a:lvl1pPr>
          </a:lstStyle>
          <a:p>
            <a:r>
              <a:rPr lang="zh-TW" altLang="en-US"/>
              <a:t>按一下以編輯母片標題樣式</a:t>
            </a:r>
            <a:endParaRPr lang="zh-TW"/>
          </a:p>
        </p:txBody>
      </p:sp>
      <p:sp>
        <p:nvSpPr>
          <p:cNvPr id="3" name="內容版面配置區 2"/>
          <p:cNvSpPr>
            <a:spLocks noGrp="1"/>
          </p:cNvSpPr>
          <p:nvPr>
            <p:ph idx="1"/>
          </p:nvPr>
        </p:nvSpPr>
        <p:spPr>
          <a:xfrm>
            <a:off x="836614" y="914400"/>
            <a:ext cx="6172201" cy="5029200"/>
          </a:xfrm>
        </p:spPr>
        <p:txBody>
          <a:bodyPr>
            <a:normAutofit/>
          </a:bodyPr>
          <a:lstStyle>
            <a:lvl1pPr latinLnBrk="0">
              <a:defRPr lang="zh-TW" sz="2400"/>
            </a:lvl1pPr>
            <a:lvl2pPr latinLnBrk="0">
              <a:defRPr lang="zh-TW" sz="2000"/>
            </a:lvl2pPr>
            <a:lvl3pPr latinLnBrk="0">
              <a:defRPr lang="zh-TW" sz="1800"/>
            </a:lvl3pPr>
            <a:lvl4pPr latinLnBrk="0">
              <a:defRPr lang="zh-TW" sz="1600"/>
            </a:lvl4pPr>
            <a:lvl5pPr latinLnBrk="0">
              <a:defRPr lang="zh-TW" sz="1600"/>
            </a:lvl5pPr>
            <a:lvl6pPr latinLnBrk="0">
              <a:defRPr lang="zh-TW" sz="2000"/>
            </a:lvl6pPr>
            <a:lvl7pPr latinLnBrk="0">
              <a:defRPr lang="zh-TW" sz="2000"/>
            </a:lvl7pPr>
            <a:lvl8pPr latinLnBrk="0">
              <a:defRPr lang="zh-TW" sz="2000"/>
            </a:lvl8pPr>
            <a:lvl9pPr latinLnBrk="0">
              <a:defRPr lang="zh-TW"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TW"/>
          </a:p>
        </p:txBody>
      </p:sp>
      <p:sp>
        <p:nvSpPr>
          <p:cNvPr id="4" name="文字版面配置區 3"/>
          <p:cNvSpPr>
            <a:spLocks noGrp="1"/>
          </p:cNvSpPr>
          <p:nvPr>
            <p:ph type="body" sz="half" idx="2"/>
          </p:nvPr>
        </p:nvSpPr>
        <p:spPr>
          <a:xfrm>
            <a:off x="7511732" y="3555525"/>
            <a:ext cx="3840480" cy="2388077"/>
          </a:xfrm>
        </p:spPr>
        <p:txBody>
          <a:bodyPr>
            <a:normAutofit/>
          </a:bodyPr>
          <a:lstStyle>
            <a:lvl1pPr marL="0" indent="0" latinLnBrk="0">
              <a:buNone/>
              <a:defRPr lang="zh-TW" sz="1800"/>
            </a:lvl1pPr>
            <a:lvl2pPr marL="457200" indent="0" latinLnBrk="0">
              <a:buNone/>
              <a:defRPr lang="zh-TW" sz="1400"/>
            </a:lvl2pPr>
            <a:lvl3pPr marL="914400" indent="0" latinLnBrk="0">
              <a:buNone/>
              <a:defRPr lang="zh-TW" sz="1200"/>
            </a:lvl3pPr>
            <a:lvl4pPr marL="1371600" indent="0" latinLnBrk="0">
              <a:buNone/>
              <a:defRPr lang="zh-TW" sz="1000"/>
            </a:lvl4pPr>
            <a:lvl5pPr marL="1828800" indent="0" latinLnBrk="0">
              <a:buNone/>
              <a:defRPr lang="zh-TW" sz="1000"/>
            </a:lvl5pPr>
            <a:lvl6pPr marL="2286000" indent="0" latinLnBrk="0">
              <a:buNone/>
              <a:defRPr lang="zh-TW" sz="1000"/>
            </a:lvl6pPr>
            <a:lvl7pPr marL="2743200" indent="0" latinLnBrk="0">
              <a:buNone/>
              <a:defRPr lang="zh-TW" sz="1000"/>
            </a:lvl7pPr>
            <a:lvl8pPr marL="3200400" indent="0" latinLnBrk="0">
              <a:buNone/>
              <a:defRPr lang="zh-TW" sz="1000"/>
            </a:lvl8pPr>
            <a:lvl9pPr marL="3657600" indent="0" latinLnBrk="0">
              <a:buNone/>
              <a:defRPr lang="zh-TW" sz="10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lvl1pPr eaLnBrk="0" fontAlgn="base" hangingPunct="0">
              <a:spcBef>
                <a:spcPct val="0"/>
              </a:spcBef>
              <a:spcAft>
                <a:spcPct val="0"/>
              </a:spcAft>
              <a:defRPr kumimoji="1">
                <a:latin typeface="Arial" pitchFamily="34" charset="0"/>
              </a:defRPr>
            </a:lvl1pPr>
          </a:lstStyle>
          <a:p>
            <a:pPr>
              <a:defRPr/>
            </a:pPr>
            <a:fld id="{092E0645-8073-47ED-A52A-E59160B036BA}" type="datetime1">
              <a:rPr lang="en-US" altLang="ja-JP" smtClean="0">
                <a:ea typeface="新細明體" panose="02020500000000000000" pitchFamily="18" charset="-120"/>
              </a:rPr>
              <a:pPr>
                <a:defRPr/>
              </a:pPr>
              <a:t>1/9/2026</a:t>
            </a:fld>
            <a:endParaRPr lang="ja-JP" altLang="en-US">
              <a:ea typeface="新細明體" panose="02020500000000000000" pitchFamily="18" charset="-120"/>
            </a:endParaRPr>
          </a:p>
        </p:txBody>
      </p:sp>
      <p:sp>
        <p:nvSpPr>
          <p:cNvPr id="6" name="頁尾版面配置區 5"/>
          <p:cNvSpPr>
            <a:spLocks noGrp="1"/>
          </p:cNvSpPr>
          <p:nvPr>
            <p:ph type="ftr" sz="quarter" idx="11"/>
          </p:nvPr>
        </p:nvSpPr>
        <p:spPr/>
        <p:txBody>
          <a:bodyPr/>
          <a:lstStyle>
            <a:lvl1pPr eaLnBrk="0" fontAlgn="base" hangingPunct="0">
              <a:spcBef>
                <a:spcPct val="0"/>
              </a:spcBef>
              <a:spcAft>
                <a:spcPct val="0"/>
              </a:spcAft>
              <a:defRPr kumimoji="1">
                <a:latin typeface="Arial" pitchFamily="34" charset="0"/>
              </a:defRPr>
            </a:lvl1pPr>
          </a:lstStyle>
          <a:p>
            <a:pPr>
              <a:defRPr/>
            </a:pPr>
            <a:endParaRPr lang="zh-TW" altLang="en-US">
              <a:ea typeface="新細明體" panose="02020500000000000000" pitchFamily="18" charset="-120"/>
            </a:endParaRPr>
          </a:p>
        </p:txBody>
      </p:sp>
      <p:sp>
        <p:nvSpPr>
          <p:cNvPr id="7" name="投影片編號版面配置區 6"/>
          <p:cNvSpPr>
            <a:spLocks noGrp="1"/>
          </p:cNvSpPr>
          <p:nvPr>
            <p:ph type="sldNum" sz="quarter" idx="12"/>
          </p:nvPr>
        </p:nvSpPr>
        <p:spPr/>
        <p:txBody>
          <a:bodyPr/>
          <a:lstStyle>
            <a:lvl1pPr eaLnBrk="0" hangingPunct="0">
              <a:defRPr kumimoji="1">
                <a:latin typeface="Arial" panose="020B0604020202020204" pitchFamily="34" charset="0"/>
              </a:defRPr>
            </a:lvl1pPr>
          </a:lstStyle>
          <a:p>
            <a:pPr fontAlgn="base">
              <a:spcBef>
                <a:spcPct val="0"/>
              </a:spcBef>
              <a:spcAft>
                <a:spcPct val="0"/>
              </a:spcAft>
              <a:defRPr/>
            </a:pPr>
            <a:fld id="{F83A49E2-D3D4-4DEE-AE10-25C4EFF78655}" type="slidenum">
              <a:rPr lang="en-US" altLang="zh-TW" smtClean="0">
                <a:ea typeface="新細明體" panose="02020500000000000000" pitchFamily="18" charset="-120"/>
              </a:rPr>
              <a:pPr fontAlgn="base">
                <a:spcBef>
                  <a:spcPct val="0"/>
                </a:spcBef>
                <a:spcAft>
                  <a:spcPct val="0"/>
                </a:spcAft>
                <a:defRPr/>
              </a:pPr>
              <a:t>‹#›</a:t>
            </a:fld>
            <a:endParaRPr lang="zh-TW" altLang="en-US">
              <a:ea typeface="新細明體" panose="02020500000000000000" pitchFamily="18" charset="-120"/>
            </a:endParaRPr>
          </a:p>
        </p:txBody>
      </p:sp>
    </p:spTree>
    <p:extLst>
      <p:ext uri="{BB962C8B-B14F-4D97-AF65-F5344CB8AC3E}">
        <p14:creationId xmlns:p14="http://schemas.microsoft.com/office/powerpoint/2010/main" val="1973005816"/>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grpSp>
        <p:nvGrpSpPr>
          <p:cNvPr id="5" name="群組 6"/>
          <p:cNvGrpSpPr>
            <a:grpSpLocks/>
          </p:cNvGrpSpPr>
          <p:nvPr/>
        </p:nvGrpSpPr>
        <p:grpSpPr bwMode="auto">
          <a:xfrm>
            <a:off x="594784" y="781050"/>
            <a:ext cx="6434667" cy="5054600"/>
            <a:chOff x="5162444" y="781398"/>
            <a:chExt cx="6433398" cy="5053665"/>
          </a:xfrm>
        </p:grpSpPr>
        <p:sp>
          <p:nvSpPr>
            <p:cNvPr id="6" name="手繪多邊形 42"/>
            <p:cNvSpPr>
              <a:spLocks/>
            </p:cNvSpPr>
            <p:nvPr/>
          </p:nvSpPr>
          <p:spPr bwMode="auto">
            <a:xfrm rot="16200000" flipV="1">
              <a:off x="3342447" y="3274900"/>
              <a:ext cx="3828342" cy="19046"/>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solidFill>
              <a:schemeClr val="tx1">
                <a:lumMod val="5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9A5315"/>
                </a:solidFill>
                <a:effectLst/>
                <a:uLnTx/>
                <a:uFillTx/>
                <a:latin typeface="Microsoft JhengHei UI"/>
                <a:ea typeface="新細明體" panose="02020500000000000000" pitchFamily="18" charset="-120"/>
                <a:cs typeface="+mn-cs"/>
              </a:endParaRPr>
            </a:p>
          </p:txBody>
        </p:sp>
        <p:sp>
          <p:nvSpPr>
            <p:cNvPr id="7" name="手繪多邊形 43"/>
            <p:cNvSpPr>
              <a:spLocks/>
            </p:cNvSpPr>
            <p:nvPr/>
          </p:nvSpPr>
          <p:spPr bwMode="auto">
            <a:xfrm rot="16200000" flipV="1">
              <a:off x="9564747" y="3299767"/>
              <a:ext cx="3837865" cy="16930"/>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solidFill>
              <a:schemeClr val="tx1">
                <a:lumMod val="5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9A5315"/>
                </a:solidFill>
                <a:effectLst/>
                <a:uLnTx/>
                <a:uFillTx/>
                <a:latin typeface="Microsoft JhengHei UI"/>
                <a:ea typeface="新細明體" panose="02020500000000000000" pitchFamily="18" charset="-120"/>
                <a:cs typeface="+mn-cs"/>
              </a:endParaRPr>
            </a:p>
          </p:txBody>
        </p:sp>
        <p:grpSp>
          <p:nvGrpSpPr>
            <p:cNvPr id="8" name="群組 9"/>
            <p:cNvGrpSpPr>
              <a:grpSpLocks/>
            </p:cNvGrpSpPr>
            <p:nvPr/>
          </p:nvGrpSpPr>
          <p:grpSpPr bwMode="auto">
            <a:xfrm>
              <a:off x="5814205" y="859113"/>
              <a:ext cx="5129146" cy="4880471"/>
              <a:chOff x="7856559" y="859113"/>
              <a:chExt cx="3086791" cy="4880471"/>
            </a:xfrm>
          </p:grpSpPr>
          <p:sp>
            <p:nvSpPr>
              <p:cNvPr id="17" name="手繪多邊形 41"/>
              <p:cNvSpPr>
                <a:spLocks/>
              </p:cNvSpPr>
              <p:nvPr/>
            </p:nvSpPr>
            <p:spPr bwMode="auto">
              <a:xfrm rot="16200000" flipV="1">
                <a:off x="9392238" y="4188307"/>
                <a:ext cx="15872" cy="3087178"/>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solidFill>
                <a:schemeClr val="tx1">
                  <a:lumMod val="5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9A5315"/>
                  </a:solidFill>
                  <a:effectLst/>
                  <a:uLnTx/>
                  <a:uFillTx/>
                  <a:latin typeface="Microsoft JhengHei UI"/>
                  <a:ea typeface="新細明體" panose="02020500000000000000" pitchFamily="18" charset="-120"/>
                  <a:cs typeface="+mn-cs"/>
                </a:endParaRPr>
              </a:p>
            </p:txBody>
          </p:sp>
          <p:sp>
            <p:nvSpPr>
              <p:cNvPr id="18" name="手繪多邊形 44"/>
              <p:cNvSpPr>
                <a:spLocks/>
              </p:cNvSpPr>
              <p:nvPr/>
            </p:nvSpPr>
            <p:spPr bwMode="auto">
              <a:xfrm rot="16200000" flipV="1">
                <a:off x="9367717" y="-651959"/>
                <a:ext cx="12698" cy="3034960"/>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solidFill>
                <a:schemeClr val="tx1">
                  <a:lumMod val="5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9A5315"/>
                  </a:solidFill>
                  <a:effectLst/>
                  <a:uLnTx/>
                  <a:uFillTx/>
                  <a:latin typeface="Microsoft JhengHei UI"/>
                  <a:ea typeface="新細明體" panose="02020500000000000000" pitchFamily="18" charset="-120"/>
                  <a:cs typeface="+mn-cs"/>
                </a:endParaRPr>
              </a:p>
            </p:txBody>
          </p:sp>
        </p:grpSp>
        <p:sp>
          <p:nvSpPr>
            <p:cNvPr id="9" name="手繪多邊形 45"/>
            <p:cNvSpPr>
              <a:spLocks noEditPoints="1"/>
            </p:cNvSpPr>
            <p:nvPr/>
          </p:nvSpPr>
          <p:spPr bwMode="auto">
            <a:xfrm rot="16200000" flipV="1">
              <a:off x="5185984" y="5322663"/>
              <a:ext cx="477750" cy="524830"/>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solidFill>
              <a:schemeClr val="tx1">
                <a:lumMod val="5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9A5315"/>
                </a:solidFill>
                <a:effectLst/>
                <a:uLnTx/>
                <a:uFillTx/>
                <a:latin typeface="Microsoft JhengHei UI"/>
                <a:ea typeface="新細明體" panose="02020500000000000000" pitchFamily="18" charset="-120"/>
                <a:cs typeface="+mn-cs"/>
              </a:endParaRPr>
            </a:p>
          </p:txBody>
        </p:sp>
        <p:sp>
          <p:nvSpPr>
            <p:cNvPr id="10" name="手繪多邊形 46"/>
            <p:cNvSpPr>
              <a:spLocks noEditPoints="1"/>
            </p:cNvSpPr>
            <p:nvPr/>
          </p:nvSpPr>
          <p:spPr bwMode="auto">
            <a:xfrm rot="16200000" flipV="1">
              <a:off x="5196566" y="5324250"/>
              <a:ext cx="477749" cy="512132"/>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solidFill>
              <a:schemeClr val="tx1">
                <a:lumMod val="5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9A5315"/>
                </a:solidFill>
                <a:effectLst/>
                <a:uLnTx/>
                <a:uFillTx/>
                <a:latin typeface="Microsoft JhengHei UI"/>
                <a:ea typeface="新細明體" panose="02020500000000000000" pitchFamily="18" charset="-120"/>
                <a:cs typeface="+mn-cs"/>
              </a:endParaRPr>
            </a:p>
          </p:txBody>
        </p:sp>
        <p:sp>
          <p:nvSpPr>
            <p:cNvPr id="11" name="手繪多邊形 47"/>
            <p:cNvSpPr>
              <a:spLocks noEditPoints="1"/>
            </p:cNvSpPr>
            <p:nvPr/>
          </p:nvSpPr>
          <p:spPr bwMode="auto">
            <a:xfrm rot="16200000" flipV="1">
              <a:off x="11077358" y="5320811"/>
              <a:ext cx="507906" cy="520597"/>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solidFill>
              <a:schemeClr val="tx1">
                <a:lumMod val="5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9A5315"/>
                </a:solidFill>
                <a:effectLst/>
                <a:uLnTx/>
                <a:uFillTx/>
                <a:latin typeface="Microsoft JhengHei UI"/>
                <a:ea typeface="新細明體" panose="02020500000000000000" pitchFamily="18" charset="-120"/>
                <a:cs typeface="+mn-cs"/>
              </a:endParaRPr>
            </a:p>
          </p:txBody>
        </p:sp>
        <p:sp>
          <p:nvSpPr>
            <p:cNvPr id="12" name="手繪多邊形 48"/>
            <p:cNvSpPr>
              <a:spLocks noEditPoints="1"/>
            </p:cNvSpPr>
            <p:nvPr/>
          </p:nvSpPr>
          <p:spPr bwMode="auto">
            <a:xfrm rot="16200000" flipV="1">
              <a:off x="11092436" y="5320547"/>
              <a:ext cx="471401" cy="535412"/>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solidFill>
              <a:schemeClr val="tx1">
                <a:lumMod val="5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9A5315"/>
                </a:solidFill>
                <a:effectLst/>
                <a:uLnTx/>
                <a:uFillTx/>
                <a:latin typeface="Microsoft JhengHei UI"/>
                <a:ea typeface="新細明體" panose="02020500000000000000" pitchFamily="18" charset="-120"/>
                <a:cs typeface="+mn-cs"/>
              </a:endParaRPr>
            </a:p>
          </p:txBody>
        </p:sp>
        <p:sp>
          <p:nvSpPr>
            <p:cNvPr id="13" name="手繪多邊形 49"/>
            <p:cNvSpPr>
              <a:spLocks noEditPoints="1"/>
            </p:cNvSpPr>
            <p:nvPr/>
          </p:nvSpPr>
          <p:spPr bwMode="auto">
            <a:xfrm rot="16200000" flipV="1">
              <a:off x="11051697" y="772143"/>
              <a:ext cx="468226" cy="518482"/>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solidFill>
              <a:schemeClr val="tx1">
                <a:lumMod val="5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9A5315"/>
                </a:solidFill>
                <a:effectLst/>
                <a:uLnTx/>
                <a:uFillTx/>
                <a:latin typeface="Microsoft JhengHei UI"/>
                <a:ea typeface="新細明體" panose="02020500000000000000" pitchFamily="18" charset="-120"/>
                <a:cs typeface="+mn-cs"/>
              </a:endParaRPr>
            </a:p>
          </p:txBody>
        </p:sp>
        <p:sp>
          <p:nvSpPr>
            <p:cNvPr id="14" name="手繪多邊形 50"/>
            <p:cNvSpPr>
              <a:spLocks noEditPoints="1"/>
            </p:cNvSpPr>
            <p:nvPr/>
          </p:nvSpPr>
          <p:spPr bwMode="auto">
            <a:xfrm rot="16200000" flipV="1">
              <a:off x="11044291" y="785899"/>
              <a:ext cx="468226" cy="490970"/>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solidFill>
              <a:schemeClr val="tx1">
                <a:lumMod val="5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9A5315"/>
                </a:solidFill>
                <a:effectLst/>
                <a:uLnTx/>
                <a:uFillTx/>
                <a:latin typeface="Microsoft JhengHei UI"/>
                <a:ea typeface="新細明體" panose="02020500000000000000" pitchFamily="18" charset="-120"/>
                <a:cs typeface="+mn-cs"/>
              </a:endParaRPr>
            </a:p>
          </p:txBody>
        </p:sp>
        <p:sp>
          <p:nvSpPr>
            <p:cNvPr id="15" name="手繪多邊形 51"/>
            <p:cNvSpPr>
              <a:spLocks noEditPoints="1"/>
            </p:cNvSpPr>
            <p:nvPr/>
          </p:nvSpPr>
          <p:spPr bwMode="auto">
            <a:xfrm rot="16200000" flipV="1">
              <a:off x="5233070" y="721352"/>
              <a:ext cx="423785" cy="543877"/>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solidFill>
              <a:schemeClr val="tx1">
                <a:lumMod val="5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9A5315"/>
                </a:solidFill>
                <a:effectLst/>
                <a:uLnTx/>
                <a:uFillTx/>
                <a:latin typeface="Microsoft JhengHei UI"/>
                <a:ea typeface="新細明體" panose="02020500000000000000" pitchFamily="18" charset="-120"/>
                <a:cs typeface="+mn-cs"/>
              </a:endParaRPr>
            </a:p>
          </p:txBody>
        </p:sp>
        <p:sp>
          <p:nvSpPr>
            <p:cNvPr id="16" name="手繪多邊形 52"/>
            <p:cNvSpPr>
              <a:spLocks noEditPoints="1"/>
            </p:cNvSpPr>
            <p:nvPr/>
          </p:nvSpPr>
          <p:spPr bwMode="auto">
            <a:xfrm rot="16200000" flipV="1">
              <a:off x="5242328" y="750186"/>
              <a:ext cx="428546" cy="49097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solidFill>
              <a:schemeClr val="tx1">
                <a:lumMod val="5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9A5315"/>
                </a:solidFill>
                <a:effectLst/>
                <a:uLnTx/>
                <a:uFillTx/>
                <a:latin typeface="Microsoft JhengHei UI"/>
                <a:ea typeface="新細明體" panose="02020500000000000000" pitchFamily="18" charset="-120"/>
                <a:cs typeface="+mn-cs"/>
              </a:endParaRPr>
            </a:p>
          </p:txBody>
        </p:sp>
      </p:grpSp>
      <p:sp>
        <p:nvSpPr>
          <p:cNvPr id="2" name="標題 1"/>
          <p:cNvSpPr>
            <a:spLocks noGrp="1"/>
          </p:cNvSpPr>
          <p:nvPr>
            <p:ph type="title"/>
          </p:nvPr>
        </p:nvSpPr>
        <p:spPr>
          <a:xfrm>
            <a:off x="7492891" y="1330347"/>
            <a:ext cx="3840480" cy="2103120"/>
          </a:xfrm>
        </p:spPr>
        <p:txBody>
          <a:bodyPr>
            <a:normAutofit/>
          </a:bodyPr>
          <a:lstStyle>
            <a:lvl1pPr latinLnBrk="0">
              <a:defRPr lang="zh-TW" sz="3600" b="1"/>
            </a:lvl1pPr>
          </a:lstStyle>
          <a:p>
            <a:r>
              <a:rPr lang="zh-TW" altLang="en-US"/>
              <a:t>按一下以編輯母片標題樣式</a:t>
            </a:r>
            <a:endParaRPr lang="zh-TW"/>
          </a:p>
        </p:txBody>
      </p:sp>
      <p:sp>
        <p:nvSpPr>
          <p:cNvPr id="3" name="圖片版面配置區 2"/>
          <p:cNvSpPr>
            <a:spLocks noGrp="1"/>
          </p:cNvSpPr>
          <p:nvPr>
            <p:ph type="pic" idx="1"/>
          </p:nvPr>
        </p:nvSpPr>
        <p:spPr>
          <a:xfrm>
            <a:off x="836613" y="1031195"/>
            <a:ext cx="5943600" cy="4572000"/>
          </a:xfrm>
          <a:solidFill>
            <a:schemeClr val="accent2">
              <a:lumMod val="40000"/>
              <a:lumOff val="60000"/>
            </a:schemeClr>
          </a:solidFill>
          <a:ln w="38100">
            <a:solidFill>
              <a:schemeClr val="bg1"/>
            </a:solidFill>
          </a:ln>
        </p:spPr>
        <p:txBody>
          <a:bodyPr rtlCol="0">
            <a:normAutofit/>
          </a:bodyPr>
          <a:lstStyle>
            <a:lvl1pPr marL="0" indent="0" latinLnBrk="0">
              <a:buNone/>
              <a:defRPr lang="zh-TW" sz="3200"/>
            </a:lvl1pPr>
            <a:lvl2pPr marL="457200" indent="0" latinLnBrk="0">
              <a:buNone/>
              <a:defRPr lang="zh-TW" sz="2800"/>
            </a:lvl2pPr>
            <a:lvl3pPr marL="914400" indent="0" latinLnBrk="0">
              <a:buNone/>
              <a:defRPr lang="zh-TW" sz="2400"/>
            </a:lvl3pPr>
            <a:lvl4pPr marL="1371600" indent="0" latinLnBrk="0">
              <a:buNone/>
              <a:defRPr lang="zh-TW" sz="2000"/>
            </a:lvl4pPr>
            <a:lvl5pPr marL="1828800" indent="0" latinLnBrk="0">
              <a:buNone/>
              <a:defRPr lang="zh-TW" sz="2000"/>
            </a:lvl5pPr>
            <a:lvl6pPr marL="2286000" indent="0" latinLnBrk="0">
              <a:buNone/>
              <a:defRPr lang="zh-TW" sz="2000"/>
            </a:lvl6pPr>
            <a:lvl7pPr marL="2743200" indent="0" latinLnBrk="0">
              <a:buNone/>
              <a:defRPr lang="zh-TW" sz="2000"/>
            </a:lvl7pPr>
            <a:lvl8pPr marL="3200400" indent="0" latinLnBrk="0">
              <a:buNone/>
              <a:defRPr lang="zh-TW" sz="2000"/>
            </a:lvl8pPr>
            <a:lvl9pPr marL="3657600" indent="0" latinLnBrk="0">
              <a:buNone/>
              <a:defRPr lang="zh-TW" sz="2000"/>
            </a:lvl9pPr>
          </a:lstStyle>
          <a:p>
            <a:pPr lvl="0"/>
            <a:r>
              <a:rPr lang="zh-TW" altLang="en-US" noProof="0"/>
              <a:t>按一下圖示以新增圖片</a:t>
            </a:r>
            <a:endParaRPr lang="zh-TW" noProof="0"/>
          </a:p>
        </p:txBody>
      </p:sp>
      <p:sp>
        <p:nvSpPr>
          <p:cNvPr id="4" name="文字版面配置區 3"/>
          <p:cNvSpPr>
            <a:spLocks noGrp="1"/>
          </p:cNvSpPr>
          <p:nvPr>
            <p:ph type="body" sz="half" idx="2"/>
          </p:nvPr>
        </p:nvSpPr>
        <p:spPr>
          <a:xfrm>
            <a:off x="7492891" y="3555523"/>
            <a:ext cx="3840480" cy="2168517"/>
          </a:xfrm>
        </p:spPr>
        <p:txBody>
          <a:bodyPr>
            <a:normAutofit/>
          </a:bodyPr>
          <a:lstStyle>
            <a:lvl1pPr marL="0" indent="0" latinLnBrk="0">
              <a:buNone/>
              <a:defRPr lang="zh-TW" sz="1800"/>
            </a:lvl1pPr>
            <a:lvl2pPr marL="457200" indent="0" latinLnBrk="0">
              <a:buNone/>
              <a:defRPr lang="zh-TW" sz="1400"/>
            </a:lvl2pPr>
            <a:lvl3pPr marL="914400" indent="0" latinLnBrk="0">
              <a:buNone/>
              <a:defRPr lang="zh-TW" sz="1200"/>
            </a:lvl3pPr>
            <a:lvl4pPr marL="1371600" indent="0" latinLnBrk="0">
              <a:buNone/>
              <a:defRPr lang="zh-TW" sz="1000"/>
            </a:lvl4pPr>
            <a:lvl5pPr marL="1828800" indent="0" latinLnBrk="0">
              <a:buNone/>
              <a:defRPr lang="zh-TW" sz="1000"/>
            </a:lvl5pPr>
            <a:lvl6pPr marL="2286000" indent="0" latinLnBrk="0">
              <a:buNone/>
              <a:defRPr lang="zh-TW" sz="1000"/>
            </a:lvl6pPr>
            <a:lvl7pPr marL="2743200" indent="0" latinLnBrk="0">
              <a:buNone/>
              <a:defRPr lang="zh-TW" sz="1000"/>
            </a:lvl7pPr>
            <a:lvl8pPr marL="3200400" indent="0" latinLnBrk="0">
              <a:buNone/>
              <a:defRPr lang="zh-TW" sz="1000"/>
            </a:lvl8pPr>
            <a:lvl9pPr marL="3657600" indent="0" latinLnBrk="0">
              <a:buNone/>
              <a:defRPr lang="zh-TW" sz="1000"/>
            </a:lvl9pPr>
          </a:lstStyle>
          <a:p>
            <a:pPr lvl="0"/>
            <a:r>
              <a:rPr lang="zh-TW" altLang="en-US"/>
              <a:t>按一下以編輯母片文字樣式</a:t>
            </a:r>
          </a:p>
        </p:txBody>
      </p:sp>
      <p:sp>
        <p:nvSpPr>
          <p:cNvPr id="19" name="日期版面配置區 4"/>
          <p:cNvSpPr>
            <a:spLocks noGrp="1"/>
          </p:cNvSpPr>
          <p:nvPr>
            <p:ph type="dt" sz="half" idx="10"/>
          </p:nvPr>
        </p:nvSpPr>
        <p:spPr/>
        <p:txBody>
          <a:bodyPr/>
          <a:lstStyle>
            <a:lvl1pPr eaLnBrk="0" fontAlgn="base" hangingPunct="0">
              <a:spcBef>
                <a:spcPct val="0"/>
              </a:spcBef>
              <a:spcAft>
                <a:spcPct val="0"/>
              </a:spcAft>
              <a:defRPr kumimoji="1">
                <a:latin typeface="Arial" pitchFamily="34" charset="0"/>
              </a:defRPr>
            </a:lvl1pPr>
          </a:lstStyle>
          <a:p>
            <a:pPr>
              <a:defRPr/>
            </a:pPr>
            <a:fld id="{B8817804-7910-4642-8A9E-5F9ED828A0DE}" type="datetime1">
              <a:rPr lang="en-US" altLang="ja-JP" smtClean="0">
                <a:ea typeface="新細明體" panose="02020500000000000000" pitchFamily="18" charset="-120"/>
              </a:rPr>
              <a:pPr>
                <a:defRPr/>
              </a:pPr>
              <a:t>1/9/2026</a:t>
            </a:fld>
            <a:endParaRPr lang="ja-JP" altLang="en-US">
              <a:ea typeface="新細明體" panose="02020500000000000000" pitchFamily="18" charset="-120"/>
            </a:endParaRPr>
          </a:p>
        </p:txBody>
      </p:sp>
      <p:sp>
        <p:nvSpPr>
          <p:cNvPr id="20" name="頁尾版面配置區 5"/>
          <p:cNvSpPr>
            <a:spLocks noGrp="1"/>
          </p:cNvSpPr>
          <p:nvPr>
            <p:ph type="ftr" sz="quarter" idx="11"/>
          </p:nvPr>
        </p:nvSpPr>
        <p:spPr/>
        <p:txBody>
          <a:bodyPr/>
          <a:lstStyle>
            <a:lvl1pPr eaLnBrk="0" fontAlgn="base" hangingPunct="0">
              <a:spcBef>
                <a:spcPct val="0"/>
              </a:spcBef>
              <a:spcAft>
                <a:spcPct val="0"/>
              </a:spcAft>
              <a:defRPr kumimoji="1">
                <a:latin typeface="Arial" pitchFamily="34" charset="0"/>
              </a:defRPr>
            </a:lvl1pPr>
          </a:lstStyle>
          <a:p>
            <a:pPr>
              <a:defRPr/>
            </a:pPr>
            <a:endParaRPr lang="zh-TW" altLang="en-US">
              <a:ea typeface="新細明體" panose="02020500000000000000" pitchFamily="18" charset="-120"/>
            </a:endParaRPr>
          </a:p>
        </p:txBody>
      </p:sp>
      <p:sp>
        <p:nvSpPr>
          <p:cNvPr id="21" name="投影片編號版面配置區 6"/>
          <p:cNvSpPr>
            <a:spLocks noGrp="1"/>
          </p:cNvSpPr>
          <p:nvPr>
            <p:ph type="sldNum" sz="quarter" idx="12"/>
          </p:nvPr>
        </p:nvSpPr>
        <p:spPr/>
        <p:txBody>
          <a:bodyPr/>
          <a:lstStyle>
            <a:lvl1pPr eaLnBrk="0" hangingPunct="0">
              <a:defRPr kumimoji="1">
                <a:latin typeface="Arial" panose="020B0604020202020204" pitchFamily="34" charset="0"/>
              </a:defRPr>
            </a:lvl1pPr>
          </a:lstStyle>
          <a:p>
            <a:pPr fontAlgn="base">
              <a:spcBef>
                <a:spcPct val="0"/>
              </a:spcBef>
              <a:spcAft>
                <a:spcPct val="0"/>
              </a:spcAft>
              <a:defRPr/>
            </a:pPr>
            <a:fld id="{A44C261F-8BA3-4577-A038-13C521B5AE19}" type="slidenum">
              <a:rPr lang="en-US" altLang="zh-TW" smtClean="0">
                <a:ea typeface="新細明體" panose="02020500000000000000" pitchFamily="18" charset="-120"/>
              </a:rPr>
              <a:pPr fontAlgn="base">
                <a:spcBef>
                  <a:spcPct val="0"/>
                </a:spcBef>
                <a:spcAft>
                  <a:spcPct val="0"/>
                </a:spcAft>
                <a:defRPr/>
              </a:pPr>
              <a:t>‹#›</a:t>
            </a:fld>
            <a:endParaRPr lang="zh-TW" altLang="en-US">
              <a:ea typeface="新細明體" panose="02020500000000000000" pitchFamily="18" charset="-120"/>
            </a:endParaRPr>
          </a:p>
        </p:txBody>
      </p:sp>
    </p:spTree>
    <p:extLst>
      <p:ext uri="{BB962C8B-B14F-4D97-AF65-F5344CB8AC3E}">
        <p14:creationId xmlns:p14="http://schemas.microsoft.com/office/powerpoint/2010/main" val="147138951"/>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標題及垂直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b="1"/>
            </a:lvl1pPr>
          </a:lstStyle>
          <a:p>
            <a:r>
              <a:rPr lang="zh-TW" altLang="en-US"/>
              <a:t>按一下以編輯母片標題樣式</a:t>
            </a:r>
            <a:endParaRPr lang="zh-TW"/>
          </a:p>
        </p:txBody>
      </p:sp>
      <p:sp>
        <p:nvSpPr>
          <p:cNvPr id="3" name="垂直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TW"/>
          </a:p>
        </p:txBody>
      </p:sp>
      <p:sp>
        <p:nvSpPr>
          <p:cNvPr id="4" name="日期版面配置區 3"/>
          <p:cNvSpPr>
            <a:spLocks noGrp="1"/>
          </p:cNvSpPr>
          <p:nvPr>
            <p:ph type="dt" sz="half" idx="10"/>
          </p:nvPr>
        </p:nvSpPr>
        <p:spPr/>
        <p:txBody>
          <a:bodyPr/>
          <a:lstStyle>
            <a:lvl1pPr eaLnBrk="0" fontAlgn="base" hangingPunct="0">
              <a:spcBef>
                <a:spcPct val="0"/>
              </a:spcBef>
              <a:spcAft>
                <a:spcPct val="0"/>
              </a:spcAft>
              <a:defRPr kumimoji="1">
                <a:latin typeface="Arial" pitchFamily="34" charset="0"/>
              </a:defRPr>
            </a:lvl1pPr>
          </a:lstStyle>
          <a:p>
            <a:pPr>
              <a:defRPr/>
            </a:pPr>
            <a:fld id="{1D2E4238-618E-4FD7-B192-8FA5761783CA}" type="datetime1">
              <a:rPr lang="en-US" altLang="ja-JP" smtClean="0">
                <a:ea typeface="新細明體" panose="02020500000000000000" pitchFamily="18" charset="-120"/>
              </a:rPr>
              <a:pPr>
                <a:defRPr/>
              </a:pPr>
              <a:t>1/9/2026</a:t>
            </a:fld>
            <a:endParaRPr lang="ja-JP" altLang="en-US">
              <a:ea typeface="新細明體" panose="02020500000000000000" pitchFamily="18" charset="-120"/>
            </a:endParaRPr>
          </a:p>
        </p:txBody>
      </p:sp>
      <p:sp>
        <p:nvSpPr>
          <p:cNvPr id="5" name="頁尾版面配置區 4"/>
          <p:cNvSpPr>
            <a:spLocks noGrp="1"/>
          </p:cNvSpPr>
          <p:nvPr>
            <p:ph type="ftr" sz="quarter" idx="11"/>
          </p:nvPr>
        </p:nvSpPr>
        <p:spPr/>
        <p:txBody>
          <a:bodyPr/>
          <a:lstStyle>
            <a:lvl1pPr eaLnBrk="0" fontAlgn="base" hangingPunct="0">
              <a:spcBef>
                <a:spcPct val="0"/>
              </a:spcBef>
              <a:spcAft>
                <a:spcPct val="0"/>
              </a:spcAft>
              <a:defRPr kumimoji="1">
                <a:latin typeface="Arial" pitchFamily="34" charset="0"/>
              </a:defRPr>
            </a:lvl1pPr>
          </a:lstStyle>
          <a:p>
            <a:pPr>
              <a:defRPr/>
            </a:pPr>
            <a:endParaRPr lang="zh-TW" altLang="en-US">
              <a:ea typeface="新細明體" panose="02020500000000000000" pitchFamily="18" charset="-120"/>
            </a:endParaRPr>
          </a:p>
        </p:txBody>
      </p:sp>
      <p:sp>
        <p:nvSpPr>
          <p:cNvPr id="6" name="投影片編號版面配置區 5"/>
          <p:cNvSpPr>
            <a:spLocks noGrp="1"/>
          </p:cNvSpPr>
          <p:nvPr>
            <p:ph type="sldNum" sz="quarter" idx="12"/>
          </p:nvPr>
        </p:nvSpPr>
        <p:spPr/>
        <p:txBody>
          <a:bodyPr/>
          <a:lstStyle>
            <a:lvl1pPr eaLnBrk="0" hangingPunct="0">
              <a:defRPr kumimoji="1">
                <a:latin typeface="Arial" panose="020B0604020202020204" pitchFamily="34" charset="0"/>
              </a:defRPr>
            </a:lvl1pPr>
          </a:lstStyle>
          <a:p>
            <a:pPr fontAlgn="base">
              <a:spcBef>
                <a:spcPct val="0"/>
              </a:spcBef>
              <a:spcAft>
                <a:spcPct val="0"/>
              </a:spcAft>
              <a:defRPr/>
            </a:pPr>
            <a:fld id="{5B2CA02F-2BA3-40DB-B45A-FCE484254831}" type="slidenum">
              <a:rPr lang="en-US" altLang="zh-TW" smtClean="0">
                <a:ea typeface="新細明體" panose="02020500000000000000" pitchFamily="18" charset="-120"/>
              </a:rPr>
              <a:pPr fontAlgn="base">
                <a:spcBef>
                  <a:spcPct val="0"/>
                </a:spcBef>
                <a:spcAft>
                  <a:spcPct val="0"/>
                </a:spcAft>
                <a:defRPr/>
              </a:pPr>
              <a:t>‹#›</a:t>
            </a:fld>
            <a:endParaRPr lang="zh-TW" altLang="en-US">
              <a:ea typeface="新細明體" panose="02020500000000000000" pitchFamily="18" charset="-120"/>
            </a:endParaRPr>
          </a:p>
        </p:txBody>
      </p:sp>
    </p:spTree>
    <p:extLst>
      <p:ext uri="{BB962C8B-B14F-4D97-AF65-F5344CB8AC3E}">
        <p14:creationId xmlns:p14="http://schemas.microsoft.com/office/powerpoint/2010/main" val="3610995486"/>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標題及文字">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垂直標題 1"/>
          <p:cNvSpPr>
            <a:spLocks noGrp="1"/>
          </p:cNvSpPr>
          <p:nvPr>
            <p:ph type="title" orient="vert"/>
          </p:nvPr>
        </p:nvSpPr>
        <p:spPr>
          <a:xfrm>
            <a:off x="9624269" y="304800"/>
            <a:ext cx="1729531" cy="5676900"/>
          </a:xfrm>
        </p:spPr>
        <p:txBody>
          <a:bodyPr vert="eaVert"/>
          <a:lstStyle>
            <a:lvl1pPr>
              <a:defRPr b="1"/>
            </a:lvl1pPr>
          </a:lstStyle>
          <a:p>
            <a:r>
              <a:rPr lang="zh-TW" altLang="en-US"/>
              <a:t>按一下以編輯母片標題樣式</a:t>
            </a:r>
            <a:endParaRPr lang="zh-TW"/>
          </a:p>
        </p:txBody>
      </p:sp>
      <p:sp>
        <p:nvSpPr>
          <p:cNvPr id="3" name="垂直文字版面配置區 2"/>
          <p:cNvSpPr>
            <a:spLocks noGrp="1"/>
          </p:cNvSpPr>
          <p:nvPr>
            <p:ph type="body" orient="vert" idx="1"/>
          </p:nvPr>
        </p:nvSpPr>
        <p:spPr>
          <a:xfrm>
            <a:off x="838201" y="304800"/>
            <a:ext cx="8633671" cy="5676900"/>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TW"/>
          </a:p>
        </p:txBody>
      </p:sp>
      <p:sp>
        <p:nvSpPr>
          <p:cNvPr id="4" name="日期版面配置區 3"/>
          <p:cNvSpPr>
            <a:spLocks noGrp="1"/>
          </p:cNvSpPr>
          <p:nvPr>
            <p:ph type="dt" sz="half" idx="10"/>
          </p:nvPr>
        </p:nvSpPr>
        <p:spPr/>
        <p:txBody>
          <a:bodyPr/>
          <a:lstStyle>
            <a:lvl1pPr eaLnBrk="0" fontAlgn="base" hangingPunct="0">
              <a:spcBef>
                <a:spcPct val="0"/>
              </a:spcBef>
              <a:spcAft>
                <a:spcPct val="0"/>
              </a:spcAft>
              <a:defRPr kumimoji="1">
                <a:latin typeface="Arial" pitchFamily="34" charset="0"/>
              </a:defRPr>
            </a:lvl1pPr>
          </a:lstStyle>
          <a:p>
            <a:pPr>
              <a:defRPr/>
            </a:pPr>
            <a:fld id="{E62B5DF4-EF85-4E3B-A717-56254A798A7B}" type="datetime1">
              <a:rPr lang="en-US" altLang="ja-JP" smtClean="0">
                <a:ea typeface="新細明體" panose="02020500000000000000" pitchFamily="18" charset="-120"/>
              </a:rPr>
              <a:pPr>
                <a:defRPr/>
              </a:pPr>
              <a:t>1/9/2026</a:t>
            </a:fld>
            <a:endParaRPr lang="ja-JP" altLang="en-US">
              <a:ea typeface="新細明體" panose="02020500000000000000" pitchFamily="18" charset="-120"/>
            </a:endParaRPr>
          </a:p>
        </p:txBody>
      </p:sp>
      <p:sp>
        <p:nvSpPr>
          <p:cNvPr id="5" name="頁尾版面配置區 4"/>
          <p:cNvSpPr>
            <a:spLocks noGrp="1"/>
          </p:cNvSpPr>
          <p:nvPr>
            <p:ph type="ftr" sz="quarter" idx="11"/>
          </p:nvPr>
        </p:nvSpPr>
        <p:spPr/>
        <p:txBody>
          <a:bodyPr/>
          <a:lstStyle>
            <a:lvl1pPr eaLnBrk="0" fontAlgn="base" hangingPunct="0">
              <a:spcBef>
                <a:spcPct val="0"/>
              </a:spcBef>
              <a:spcAft>
                <a:spcPct val="0"/>
              </a:spcAft>
              <a:defRPr kumimoji="1">
                <a:latin typeface="Arial" pitchFamily="34" charset="0"/>
              </a:defRPr>
            </a:lvl1pPr>
          </a:lstStyle>
          <a:p>
            <a:pPr>
              <a:defRPr/>
            </a:pPr>
            <a:endParaRPr lang="zh-TW" altLang="en-US">
              <a:ea typeface="新細明體" panose="02020500000000000000" pitchFamily="18" charset="-120"/>
            </a:endParaRPr>
          </a:p>
        </p:txBody>
      </p:sp>
      <p:sp>
        <p:nvSpPr>
          <p:cNvPr id="6" name="投影片編號版面配置區 5"/>
          <p:cNvSpPr>
            <a:spLocks noGrp="1"/>
          </p:cNvSpPr>
          <p:nvPr>
            <p:ph type="sldNum" sz="quarter" idx="12"/>
          </p:nvPr>
        </p:nvSpPr>
        <p:spPr/>
        <p:txBody>
          <a:bodyPr/>
          <a:lstStyle>
            <a:lvl1pPr eaLnBrk="0" hangingPunct="0">
              <a:defRPr kumimoji="1">
                <a:latin typeface="Arial" panose="020B0604020202020204" pitchFamily="34" charset="0"/>
              </a:defRPr>
            </a:lvl1pPr>
          </a:lstStyle>
          <a:p>
            <a:pPr fontAlgn="base">
              <a:spcBef>
                <a:spcPct val="0"/>
              </a:spcBef>
              <a:spcAft>
                <a:spcPct val="0"/>
              </a:spcAft>
              <a:defRPr/>
            </a:pPr>
            <a:fld id="{F22F7126-6307-41F5-BACD-223F2C1A34BB}" type="slidenum">
              <a:rPr lang="en-US" altLang="zh-TW" smtClean="0">
                <a:ea typeface="新細明體" panose="02020500000000000000" pitchFamily="18" charset="-120"/>
              </a:rPr>
              <a:pPr fontAlgn="base">
                <a:spcBef>
                  <a:spcPct val="0"/>
                </a:spcBef>
                <a:spcAft>
                  <a:spcPct val="0"/>
                </a:spcAft>
                <a:defRPr/>
              </a:pPr>
              <a:t>‹#›</a:t>
            </a:fld>
            <a:endParaRPr lang="zh-TW" altLang="en-US">
              <a:ea typeface="新細明體" panose="02020500000000000000" pitchFamily="18" charset="-120"/>
            </a:endParaRPr>
          </a:p>
        </p:txBody>
      </p:sp>
    </p:spTree>
    <p:extLst>
      <p:ext uri="{BB962C8B-B14F-4D97-AF65-F5344CB8AC3E}">
        <p14:creationId xmlns:p14="http://schemas.microsoft.com/office/powerpoint/2010/main" val="2527948423"/>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bl">
  <p:cSld name="標題及表格">
    <p:spTree>
      <p:nvGrpSpPr>
        <p:cNvPr id="1" name=""/>
        <p:cNvGrpSpPr/>
        <p:nvPr/>
      </p:nvGrpSpPr>
      <p:grpSpPr>
        <a:xfrm>
          <a:off x="0" y="0"/>
          <a:ext cx="0" cy="0"/>
          <a:chOff x="0" y="0"/>
          <a:chExt cx="0" cy="0"/>
        </a:xfrm>
      </p:grpSpPr>
      <p:sp>
        <p:nvSpPr>
          <p:cNvPr id="2" name="標題 1"/>
          <p:cNvSpPr>
            <a:spLocks noGrp="1"/>
          </p:cNvSpPr>
          <p:nvPr>
            <p:ph type="title"/>
          </p:nvPr>
        </p:nvSpPr>
        <p:spPr>
          <a:xfrm>
            <a:off x="609600" y="274638"/>
            <a:ext cx="10972800" cy="1143000"/>
          </a:xfrm>
        </p:spPr>
        <p:txBody>
          <a:bodyPr/>
          <a:lstStyle>
            <a:lvl1pPr>
              <a:defRPr>
                <a:latin typeface="標楷體" pitchFamily="65" charset="-120"/>
                <a:ea typeface="標楷體" pitchFamily="65" charset="-120"/>
              </a:defRPr>
            </a:lvl1pPr>
          </a:lstStyle>
          <a:p>
            <a:r>
              <a:rPr lang="zh-TW" altLang="en-US"/>
              <a:t>按一下以編輯母片標題樣式</a:t>
            </a:r>
          </a:p>
        </p:txBody>
      </p:sp>
      <p:sp>
        <p:nvSpPr>
          <p:cNvPr id="3" name="表格版面配置區 2"/>
          <p:cNvSpPr>
            <a:spLocks noGrp="1"/>
          </p:cNvSpPr>
          <p:nvPr>
            <p:ph type="tbl" idx="1"/>
          </p:nvPr>
        </p:nvSpPr>
        <p:spPr>
          <a:xfrm>
            <a:off x="609600" y="1600206"/>
            <a:ext cx="10972800" cy="4525963"/>
          </a:xfrm>
        </p:spPr>
        <p:txBody>
          <a:bodyPr rtlCol="0">
            <a:normAutofit/>
          </a:bodyPr>
          <a:lstStyle>
            <a:lvl1pPr>
              <a:defRPr>
                <a:latin typeface="標楷體" pitchFamily="65" charset="-120"/>
                <a:ea typeface="標楷體" pitchFamily="65" charset="-120"/>
              </a:defRPr>
            </a:lvl1pPr>
          </a:lstStyle>
          <a:p>
            <a:pPr lvl="0"/>
            <a:endParaRPr lang="zh-TW" altLang="en-US" noProof="0"/>
          </a:p>
        </p:txBody>
      </p:sp>
      <p:sp>
        <p:nvSpPr>
          <p:cNvPr id="4" name="Date Placeholder 4"/>
          <p:cNvSpPr>
            <a:spLocks noGrp="1"/>
          </p:cNvSpPr>
          <p:nvPr>
            <p:ph type="dt" sz="half" idx="10"/>
          </p:nvPr>
        </p:nvSpPr>
        <p:spPr/>
        <p:txBody>
          <a:bodyPr/>
          <a:lstStyle>
            <a:lvl1pPr eaLnBrk="0" fontAlgn="base" hangingPunct="0">
              <a:spcBef>
                <a:spcPct val="0"/>
              </a:spcBef>
              <a:spcAft>
                <a:spcPct val="0"/>
              </a:spcAft>
              <a:defRPr kumimoji="1">
                <a:latin typeface="Arial" pitchFamily="34" charset="0"/>
              </a:defRPr>
            </a:lvl1pPr>
          </a:lstStyle>
          <a:p>
            <a:pPr>
              <a:defRPr/>
            </a:pPr>
            <a:fld id="{92EE5F54-BAF1-4A6E-85F4-F8E0401012AE}" type="datetime1">
              <a:rPr lang="ja-JP" altLang="en-US" smtClean="0">
                <a:ea typeface="新細明體" panose="02020500000000000000" pitchFamily="18" charset="-120"/>
              </a:rPr>
              <a:pPr>
                <a:defRPr/>
              </a:pPr>
              <a:t>2026/1/9</a:t>
            </a:fld>
            <a:endParaRPr lang="en-US" altLang="zh-TW" dirty="0">
              <a:ea typeface="新細明體" panose="02020500000000000000" pitchFamily="18" charset="-120"/>
            </a:endParaRPr>
          </a:p>
        </p:txBody>
      </p:sp>
      <p:sp>
        <p:nvSpPr>
          <p:cNvPr id="5" name="Footer Placeholder 5"/>
          <p:cNvSpPr>
            <a:spLocks noGrp="1"/>
          </p:cNvSpPr>
          <p:nvPr>
            <p:ph type="ftr" sz="quarter" idx="11"/>
          </p:nvPr>
        </p:nvSpPr>
        <p:spPr/>
        <p:txBody>
          <a:bodyPr/>
          <a:lstStyle>
            <a:lvl1pPr eaLnBrk="0" fontAlgn="base" hangingPunct="0">
              <a:spcBef>
                <a:spcPct val="0"/>
              </a:spcBef>
              <a:spcAft>
                <a:spcPct val="0"/>
              </a:spcAft>
              <a:defRPr kumimoji="1">
                <a:latin typeface="Arial" pitchFamily="34" charset="0"/>
              </a:defRPr>
            </a:lvl1pPr>
          </a:lstStyle>
          <a:p>
            <a:pPr>
              <a:defRPr/>
            </a:pPr>
            <a:endParaRPr lang="en-US" altLang="zh-TW">
              <a:ea typeface="新細明體" panose="02020500000000000000" pitchFamily="18" charset="-120"/>
            </a:endParaRPr>
          </a:p>
        </p:txBody>
      </p:sp>
      <p:sp>
        <p:nvSpPr>
          <p:cNvPr id="6" name="Slide Number Placeholder 6"/>
          <p:cNvSpPr>
            <a:spLocks noGrp="1"/>
          </p:cNvSpPr>
          <p:nvPr>
            <p:ph type="sldNum" sz="quarter" idx="12"/>
          </p:nvPr>
        </p:nvSpPr>
        <p:spPr/>
        <p:txBody>
          <a:bodyPr/>
          <a:lstStyle>
            <a:lvl1pPr eaLnBrk="0" hangingPunct="0">
              <a:defRPr kumimoji="1">
                <a:latin typeface="Arial" panose="020B0604020202020204" pitchFamily="34" charset="0"/>
              </a:defRPr>
            </a:lvl1pPr>
          </a:lstStyle>
          <a:p>
            <a:pPr fontAlgn="base">
              <a:spcBef>
                <a:spcPct val="0"/>
              </a:spcBef>
              <a:spcAft>
                <a:spcPct val="0"/>
              </a:spcAft>
              <a:defRPr/>
            </a:pPr>
            <a:fld id="{BA2BF8B2-7DC6-46EC-B7F0-F4B6BDEE0A9C}" type="slidenum">
              <a:rPr lang="en-US" altLang="zh-TW" smtClean="0">
                <a:ea typeface="新細明體" panose="02020500000000000000" pitchFamily="18" charset="-120"/>
              </a:rPr>
              <a:pPr fontAlgn="base">
                <a:spcBef>
                  <a:spcPct val="0"/>
                </a:spcBef>
                <a:spcAft>
                  <a:spcPct val="0"/>
                </a:spcAft>
                <a:defRPr/>
              </a:pPr>
              <a:t>‹#›</a:t>
            </a:fld>
            <a:endParaRPr lang="en-US" altLang="zh-TW">
              <a:ea typeface="新細明體" panose="02020500000000000000" pitchFamily="18" charset="-120"/>
            </a:endParaRPr>
          </a:p>
        </p:txBody>
      </p:sp>
    </p:spTree>
    <p:extLst>
      <p:ext uri="{BB962C8B-B14F-4D97-AF65-F5344CB8AC3E}">
        <p14:creationId xmlns:p14="http://schemas.microsoft.com/office/powerpoint/2010/main" val="2795788272"/>
      </p:ext>
    </p:extLst>
  </p:cSld>
  <p:clrMapOvr>
    <a:masterClrMapping/>
  </p:clrMapOvr>
  <p:transition spd="med">
    <p:wipe dir="d"/>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3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3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3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5000"/>
              </a:lnSpc>
              <a:defRPr sz="7200" b="1" cap="none" baseline="0">
                <a:blipFill dpi="0" rotWithShape="1">
                  <a:blip r:embed="rId4"/>
                  <a:srcRect/>
                  <a:tile tx="6350" ty="-127000" sx="65000" sy="64000" flip="none" algn="tl"/>
                </a:blipFill>
              </a:defRPr>
            </a:lvl1pPr>
          </a:lstStyle>
          <a:p>
            <a:r>
              <a:rPr lang="zh-TW" altLang="en-US"/>
              <a:t>按一下以編輯母片標題樣式</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zh-TW" altLang="en-US"/>
              <a:t>按一下以編輯母片副標題樣式</a:t>
            </a:r>
            <a:endParaRPr lang="en-US" dirty="0"/>
          </a:p>
        </p:txBody>
      </p:sp>
      <p:sp>
        <p:nvSpPr>
          <p:cNvPr id="4" name="Date Placeholder 3"/>
          <p:cNvSpPr>
            <a:spLocks noGrp="1"/>
          </p:cNvSpPr>
          <p:nvPr>
            <p:ph type="dt" sz="half" idx="10"/>
          </p:nvPr>
        </p:nvSpPr>
        <p:spPr/>
        <p:txBody>
          <a:bodyPr/>
          <a:lstStyle/>
          <a:p>
            <a:fld id="{23C8A2FC-DA79-440B-B043-3E9C26261A11}" type="datetime1">
              <a:rPr lang="en-US" altLang="zh-TW" smtClean="0"/>
              <a:t>1/9/2026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b="1"/>
            </a:lvl1p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21202830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959705E7-6EB6-44F3-BF3B-CFC6CE0C0542}" type="datetime1">
              <a:rPr lang="en-US" altLang="zh-TW" smtClean="0"/>
              <a:t>1/9/2026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37858909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secHead" preserve="1">
  <p:cSld name="章節標題">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3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5000"/>
              </a:lnSpc>
              <a:defRPr sz="7200" b="1"/>
            </a:lvl1pPr>
          </a:lstStyle>
          <a:p>
            <a:r>
              <a:rPr lang="zh-TW" altLang="en-US"/>
              <a:t>按一下以編輯母片標題樣式</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a:xfrm>
            <a:off x="8593667" y="6272784"/>
            <a:ext cx="2644309" cy="365125"/>
          </a:xfrm>
        </p:spPr>
        <p:txBody>
          <a:bodyPr/>
          <a:lstStyle/>
          <a:p>
            <a:fld id="{4661D839-5AF1-4383-BB46-EFB79C189E18}" type="datetime1">
              <a:rPr lang="en-US" altLang="zh-TW" smtClean="0"/>
              <a:t>1/9/2026</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29261559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907EF53E-4102-42B8-8F4E-739A6C555493}" type="datetime1">
              <a:rPr lang="en-US" altLang="zh-TW" smtClean="0"/>
              <a:t>1/9/2026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2593549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標題及表格" type="tbl">
  <p:cSld name="TABLE">
    <p:spTree>
      <p:nvGrpSpPr>
        <p:cNvPr id="1" name="Shape 46"/>
        <p:cNvGrpSpPr/>
        <p:nvPr/>
      </p:nvGrpSpPr>
      <p:grpSpPr>
        <a:xfrm>
          <a:off x="0" y="0"/>
          <a:ext cx="0" cy="0"/>
          <a:chOff x="0" y="0"/>
          <a:chExt cx="0" cy="0"/>
        </a:xfrm>
      </p:grpSpPr>
      <p:sp>
        <p:nvSpPr>
          <p:cNvPr id="47" name="Google Shape;47;p198"/>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800"/>
              <a:buFont typeface="Microsoft JhengHei"/>
              <a:buNone/>
              <a:defRPr>
                <a:latin typeface="Microsoft JhengHei"/>
                <a:ea typeface="Microsoft JhengHei"/>
                <a:cs typeface="Microsoft JhengHei"/>
                <a:sym typeface="Microsoft JhengHe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198"/>
          <p:cNvSpPr txBox="1">
            <a:spLocks noGrp="1"/>
          </p:cNvSpPr>
          <p:nvPr>
            <p:ph type="dt" idx="10"/>
          </p:nvPr>
        </p:nvSpPr>
        <p:spPr>
          <a:xfrm>
            <a:off x="7964424" y="6272784"/>
            <a:ext cx="3273552"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98"/>
          <p:cNvSpPr txBox="1">
            <a:spLocks noGrp="1"/>
          </p:cNvSpPr>
          <p:nvPr>
            <p:ph type="ftr" idx="11"/>
          </p:nvPr>
        </p:nvSpPr>
        <p:spPr>
          <a:xfrm>
            <a:off x="1088136" y="6272784"/>
            <a:ext cx="632764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198"/>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lvl1pPr marL="0" marR="0" lvl="0" indent="0" algn="ctr">
              <a:spcBef>
                <a:spcPts val="0"/>
              </a:spcBef>
              <a:buNone/>
              <a:defRPr sz="1400" b="1">
                <a:solidFill>
                  <a:srgbClr val="FFFFFF"/>
                </a:solidFill>
                <a:latin typeface="Arial"/>
                <a:ea typeface="Arial"/>
                <a:cs typeface="Arial"/>
                <a:sym typeface="Arial"/>
              </a:defRPr>
            </a:lvl1pPr>
            <a:lvl2pPr marL="0" marR="0" lvl="1" indent="0" algn="ctr">
              <a:spcBef>
                <a:spcPts val="0"/>
              </a:spcBef>
              <a:buNone/>
              <a:defRPr sz="1400" b="1">
                <a:solidFill>
                  <a:srgbClr val="FFFFFF"/>
                </a:solidFill>
                <a:latin typeface="Arial"/>
                <a:ea typeface="Arial"/>
                <a:cs typeface="Arial"/>
                <a:sym typeface="Arial"/>
              </a:defRPr>
            </a:lvl2pPr>
            <a:lvl3pPr marL="0" marR="0" lvl="2" indent="0" algn="ctr">
              <a:spcBef>
                <a:spcPts val="0"/>
              </a:spcBef>
              <a:buNone/>
              <a:defRPr sz="1400" b="1">
                <a:solidFill>
                  <a:srgbClr val="FFFFFF"/>
                </a:solidFill>
                <a:latin typeface="Arial"/>
                <a:ea typeface="Arial"/>
                <a:cs typeface="Arial"/>
                <a:sym typeface="Arial"/>
              </a:defRPr>
            </a:lvl3pPr>
            <a:lvl4pPr marL="0" marR="0" lvl="3" indent="0" algn="ctr">
              <a:spcBef>
                <a:spcPts val="0"/>
              </a:spcBef>
              <a:buNone/>
              <a:defRPr sz="1400" b="1">
                <a:solidFill>
                  <a:srgbClr val="FFFFFF"/>
                </a:solidFill>
                <a:latin typeface="Arial"/>
                <a:ea typeface="Arial"/>
                <a:cs typeface="Arial"/>
                <a:sym typeface="Arial"/>
              </a:defRPr>
            </a:lvl4pPr>
            <a:lvl5pPr marL="0" marR="0" lvl="4" indent="0" algn="ctr">
              <a:spcBef>
                <a:spcPts val="0"/>
              </a:spcBef>
              <a:buNone/>
              <a:defRPr sz="1400" b="1">
                <a:solidFill>
                  <a:srgbClr val="FFFFFF"/>
                </a:solidFill>
                <a:latin typeface="Arial"/>
                <a:ea typeface="Arial"/>
                <a:cs typeface="Arial"/>
                <a:sym typeface="Arial"/>
              </a:defRPr>
            </a:lvl5pPr>
            <a:lvl6pPr marL="0" marR="0" lvl="5" indent="0" algn="ctr">
              <a:spcBef>
                <a:spcPts val="0"/>
              </a:spcBef>
              <a:buNone/>
              <a:defRPr sz="1400" b="1">
                <a:solidFill>
                  <a:srgbClr val="FFFFFF"/>
                </a:solidFill>
                <a:latin typeface="Arial"/>
                <a:ea typeface="Arial"/>
                <a:cs typeface="Arial"/>
                <a:sym typeface="Arial"/>
              </a:defRPr>
            </a:lvl6pPr>
            <a:lvl7pPr marL="0" marR="0" lvl="6" indent="0" algn="ctr">
              <a:spcBef>
                <a:spcPts val="0"/>
              </a:spcBef>
              <a:buNone/>
              <a:defRPr sz="1400" b="1">
                <a:solidFill>
                  <a:srgbClr val="FFFFFF"/>
                </a:solidFill>
                <a:latin typeface="Arial"/>
                <a:ea typeface="Arial"/>
                <a:cs typeface="Arial"/>
                <a:sym typeface="Arial"/>
              </a:defRPr>
            </a:lvl7pPr>
            <a:lvl8pPr marL="0" marR="0" lvl="7" indent="0" algn="ctr">
              <a:spcBef>
                <a:spcPts val="0"/>
              </a:spcBef>
              <a:buNone/>
              <a:defRPr sz="1400" b="1">
                <a:solidFill>
                  <a:srgbClr val="FFFFFF"/>
                </a:solidFill>
                <a:latin typeface="Arial"/>
                <a:ea typeface="Arial"/>
                <a:cs typeface="Arial"/>
                <a:sym typeface="Arial"/>
              </a:defRPr>
            </a:lvl8pPr>
            <a:lvl9pPr marL="0" marR="0" lvl="8" indent="0" algn="ctr">
              <a:spcBef>
                <a:spcPts val="0"/>
              </a:spcBef>
              <a:buNone/>
              <a:defRPr sz="1400" b="1">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zh-TW"/>
              <a:t>‹#›</a:t>
            </a:fld>
            <a:endParaRPr/>
          </a:p>
        </p:txBody>
      </p:sp>
    </p:spTree>
  </p:cSld>
  <p:clrMapOvr>
    <a:masterClrMapping/>
  </p:clrMapOvr>
  <p:transition spd="med">
    <p:wipe dir="d"/>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3724A273-27FB-4E44-BB82-792E1C977596}" type="datetime1">
              <a:rPr lang="en-US" altLang="zh-TW" smtClean="0"/>
              <a:t>1/9/2026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7233744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DD638909-3DE6-428E-98D9-F9684E9F9DA5}" type="datetime1">
              <a:rPr lang="en-US" altLang="zh-TW" smtClean="0"/>
              <a:t>1/9/2026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4041331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EA6C71-79F9-4061-B727-33D9485814E4}" type="datetime1">
              <a:rPr lang="en-US" altLang="zh-TW" smtClean="0"/>
              <a:t>1/9/2026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17754581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zh-TW" altLang="en-US"/>
              <a:t>按一下以編輯母片標題樣式</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編輯母片文字樣式</a:t>
            </a:r>
          </a:p>
        </p:txBody>
      </p:sp>
      <p:sp>
        <p:nvSpPr>
          <p:cNvPr id="5" name="Date Placeholder 4"/>
          <p:cNvSpPr>
            <a:spLocks noGrp="1"/>
          </p:cNvSpPr>
          <p:nvPr>
            <p:ph type="dt" sz="half" idx="10"/>
          </p:nvPr>
        </p:nvSpPr>
        <p:spPr/>
        <p:txBody>
          <a:bodyPr/>
          <a:lstStyle/>
          <a:p>
            <a:fld id="{4360D798-D203-4CD8-8216-93B4CAD53727}" type="datetime1">
              <a:rPr lang="en-US" altLang="zh-TW" smtClean="0"/>
              <a:t>1/9/2026</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38925401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編輯母片文字樣式</a:t>
            </a:r>
          </a:p>
        </p:txBody>
      </p:sp>
      <p:sp>
        <p:nvSpPr>
          <p:cNvPr id="5" name="Date Placeholder 4"/>
          <p:cNvSpPr>
            <a:spLocks noGrp="1"/>
          </p:cNvSpPr>
          <p:nvPr>
            <p:ph type="dt" sz="half" idx="10"/>
          </p:nvPr>
        </p:nvSpPr>
        <p:spPr/>
        <p:txBody>
          <a:bodyPr/>
          <a:lstStyle/>
          <a:p>
            <a:fld id="{2EE3720A-B7AE-4486-88D7-8ECB141F384A}" type="datetime1">
              <a:rPr lang="en-US" altLang="zh-TW" smtClean="0"/>
              <a:t>1/9/2026</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5555628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ACA3CADB-A925-48B5-A589-6407931A635A}" type="datetime1">
              <a:rPr lang="en-US" altLang="zh-TW" smtClean="0"/>
              <a:t>1/9/2026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3883048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E23D566C-ADEC-49FC-AF50-F2814CD7A7A9}" type="datetime1">
              <a:rPr lang="en-US" altLang="zh-TW" smtClean="0"/>
              <a:t>1/9/2026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39922233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7_Basic Layout">
    <p:spTree>
      <p:nvGrpSpPr>
        <p:cNvPr id="1" name=""/>
        <p:cNvGrpSpPr/>
        <p:nvPr/>
      </p:nvGrpSpPr>
      <p:grpSpPr>
        <a:xfrm>
          <a:off x="0" y="0"/>
          <a:ext cx="0" cy="0"/>
          <a:chOff x="0" y="0"/>
          <a:chExt cx="0" cy="0"/>
        </a:xfrm>
      </p:grpSpPr>
      <p:sp>
        <p:nvSpPr>
          <p:cNvPr id="3" name="Rectangle 2"/>
          <p:cNvSpPr/>
          <p:nvPr userDrawn="1"/>
        </p:nvSpPr>
        <p:spPr>
          <a:xfrm>
            <a:off x="0" y="0"/>
            <a:ext cx="379174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5" tIns="45718" rIns="91435" bIns="45718" numCol="1" spcCol="0" rtlCol="0" fromWordArt="0" anchor="ctr" anchorCtr="0" forceAA="0" compatLnSpc="1">
            <a:prstTxWarp prst="textNoShape">
              <a:avLst/>
            </a:prstTxWarp>
            <a:noAutofit/>
          </a:bodyPr>
          <a:lstStyle/>
          <a:p>
            <a:pPr algn="ctr"/>
            <a:endParaRPr lang="ko-KR" altLang="en-US" sz="1799"/>
          </a:p>
        </p:txBody>
      </p:sp>
      <p:sp>
        <p:nvSpPr>
          <p:cNvPr id="4" name="Freeform: Shape 3">
            <a:extLst>
              <a:ext uri="{FF2B5EF4-FFF2-40B4-BE49-F238E27FC236}">
                <a16:creationId xmlns:a16="http://schemas.microsoft.com/office/drawing/2014/main" id="{D6008956-0B06-40CE-B063-68DF2ECA9D66}"/>
              </a:ext>
            </a:extLst>
          </p:cNvPr>
          <p:cNvSpPr/>
          <p:nvPr userDrawn="1"/>
        </p:nvSpPr>
        <p:spPr>
          <a:xfrm>
            <a:off x="2597370" y="5117072"/>
            <a:ext cx="972430" cy="1533782"/>
          </a:xfrm>
          <a:custGeom>
            <a:avLst/>
            <a:gdLst>
              <a:gd name="connsiteX0" fmla="*/ 3148042 w 3753143"/>
              <a:gd name="connsiteY0" fmla="*/ 0 h 5919712"/>
              <a:gd name="connsiteX1" fmla="*/ 2450844 w 3753143"/>
              <a:gd name="connsiteY1" fmla="*/ 1400957 h 5919712"/>
              <a:gd name="connsiteX2" fmla="*/ 2161453 w 3753143"/>
              <a:gd name="connsiteY2" fmla="*/ 1427267 h 5919712"/>
              <a:gd name="connsiteX3" fmla="*/ 1885204 w 3753143"/>
              <a:gd name="connsiteY3" fmla="*/ 1690357 h 5919712"/>
              <a:gd name="connsiteX4" fmla="*/ 1885204 w 3753143"/>
              <a:gd name="connsiteY4" fmla="*/ 2841375 h 5919712"/>
              <a:gd name="connsiteX5" fmla="*/ 2023324 w 3753143"/>
              <a:gd name="connsiteY5" fmla="*/ 2624325 h 5919712"/>
              <a:gd name="connsiteX6" fmla="*/ 2253525 w 3753143"/>
              <a:gd name="connsiteY6" fmla="*/ 1848207 h 5919712"/>
              <a:gd name="connsiteX7" fmla="*/ 2825753 w 3753143"/>
              <a:gd name="connsiteY7" fmla="*/ 1486458 h 5919712"/>
              <a:gd name="connsiteX8" fmla="*/ 3753143 w 3753143"/>
              <a:gd name="connsiteY8" fmla="*/ 776118 h 5919712"/>
              <a:gd name="connsiteX9" fmla="*/ 3483474 w 3753143"/>
              <a:gd name="connsiteY9" fmla="*/ 2170496 h 5919712"/>
              <a:gd name="connsiteX10" fmla="*/ 2200913 w 3753143"/>
              <a:gd name="connsiteY10" fmla="*/ 2834795 h 5919712"/>
              <a:gd name="connsiteX11" fmla="*/ 2003594 w 3753143"/>
              <a:gd name="connsiteY11" fmla="*/ 2953185 h 5919712"/>
              <a:gd name="connsiteX12" fmla="*/ 1950974 w 3753143"/>
              <a:gd name="connsiteY12" fmla="*/ 3334665 h 5919712"/>
              <a:gd name="connsiteX13" fmla="*/ 2016745 w 3753143"/>
              <a:gd name="connsiteY13" fmla="*/ 5603820 h 5919712"/>
              <a:gd name="connsiteX14" fmla="*/ 1812854 w 3753143"/>
              <a:gd name="connsiteY14" fmla="*/ 5919529 h 5919712"/>
              <a:gd name="connsiteX15" fmla="*/ 1622114 w 3753143"/>
              <a:gd name="connsiteY15" fmla="*/ 5610400 h 5919712"/>
              <a:gd name="connsiteX16" fmla="*/ 1707615 w 3753143"/>
              <a:gd name="connsiteY16" fmla="*/ 3124195 h 5919712"/>
              <a:gd name="connsiteX17" fmla="*/ 1464255 w 3753143"/>
              <a:gd name="connsiteY17" fmla="*/ 2663786 h 5919712"/>
              <a:gd name="connsiteX18" fmla="*/ 1465295 w 3753143"/>
              <a:gd name="connsiteY18" fmla="*/ 2657998 h 5919712"/>
              <a:gd name="connsiteX19" fmla="*/ 1434565 w 3753143"/>
              <a:gd name="connsiteY19" fmla="*/ 2654445 h 5919712"/>
              <a:gd name="connsiteX20" fmla="*/ 1302303 w 3753143"/>
              <a:gd name="connsiteY20" fmla="*/ 2620224 h 5919712"/>
              <a:gd name="connsiteX21" fmla="*/ 657731 w 3753143"/>
              <a:gd name="connsiteY21" fmla="*/ 2370285 h 5919712"/>
              <a:gd name="connsiteX22" fmla="*/ 368322 w 3753143"/>
              <a:gd name="connsiteY22" fmla="*/ 1817797 h 5919712"/>
              <a:gd name="connsiteX23" fmla="*/ 0 w 3753143"/>
              <a:gd name="connsiteY23" fmla="*/ 1363969 h 5919712"/>
              <a:gd name="connsiteX24" fmla="*/ 1183913 w 3753143"/>
              <a:gd name="connsiteY24" fmla="*/ 1666526 h 5919712"/>
              <a:gd name="connsiteX25" fmla="*/ 1460154 w 3753143"/>
              <a:gd name="connsiteY25" fmla="*/ 2495255 h 5919712"/>
              <a:gd name="connsiteX26" fmla="*/ 1474956 w 3753143"/>
              <a:gd name="connsiteY26" fmla="*/ 2610868 h 5919712"/>
              <a:gd name="connsiteX27" fmla="*/ 1487350 w 3753143"/>
              <a:gd name="connsiteY27" fmla="*/ 2625483 h 5919712"/>
              <a:gd name="connsiteX28" fmla="*/ 1490565 w 3753143"/>
              <a:gd name="connsiteY28" fmla="*/ 2624325 h 5919712"/>
              <a:gd name="connsiteX29" fmla="*/ 1701043 w 3753143"/>
              <a:gd name="connsiteY29" fmla="*/ 2670365 h 5919712"/>
              <a:gd name="connsiteX30" fmla="*/ 1760234 w 3753143"/>
              <a:gd name="connsiteY30" fmla="*/ 1506188 h 5919712"/>
              <a:gd name="connsiteX31" fmla="*/ 1451104 w 3753143"/>
              <a:gd name="connsiteY31" fmla="*/ 1236519 h 5919712"/>
              <a:gd name="connsiteX32" fmla="*/ 859146 w 3753143"/>
              <a:gd name="connsiteY32" fmla="*/ 848460 h 5919712"/>
              <a:gd name="connsiteX33" fmla="*/ 530285 w 3753143"/>
              <a:gd name="connsiteY33" fmla="*/ 315709 h 5919712"/>
              <a:gd name="connsiteX34" fmla="*/ 1556343 w 3753143"/>
              <a:gd name="connsiteY34" fmla="*/ 1131288 h 5919712"/>
              <a:gd name="connsiteX35" fmla="*/ 1694464 w 3753143"/>
              <a:gd name="connsiteY35" fmla="*/ 1256257 h 5919712"/>
              <a:gd name="connsiteX36" fmla="*/ 1898355 w 3753143"/>
              <a:gd name="connsiteY36" fmla="*/ 1157598 h 5919712"/>
              <a:gd name="connsiteX37" fmla="*/ 2510043 w 3753143"/>
              <a:gd name="connsiteY37" fmla="*/ 447250 h 5919712"/>
              <a:gd name="connsiteX38" fmla="*/ 3148042 w 3753143"/>
              <a:gd name="connsiteY38" fmla="*/ 0 h 5919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753143" h="5919712">
                <a:moveTo>
                  <a:pt x="3148042" y="0"/>
                </a:moveTo>
                <a:cubicBezTo>
                  <a:pt x="3279583" y="591950"/>
                  <a:pt x="2950723" y="1249678"/>
                  <a:pt x="2450844" y="1400957"/>
                </a:cubicBezTo>
                <a:cubicBezTo>
                  <a:pt x="2352185" y="1427267"/>
                  <a:pt x="2253525" y="1446997"/>
                  <a:pt x="2161453" y="1427267"/>
                </a:cubicBezTo>
                <a:cubicBezTo>
                  <a:pt x="1918093" y="1374647"/>
                  <a:pt x="1885204" y="1506188"/>
                  <a:pt x="1885204" y="1690357"/>
                </a:cubicBezTo>
                <a:cubicBezTo>
                  <a:pt x="1885204" y="2065257"/>
                  <a:pt x="1885204" y="2440157"/>
                  <a:pt x="1885204" y="2841375"/>
                </a:cubicBezTo>
                <a:cubicBezTo>
                  <a:pt x="2010165" y="2782176"/>
                  <a:pt x="2056213" y="2703246"/>
                  <a:pt x="2023324" y="2624325"/>
                </a:cubicBezTo>
                <a:cubicBezTo>
                  <a:pt x="1885204" y="2302037"/>
                  <a:pt x="2043055" y="2065257"/>
                  <a:pt x="2253525" y="1848207"/>
                </a:cubicBezTo>
                <a:cubicBezTo>
                  <a:pt x="2411384" y="1683777"/>
                  <a:pt x="2615275" y="1571959"/>
                  <a:pt x="2825753" y="1486458"/>
                </a:cubicBezTo>
                <a:cubicBezTo>
                  <a:pt x="3180923" y="1341758"/>
                  <a:pt x="3536093" y="1210209"/>
                  <a:pt x="3753143" y="776118"/>
                </a:cubicBezTo>
                <a:cubicBezTo>
                  <a:pt x="3720254" y="1302298"/>
                  <a:pt x="3693952" y="1756127"/>
                  <a:pt x="3483474" y="2170496"/>
                </a:cubicBezTo>
                <a:cubicBezTo>
                  <a:pt x="3226963" y="2663786"/>
                  <a:pt x="2746824" y="2933455"/>
                  <a:pt x="2200913" y="2834795"/>
                </a:cubicBezTo>
                <a:cubicBezTo>
                  <a:pt x="2062793" y="2808486"/>
                  <a:pt x="2043055" y="2861105"/>
                  <a:pt x="2003594" y="2953185"/>
                </a:cubicBezTo>
                <a:cubicBezTo>
                  <a:pt x="1950974" y="3078155"/>
                  <a:pt x="1950974" y="3203124"/>
                  <a:pt x="1950974" y="3334665"/>
                </a:cubicBezTo>
                <a:cubicBezTo>
                  <a:pt x="1970705" y="4091053"/>
                  <a:pt x="1990435" y="4847432"/>
                  <a:pt x="2016745" y="5603820"/>
                </a:cubicBezTo>
                <a:cubicBezTo>
                  <a:pt x="2023324" y="5755099"/>
                  <a:pt x="2023324" y="5926101"/>
                  <a:pt x="1812854" y="5919529"/>
                </a:cubicBezTo>
                <a:cubicBezTo>
                  <a:pt x="1628685" y="5912950"/>
                  <a:pt x="1615534" y="5761671"/>
                  <a:pt x="1622114" y="5610400"/>
                </a:cubicBezTo>
                <a:cubicBezTo>
                  <a:pt x="1648415" y="4781662"/>
                  <a:pt x="1668154" y="3952924"/>
                  <a:pt x="1707615" y="3124195"/>
                </a:cubicBezTo>
                <a:cubicBezTo>
                  <a:pt x="1720774" y="2907145"/>
                  <a:pt x="1701043" y="2736136"/>
                  <a:pt x="1464255" y="2663786"/>
                </a:cubicBezTo>
                <a:lnTo>
                  <a:pt x="1465295" y="2657998"/>
                </a:lnTo>
                <a:lnTo>
                  <a:pt x="1434565" y="2654445"/>
                </a:lnTo>
                <a:cubicBezTo>
                  <a:pt x="1392328" y="2637489"/>
                  <a:pt x="1356566" y="2595557"/>
                  <a:pt x="1302303" y="2620224"/>
                </a:cubicBezTo>
                <a:cubicBezTo>
                  <a:pt x="1012902" y="2732034"/>
                  <a:pt x="828733" y="2574184"/>
                  <a:pt x="657731" y="2370285"/>
                </a:cubicBezTo>
                <a:cubicBezTo>
                  <a:pt x="519602" y="2205856"/>
                  <a:pt x="447252" y="2008537"/>
                  <a:pt x="368322" y="1817797"/>
                </a:cubicBezTo>
                <a:cubicBezTo>
                  <a:pt x="289400" y="1633637"/>
                  <a:pt x="184161" y="1462628"/>
                  <a:pt x="0" y="1363969"/>
                </a:cubicBezTo>
                <a:cubicBezTo>
                  <a:pt x="368322" y="1285039"/>
                  <a:pt x="920822" y="1423168"/>
                  <a:pt x="1183913" y="1666526"/>
                </a:cubicBezTo>
                <a:cubicBezTo>
                  <a:pt x="1427265" y="1890147"/>
                  <a:pt x="1525925" y="2172966"/>
                  <a:pt x="1460154" y="2495255"/>
                </a:cubicBezTo>
                <a:cubicBezTo>
                  <a:pt x="1450291" y="2549517"/>
                  <a:pt x="1455223" y="2581578"/>
                  <a:pt x="1474956" y="2610868"/>
                </a:cubicBezTo>
                <a:lnTo>
                  <a:pt x="1487350" y="2625483"/>
                </a:lnTo>
                <a:lnTo>
                  <a:pt x="1490565" y="2624325"/>
                </a:lnTo>
                <a:cubicBezTo>
                  <a:pt x="1562915" y="2637476"/>
                  <a:pt x="1628685" y="2657206"/>
                  <a:pt x="1701043" y="2670365"/>
                </a:cubicBezTo>
                <a:cubicBezTo>
                  <a:pt x="1720774" y="2275727"/>
                  <a:pt x="1733924" y="1887676"/>
                  <a:pt x="1760234" y="1506188"/>
                </a:cubicBezTo>
                <a:cubicBezTo>
                  <a:pt x="1779965" y="1262837"/>
                  <a:pt x="1562915" y="1216789"/>
                  <a:pt x="1451104" y="1236519"/>
                </a:cubicBezTo>
                <a:cubicBezTo>
                  <a:pt x="1115664" y="1282567"/>
                  <a:pt x="977544" y="1078669"/>
                  <a:pt x="859146" y="848460"/>
                </a:cubicBezTo>
                <a:cubicBezTo>
                  <a:pt x="760486" y="664300"/>
                  <a:pt x="707874" y="460409"/>
                  <a:pt x="530285" y="315709"/>
                </a:cubicBezTo>
                <a:cubicBezTo>
                  <a:pt x="1135395" y="217050"/>
                  <a:pt x="1510295" y="513029"/>
                  <a:pt x="1556343" y="1131288"/>
                </a:cubicBezTo>
                <a:cubicBezTo>
                  <a:pt x="1562915" y="1243099"/>
                  <a:pt x="1655003" y="1262837"/>
                  <a:pt x="1694464" y="1256257"/>
                </a:cubicBezTo>
                <a:cubicBezTo>
                  <a:pt x="1760234" y="1243099"/>
                  <a:pt x="1891775" y="1275988"/>
                  <a:pt x="1898355" y="1157598"/>
                </a:cubicBezTo>
                <a:cubicBezTo>
                  <a:pt x="1911514" y="756388"/>
                  <a:pt x="2207485" y="598529"/>
                  <a:pt x="2510043" y="447250"/>
                </a:cubicBezTo>
                <a:cubicBezTo>
                  <a:pt x="2746824" y="328860"/>
                  <a:pt x="3016493" y="263090"/>
                  <a:pt x="3148042" y="0"/>
                </a:cubicBezTo>
                <a:close/>
              </a:path>
            </a:pathLst>
          </a:custGeom>
          <a:solidFill>
            <a:schemeClr val="bg1"/>
          </a:solidFill>
          <a:ln w="8081" cap="flat">
            <a:noFill/>
            <a:prstDash val="solid"/>
            <a:miter/>
          </a:ln>
        </p:spPr>
        <p:txBody>
          <a:bodyPr rtlCol="0" anchor="ctr"/>
          <a:lstStyle/>
          <a:p>
            <a:endParaRPr lang="en-US" sz="1399"/>
          </a:p>
        </p:txBody>
      </p:sp>
      <p:sp>
        <p:nvSpPr>
          <p:cNvPr id="5" name="Freeform: Shape 4">
            <a:extLst>
              <a:ext uri="{FF2B5EF4-FFF2-40B4-BE49-F238E27FC236}">
                <a16:creationId xmlns:a16="http://schemas.microsoft.com/office/drawing/2014/main" id="{79C46A5D-CDB4-4268-AB6A-AB8617C7B237}"/>
              </a:ext>
            </a:extLst>
          </p:cNvPr>
          <p:cNvSpPr/>
          <p:nvPr userDrawn="1"/>
        </p:nvSpPr>
        <p:spPr>
          <a:xfrm>
            <a:off x="2322360" y="5783325"/>
            <a:ext cx="550021" cy="867530"/>
          </a:xfrm>
          <a:custGeom>
            <a:avLst/>
            <a:gdLst>
              <a:gd name="connsiteX0" fmla="*/ 3148042 w 3753143"/>
              <a:gd name="connsiteY0" fmla="*/ 0 h 5919712"/>
              <a:gd name="connsiteX1" fmla="*/ 2450844 w 3753143"/>
              <a:gd name="connsiteY1" fmla="*/ 1400957 h 5919712"/>
              <a:gd name="connsiteX2" fmla="*/ 2161453 w 3753143"/>
              <a:gd name="connsiteY2" fmla="*/ 1427267 h 5919712"/>
              <a:gd name="connsiteX3" fmla="*/ 1885204 w 3753143"/>
              <a:gd name="connsiteY3" fmla="*/ 1690357 h 5919712"/>
              <a:gd name="connsiteX4" fmla="*/ 1885204 w 3753143"/>
              <a:gd name="connsiteY4" fmla="*/ 2841375 h 5919712"/>
              <a:gd name="connsiteX5" fmla="*/ 2023324 w 3753143"/>
              <a:gd name="connsiteY5" fmla="*/ 2624325 h 5919712"/>
              <a:gd name="connsiteX6" fmla="*/ 2253525 w 3753143"/>
              <a:gd name="connsiteY6" fmla="*/ 1848207 h 5919712"/>
              <a:gd name="connsiteX7" fmla="*/ 2825753 w 3753143"/>
              <a:gd name="connsiteY7" fmla="*/ 1486458 h 5919712"/>
              <a:gd name="connsiteX8" fmla="*/ 3753143 w 3753143"/>
              <a:gd name="connsiteY8" fmla="*/ 776118 h 5919712"/>
              <a:gd name="connsiteX9" fmla="*/ 3483474 w 3753143"/>
              <a:gd name="connsiteY9" fmla="*/ 2170496 h 5919712"/>
              <a:gd name="connsiteX10" fmla="*/ 2200913 w 3753143"/>
              <a:gd name="connsiteY10" fmla="*/ 2834795 h 5919712"/>
              <a:gd name="connsiteX11" fmla="*/ 2003594 w 3753143"/>
              <a:gd name="connsiteY11" fmla="*/ 2953185 h 5919712"/>
              <a:gd name="connsiteX12" fmla="*/ 1950974 w 3753143"/>
              <a:gd name="connsiteY12" fmla="*/ 3334665 h 5919712"/>
              <a:gd name="connsiteX13" fmla="*/ 2016745 w 3753143"/>
              <a:gd name="connsiteY13" fmla="*/ 5603820 h 5919712"/>
              <a:gd name="connsiteX14" fmla="*/ 1812854 w 3753143"/>
              <a:gd name="connsiteY14" fmla="*/ 5919529 h 5919712"/>
              <a:gd name="connsiteX15" fmla="*/ 1622114 w 3753143"/>
              <a:gd name="connsiteY15" fmla="*/ 5610400 h 5919712"/>
              <a:gd name="connsiteX16" fmla="*/ 1707615 w 3753143"/>
              <a:gd name="connsiteY16" fmla="*/ 3124195 h 5919712"/>
              <a:gd name="connsiteX17" fmla="*/ 1464255 w 3753143"/>
              <a:gd name="connsiteY17" fmla="*/ 2663786 h 5919712"/>
              <a:gd name="connsiteX18" fmla="*/ 1465295 w 3753143"/>
              <a:gd name="connsiteY18" fmla="*/ 2657998 h 5919712"/>
              <a:gd name="connsiteX19" fmla="*/ 1434565 w 3753143"/>
              <a:gd name="connsiteY19" fmla="*/ 2654445 h 5919712"/>
              <a:gd name="connsiteX20" fmla="*/ 1302303 w 3753143"/>
              <a:gd name="connsiteY20" fmla="*/ 2620224 h 5919712"/>
              <a:gd name="connsiteX21" fmla="*/ 657731 w 3753143"/>
              <a:gd name="connsiteY21" fmla="*/ 2370285 h 5919712"/>
              <a:gd name="connsiteX22" fmla="*/ 368322 w 3753143"/>
              <a:gd name="connsiteY22" fmla="*/ 1817797 h 5919712"/>
              <a:gd name="connsiteX23" fmla="*/ 0 w 3753143"/>
              <a:gd name="connsiteY23" fmla="*/ 1363969 h 5919712"/>
              <a:gd name="connsiteX24" fmla="*/ 1183913 w 3753143"/>
              <a:gd name="connsiteY24" fmla="*/ 1666526 h 5919712"/>
              <a:gd name="connsiteX25" fmla="*/ 1460154 w 3753143"/>
              <a:gd name="connsiteY25" fmla="*/ 2495255 h 5919712"/>
              <a:gd name="connsiteX26" fmla="*/ 1474956 w 3753143"/>
              <a:gd name="connsiteY26" fmla="*/ 2610868 h 5919712"/>
              <a:gd name="connsiteX27" fmla="*/ 1487350 w 3753143"/>
              <a:gd name="connsiteY27" fmla="*/ 2625483 h 5919712"/>
              <a:gd name="connsiteX28" fmla="*/ 1490565 w 3753143"/>
              <a:gd name="connsiteY28" fmla="*/ 2624325 h 5919712"/>
              <a:gd name="connsiteX29" fmla="*/ 1701043 w 3753143"/>
              <a:gd name="connsiteY29" fmla="*/ 2670365 h 5919712"/>
              <a:gd name="connsiteX30" fmla="*/ 1760234 w 3753143"/>
              <a:gd name="connsiteY30" fmla="*/ 1506188 h 5919712"/>
              <a:gd name="connsiteX31" fmla="*/ 1451104 w 3753143"/>
              <a:gd name="connsiteY31" fmla="*/ 1236519 h 5919712"/>
              <a:gd name="connsiteX32" fmla="*/ 859146 w 3753143"/>
              <a:gd name="connsiteY32" fmla="*/ 848460 h 5919712"/>
              <a:gd name="connsiteX33" fmla="*/ 530285 w 3753143"/>
              <a:gd name="connsiteY33" fmla="*/ 315709 h 5919712"/>
              <a:gd name="connsiteX34" fmla="*/ 1556343 w 3753143"/>
              <a:gd name="connsiteY34" fmla="*/ 1131288 h 5919712"/>
              <a:gd name="connsiteX35" fmla="*/ 1694464 w 3753143"/>
              <a:gd name="connsiteY35" fmla="*/ 1256257 h 5919712"/>
              <a:gd name="connsiteX36" fmla="*/ 1898355 w 3753143"/>
              <a:gd name="connsiteY36" fmla="*/ 1157598 h 5919712"/>
              <a:gd name="connsiteX37" fmla="*/ 2510043 w 3753143"/>
              <a:gd name="connsiteY37" fmla="*/ 447250 h 5919712"/>
              <a:gd name="connsiteX38" fmla="*/ 3148042 w 3753143"/>
              <a:gd name="connsiteY38" fmla="*/ 0 h 5919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753143" h="5919712">
                <a:moveTo>
                  <a:pt x="3148042" y="0"/>
                </a:moveTo>
                <a:cubicBezTo>
                  <a:pt x="3279583" y="591950"/>
                  <a:pt x="2950723" y="1249678"/>
                  <a:pt x="2450844" y="1400957"/>
                </a:cubicBezTo>
                <a:cubicBezTo>
                  <a:pt x="2352185" y="1427267"/>
                  <a:pt x="2253525" y="1446997"/>
                  <a:pt x="2161453" y="1427267"/>
                </a:cubicBezTo>
                <a:cubicBezTo>
                  <a:pt x="1918093" y="1374647"/>
                  <a:pt x="1885204" y="1506188"/>
                  <a:pt x="1885204" y="1690357"/>
                </a:cubicBezTo>
                <a:cubicBezTo>
                  <a:pt x="1885204" y="2065257"/>
                  <a:pt x="1885204" y="2440157"/>
                  <a:pt x="1885204" y="2841375"/>
                </a:cubicBezTo>
                <a:cubicBezTo>
                  <a:pt x="2010165" y="2782176"/>
                  <a:pt x="2056213" y="2703246"/>
                  <a:pt x="2023324" y="2624325"/>
                </a:cubicBezTo>
                <a:cubicBezTo>
                  <a:pt x="1885204" y="2302037"/>
                  <a:pt x="2043055" y="2065257"/>
                  <a:pt x="2253525" y="1848207"/>
                </a:cubicBezTo>
                <a:cubicBezTo>
                  <a:pt x="2411384" y="1683777"/>
                  <a:pt x="2615275" y="1571959"/>
                  <a:pt x="2825753" y="1486458"/>
                </a:cubicBezTo>
                <a:cubicBezTo>
                  <a:pt x="3180923" y="1341758"/>
                  <a:pt x="3536093" y="1210209"/>
                  <a:pt x="3753143" y="776118"/>
                </a:cubicBezTo>
                <a:cubicBezTo>
                  <a:pt x="3720254" y="1302298"/>
                  <a:pt x="3693952" y="1756127"/>
                  <a:pt x="3483474" y="2170496"/>
                </a:cubicBezTo>
                <a:cubicBezTo>
                  <a:pt x="3226963" y="2663786"/>
                  <a:pt x="2746824" y="2933455"/>
                  <a:pt x="2200913" y="2834795"/>
                </a:cubicBezTo>
                <a:cubicBezTo>
                  <a:pt x="2062793" y="2808486"/>
                  <a:pt x="2043055" y="2861105"/>
                  <a:pt x="2003594" y="2953185"/>
                </a:cubicBezTo>
                <a:cubicBezTo>
                  <a:pt x="1950974" y="3078155"/>
                  <a:pt x="1950974" y="3203124"/>
                  <a:pt x="1950974" y="3334665"/>
                </a:cubicBezTo>
                <a:cubicBezTo>
                  <a:pt x="1970705" y="4091053"/>
                  <a:pt x="1990435" y="4847432"/>
                  <a:pt x="2016745" y="5603820"/>
                </a:cubicBezTo>
                <a:cubicBezTo>
                  <a:pt x="2023324" y="5755099"/>
                  <a:pt x="2023324" y="5926101"/>
                  <a:pt x="1812854" y="5919529"/>
                </a:cubicBezTo>
                <a:cubicBezTo>
                  <a:pt x="1628685" y="5912950"/>
                  <a:pt x="1615534" y="5761671"/>
                  <a:pt x="1622114" y="5610400"/>
                </a:cubicBezTo>
                <a:cubicBezTo>
                  <a:pt x="1648415" y="4781662"/>
                  <a:pt x="1668154" y="3952924"/>
                  <a:pt x="1707615" y="3124195"/>
                </a:cubicBezTo>
                <a:cubicBezTo>
                  <a:pt x="1720774" y="2907145"/>
                  <a:pt x="1701043" y="2736136"/>
                  <a:pt x="1464255" y="2663786"/>
                </a:cubicBezTo>
                <a:lnTo>
                  <a:pt x="1465295" y="2657998"/>
                </a:lnTo>
                <a:lnTo>
                  <a:pt x="1434565" y="2654445"/>
                </a:lnTo>
                <a:cubicBezTo>
                  <a:pt x="1392328" y="2637489"/>
                  <a:pt x="1356566" y="2595557"/>
                  <a:pt x="1302303" y="2620224"/>
                </a:cubicBezTo>
                <a:cubicBezTo>
                  <a:pt x="1012902" y="2732034"/>
                  <a:pt x="828733" y="2574184"/>
                  <a:pt x="657731" y="2370285"/>
                </a:cubicBezTo>
                <a:cubicBezTo>
                  <a:pt x="519602" y="2205856"/>
                  <a:pt x="447252" y="2008537"/>
                  <a:pt x="368322" y="1817797"/>
                </a:cubicBezTo>
                <a:cubicBezTo>
                  <a:pt x="289400" y="1633637"/>
                  <a:pt x="184161" y="1462628"/>
                  <a:pt x="0" y="1363969"/>
                </a:cubicBezTo>
                <a:cubicBezTo>
                  <a:pt x="368322" y="1285039"/>
                  <a:pt x="920822" y="1423168"/>
                  <a:pt x="1183913" y="1666526"/>
                </a:cubicBezTo>
                <a:cubicBezTo>
                  <a:pt x="1427265" y="1890147"/>
                  <a:pt x="1525925" y="2172966"/>
                  <a:pt x="1460154" y="2495255"/>
                </a:cubicBezTo>
                <a:cubicBezTo>
                  <a:pt x="1450291" y="2549517"/>
                  <a:pt x="1455223" y="2581578"/>
                  <a:pt x="1474956" y="2610868"/>
                </a:cubicBezTo>
                <a:lnTo>
                  <a:pt x="1487350" y="2625483"/>
                </a:lnTo>
                <a:lnTo>
                  <a:pt x="1490565" y="2624325"/>
                </a:lnTo>
                <a:cubicBezTo>
                  <a:pt x="1562915" y="2637476"/>
                  <a:pt x="1628685" y="2657206"/>
                  <a:pt x="1701043" y="2670365"/>
                </a:cubicBezTo>
                <a:cubicBezTo>
                  <a:pt x="1720774" y="2275727"/>
                  <a:pt x="1733924" y="1887676"/>
                  <a:pt x="1760234" y="1506188"/>
                </a:cubicBezTo>
                <a:cubicBezTo>
                  <a:pt x="1779965" y="1262837"/>
                  <a:pt x="1562915" y="1216789"/>
                  <a:pt x="1451104" y="1236519"/>
                </a:cubicBezTo>
                <a:cubicBezTo>
                  <a:pt x="1115664" y="1282567"/>
                  <a:pt x="977544" y="1078669"/>
                  <a:pt x="859146" y="848460"/>
                </a:cubicBezTo>
                <a:cubicBezTo>
                  <a:pt x="760486" y="664300"/>
                  <a:pt x="707874" y="460409"/>
                  <a:pt x="530285" y="315709"/>
                </a:cubicBezTo>
                <a:cubicBezTo>
                  <a:pt x="1135395" y="217050"/>
                  <a:pt x="1510295" y="513029"/>
                  <a:pt x="1556343" y="1131288"/>
                </a:cubicBezTo>
                <a:cubicBezTo>
                  <a:pt x="1562915" y="1243099"/>
                  <a:pt x="1655003" y="1262837"/>
                  <a:pt x="1694464" y="1256257"/>
                </a:cubicBezTo>
                <a:cubicBezTo>
                  <a:pt x="1760234" y="1243099"/>
                  <a:pt x="1891775" y="1275988"/>
                  <a:pt x="1898355" y="1157598"/>
                </a:cubicBezTo>
                <a:cubicBezTo>
                  <a:pt x="1911514" y="756388"/>
                  <a:pt x="2207485" y="598529"/>
                  <a:pt x="2510043" y="447250"/>
                </a:cubicBezTo>
                <a:cubicBezTo>
                  <a:pt x="2746824" y="328860"/>
                  <a:pt x="3016493" y="263090"/>
                  <a:pt x="3148042" y="0"/>
                </a:cubicBezTo>
                <a:close/>
              </a:path>
            </a:pathLst>
          </a:custGeom>
          <a:solidFill>
            <a:schemeClr val="bg1">
              <a:alpha val="70000"/>
            </a:schemeClr>
          </a:solidFill>
          <a:ln w="8081" cap="flat">
            <a:noFill/>
            <a:prstDash val="solid"/>
            <a:miter/>
          </a:ln>
        </p:spPr>
        <p:txBody>
          <a:bodyPr rtlCol="0" anchor="ctr"/>
          <a:lstStyle/>
          <a:p>
            <a:endParaRPr lang="en-US" sz="1399"/>
          </a:p>
        </p:txBody>
      </p:sp>
      <p:sp>
        <p:nvSpPr>
          <p:cNvPr id="6" name="Freeform: Shape 5">
            <a:extLst>
              <a:ext uri="{FF2B5EF4-FFF2-40B4-BE49-F238E27FC236}">
                <a16:creationId xmlns:a16="http://schemas.microsoft.com/office/drawing/2014/main" id="{2F8044CC-261A-40D2-AAFB-4B4954FFF4CC}"/>
              </a:ext>
            </a:extLst>
          </p:cNvPr>
          <p:cNvSpPr/>
          <p:nvPr userDrawn="1"/>
        </p:nvSpPr>
        <p:spPr>
          <a:xfrm>
            <a:off x="3188101" y="5913452"/>
            <a:ext cx="467519" cy="737402"/>
          </a:xfrm>
          <a:custGeom>
            <a:avLst/>
            <a:gdLst>
              <a:gd name="connsiteX0" fmla="*/ 3148042 w 3753143"/>
              <a:gd name="connsiteY0" fmla="*/ 0 h 5919712"/>
              <a:gd name="connsiteX1" fmla="*/ 2450844 w 3753143"/>
              <a:gd name="connsiteY1" fmla="*/ 1400957 h 5919712"/>
              <a:gd name="connsiteX2" fmla="*/ 2161453 w 3753143"/>
              <a:gd name="connsiteY2" fmla="*/ 1427267 h 5919712"/>
              <a:gd name="connsiteX3" fmla="*/ 1885204 w 3753143"/>
              <a:gd name="connsiteY3" fmla="*/ 1690357 h 5919712"/>
              <a:gd name="connsiteX4" fmla="*/ 1885204 w 3753143"/>
              <a:gd name="connsiteY4" fmla="*/ 2841375 h 5919712"/>
              <a:gd name="connsiteX5" fmla="*/ 2023324 w 3753143"/>
              <a:gd name="connsiteY5" fmla="*/ 2624325 h 5919712"/>
              <a:gd name="connsiteX6" fmla="*/ 2253525 w 3753143"/>
              <a:gd name="connsiteY6" fmla="*/ 1848207 h 5919712"/>
              <a:gd name="connsiteX7" fmla="*/ 2825753 w 3753143"/>
              <a:gd name="connsiteY7" fmla="*/ 1486458 h 5919712"/>
              <a:gd name="connsiteX8" fmla="*/ 3753143 w 3753143"/>
              <a:gd name="connsiteY8" fmla="*/ 776118 h 5919712"/>
              <a:gd name="connsiteX9" fmla="*/ 3483474 w 3753143"/>
              <a:gd name="connsiteY9" fmla="*/ 2170496 h 5919712"/>
              <a:gd name="connsiteX10" fmla="*/ 2200913 w 3753143"/>
              <a:gd name="connsiteY10" fmla="*/ 2834795 h 5919712"/>
              <a:gd name="connsiteX11" fmla="*/ 2003594 w 3753143"/>
              <a:gd name="connsiteY11" fmla="*/ 2953185 h 5919712"/>
              <a:gd name="connsiteX12" fmla="*/ 1950974 w 3753143"/>
              <a:gd name="connsiteY12" fmla="*/ 3334665 h 5919712"/>
              <a:gd name="connsiteX13" fmla="*/ 2016745 w 3753143"/>
              <a:gd name="connsiteY13" fmla="*/ 5603820 h 5919712"/>
              <a:gd name="connsiteX14" fmla="*/ 1812854 w 3753143"/>
              <a:gd name="connsiteY14" fmla="*/ 5919529 h 5919712"/>
              <a:gd name="connsiteX15" fmla="*/ 1622114 w 3753143"/>
              <a:gd name="connsiteY15" fmla="*/ 5610400 h 5919712"/>
              <a:gd name="connsiteX16" fmla="*/ 1707615 w 3753143"/>
              <a:gd name="connsiteY16" fmla="*/ 3124195 h 5919712"/>
              <a:gd name="connsiteX17" fmla="*/ 1464255 w 3753143"/>
              <a:gd name="connsiteY17" fmla="*/ 2663786 h 5919712"/>
              <a:gd name="connsiteX18" fmla="*/ 1465295 w 3753143"/>
              <a:gd name="connsiteY18" fmla="*/ 2657998 h 5919712"/>
              <a:gd name="connsiteX19" fmla="*/ 1434565 w 3753143"/>
              <a:gd name="connsiteY19" fmla="*/ 2654445 h 5919712"/>
              <a:gd name="connsiteX20" fmla="*/ 1302303 w 3753143"/>
              <a:gd name="connsiteY20" fmla="*/ 2620224 h 5919712"/>
              <a:gd name="connsiteX21" fmla="*/ 657731 w 3753143"/>
              <a:gd name="connsiteY21" fmla="*/ 2370285 h 5919712"/>
              <a:gd name="connsiteX22" fmla="*/ 368322 w 3753143"/>
              <a:gd name="connsiteY22" fmla="*/ 1817797 h 5919712"/>
              <a:gd name="connsiteX23" fmla="*/ 0 w 3753143"/>
              <a:gd name="connsiteY23" fmla="*/ 1363969 h 5919712"/>
              <a:gd name="connsiteX24" fmla="*/ 1183913 w 3753143"/>
              <a:gd name="connsiteY24" fmla="*/ 1666526 h 5919712"/>
              <a:gd name="connsiteX25" fmla="*/ 1460154 w 3753143"/>
              <a:gd name="connsiteY25" fmla="*/ 2495255 h 5919712"/>
              <a:gd name="connsiteX26" fmla="*/ 1474956 w 3753143"/>
              <a:gd name="connsiteY26" fmla="*/ 2610868 h 5919712"/>
              <a:gd name="connsiteX27" fmla="*/ 1487350 w 3753143"/>
              <a:gd name="connsiteY27" fmla="*/ 2625483 h 5919712"/>
              <a:gd name="connsiteX28" fmla="*/ 1490565 w 3753143"/>
              <a:gd name="connsiteY28" fmla="*/ 2624325 h 5919712"/>
              <a:gd name="connsiteX29" fmla="*/ 1701043 w 3753143"/>
              <a:gd name="connsiteY29" fmla="*/ 2670365 h 5919712"/>
              <a:gd name="connsiteX30" fmla="*/ 1760234 w 3753143"/>
              <a:gd name="connsiteY30" fmla="*/ 1506188 h 5919712"/>
              <a:gd name="connsiteX31" fmla="*/ 1451104 w 3753143"/>
              <a:gd name="connsiteY31" fmla="*/ 1236519 h 5919712"/>
              <a:gd name="connsiteX32" fmla="*/ 859146 w 3753143"/>
              <a:gd name="connsiteY32" fmla="*/ 848460 h 5919712"/>
              <a:gd name="connsiteX33" fmla="*/ 530285 w 3753143"/>
              <a:gd name="connsiteY33" fmla="*/ 315709 h 5919712"/>
              <a:gd name="connsiteX34" fmla="*/ 1556343 w 3753143"/>
              <a:gd name="connsiteY34" fmla="*/ 1131288 h 5919712"/>
              <a:gd name="connsiteX35" fmla="*/ 1694464 w 3753143"/>
              <a:gd name="connsiteY35" fmla="*/ 1256257 h 5919712"/>
              <a:gd name="connsiteX36" fmla="*/ 1898355 w 3753143"/>
              <a:gd name="connsiteY36" fmla="*/ 1157598 h 5919712"/>
              <a:gd name="connsiteX37" fmla="*/ 2510043 w 3753143"/>
              <a:gd name="connsiteY37" fmla="*/ 447250 h 5919712"/>
              <a:gd name="connsiteX38" fmla="*/ 3148042 w 3753143"/>
              <a:gd name="connsiteY38" fmla="*/ 0 h 5919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753143" h="5919712">
                <a:moveTo>
                  <a:pt x="3148042" y="0"/>
                </a:moveTo>
                <a:cubicBezTo>
                  <a:pt x="3279583" y="591950"/>
                  <a:pt x="2950723" y="1249678"/>
                  <a:pt x="2450844" y="1400957"/>
                </a:cubicBezTo>
                <a:cubicBezTo>
                  <a:pt x="2352185" y="1427267"/>
                  <a:pt x="2253525" y="1446997"/>
                  <a:pt x="2161453" y="1427267"/>
                </a:cubicBezTo>
                <a:cubicBezTo>
                  <a:pt x="1918093" y="1374647"/>
                  <a:pt x="1885204" y="1506188"/>
                  <a:pt x="1885204" y="1690357"/>
                </a:cubicBezTo>
                <a:cubicBezTo>
                  <a:pt x="1885204" y="2065257"/>
                  <a:pt x="1885204" y="2440157"/>
                  <a:pt x="1885204" y="2841375"/>
                </a:cubicBezTo>
                <a:cubicBezTo>
                  <a:pt x="2010165" y="2782176"/>
                  <a:pt x="2056213" y="2703246"/>
                  <a:pt x="2023324" y="2624325"/>
                </a:cubicBezTo>
                <a:cubicBezTo>
                  <a:pt x="1885204" y="2302037"/>
                  <a:pt x="2043055" y="2065257"/>
                  <a:pt x="2253525" y="1848207"/>
                </a:cubicBezTo>
                <a:cubicBezTo>
                  <a:pt x="2411384" y="1683777"/>
                  <a:pt x="2615275" y="1571959"/>
                  <a:pt x="2825753" y="1486458"/>
                </a:cubicBezTo>
                <a:cubicBezTo>
                  <a:pt x="3180923" y="1341758"/>
                  <a:pt x="3536093" y="1210209"/>
                  <a:pt x="3753143" y="776118"/>
                </a:cubicBezTo>
                <a:cubicBezTo>
                  <a:pt x="3720254" y="1302298"/>
                  <a:pt x="3693952" y="1756127"/>
                  <a:pt x="3483474" y="2170496"/>
                </a:cubicBezTo>
                <a:cubicBezTo>
                  <a:pt x="3226963" y="2663786"/>
                  <a:pt x="2746824" y="2933455"/>
                  <a:pt x="2200913" y="2834795"/>
                </a:cubicBezTo>
                <a:cubicBezTo>
                  <a:pt x="2062793" y="2808486"/>
                  <a:pt x="2043055" y="2861105"/>
                  <a:pt x="2003594" y="2953185"/>
                </a:cubicBezTo>
                <a:cubicBezTo>
                  <a:pt x="1950974" y="3078155"/>
                  <a:pt x="1950974" y="3203124"/>
                  <a:pt x="1950974" y="3334665"/>
                </a:cubicBezTo>
                <a:cubicBezTo>
                  <a:pt x="1970705" y="4091053"/>
                  <a:pt x="1990435" y="4847432"/>
                  <a:pt x="2016745" y="5603820"/>
                </a:cubicBezTo>
                <a:cubicBezTo>
                  <a:pt x="2023324" y="5755099"/>
                  <a:pt x="2023324" y="5926101"/>
                  <a:pt x="1812854" y="5919529"/>
                </a:cubicBezTo>
                <a:cubicBezTo>
                  <a:pt x="1628685" y="5912950"/>
                  <a:pt x="1615534" y="5761671"/>
                  <a:pt x="1622114" y="5610400"/>
                </a:cubicBezTo>
                <a:cubicBezTo>
                  <a:pt x="1648415" y="4781662"/>
                  <a:pt x="1668154" y="3952924"/>
                  <a:pt x="1707615" y="3124195"/>
                </a:cubicBezTo>
                <a:cubicBezTo>
                  <a:pt x="1720774" y="2907145"/>
                  <a:pt x="1701043" y="2736136"/>
                  <a:pt x="1464255" y="2663786"/>
                </a:cubicBezTo>
                <a:lnTo>
                  <a:pt x="1465295" y="2657998"/>
                </a:lnTo>
                <a:lnTo>
                  <a:pt x="1434565" y="2654445"/>
                </a:lnTo>
                <a:cubicBezTo>
                  <a:pt x="1392328" y="2637489"/>
                  <a:pt x="1356566" y="2595557"/>
                  <a:pt x="1302303" y="2620224"/>
                </a:cubicBezTo>
                <a:cubicBezTo>
                  <a:pt x="1012902" y="2732034"/>
                  <a:pt x="828733" y="2574184"/>
                  <a:pt x="657731" y="2370285"/>
                </a:cubicBezTo>
                <a:cubicBezTo>
                  <a:pt x="519602" y="2205856"/>
                  <a:pt x="447252" y="2008537"/>
                  <a:pt x="368322" y="1817797"/>
                </a:cubicBezTo>
                <a:cubicBezTo>
                  <a:pt x="289400" y="1633637"/>
                  <a:pt x="184161" y="1462628"/>
                  <a:pt x="0" y="1363969"/>
                </a:cubicBezTo>
                <a:cubicBezTo>
                  <a:pt x="368322" y="1285039"/>
                  <a:pt x="920822" y="1423168"/>
                  <a:pt x="1183913" y="1666526"/>
                </a:cubicBezTo>
                <a:cubicBezTo>
                  <a:pt x="1427265" y="1890147"/>
                  <a:pt x="1525925" y="2172966"/>
                  <a:pt x="1460154" y="2495255"/>
                </a:cubicBezTo>
                <a:cubicBezTo>
                  <a:pt x="1450291" y="2549517"/>
                  <a:pt x="1455223" y="2581578"/>
                  <a:pt x="1474956" y="2610868"/>
                </a:cubicBezTo>
                <a:lnTo>
                  <a:pt x="1487350" y="2625483"/>
                </a:lnTo>
                <a:lnTo>
                  <a:pt x="1490565" y="2624325"/>
                </a:lnTo>
                <a:cubicBezTo>
                  <a:pt x="1562915" y="2637476"/>
                  <a:pt x="1628685" y="2657206"/>
                  <a:pt x="1701043" y="2670365"/>
                </a:cubicBezTo>
                <a:cubicBezTo>
                  <a:pt x="1720774" y="2275727"/>
                  <a:pt x="1733924" y="1887676"/>
                  <a:pt x="1760234" y="1506188"/>
                </a:cubicBezTo>
                <a:cubicBezTo>
                  <a:pt x="1779965" y="1262837"/>
                  <a:pt x="1562915" y="1216789"/>
                  <a:pt x="1451104" y="1236519"/>
                </a:cubicBezTo>
                <a:cubicBezTo>
                  <a:pt x="1115664" y="1282567"/>
                  <a:pt x="977544" y="1078669"/>
                  <a:pt x="859146" y="848460"/>
                </a:cubicBezTo>
                <a:cubicBezTo>
                  <a:pt x="760486" y="664300"/>
                  <a:pt x="707874" y="460409"/>
                  <a:pt x="530285" y="315709"/>
                </a:cubicBezTo>
                <a:cubicBezTo>
                  <a:pt x="1135395" y="217050"/>
                  <a:pt x="1510295" y="513029"/>
                  <a:pt x="1556343" y="1131288"/>
                </a:cubicBezTo>
                <a:cubicBezTo>
                  <a:pt x="1562915" y="1243099"/>
                  <a:pt x="1655003" y="1262837"/>
                  <a:pt x="1694464" y="1256257"/>
                </a:cubicBezTo>
                <a:cubicBezTo>
                  <a:pt x="1760234" y="1243099"/>
                  <a:pt x="1891775" y="1275988"/>
                  <a:pt x="1898355" y="1157598"/>
                </a:cubicBezTo>
                <a:cubicBezTo>
                  <a:pt x="1911514" y="756388"/>
                  <a:pt x="2207485" y="598529"/>
                  <a:pt x="2510043" y="447250"/>
                </a:cubicBezTo>
                <a:cubicBezTo>
                  <a:pt x="2746824" y="328860"/>
                  <a:pt x="3016493" y="263090"/>
                  <a:pt x="3148042" y="0"/>
                </a:cubicBezTo>
                <a:close/>
              </a:path>
            </a:pathLst>
          </a:custGeom>
          <a:solidFill>
            <a:schemeClr val="bg1">
              <a:alpha val="70000"/>
            </a:schemeClr>
          </a:solidFill>
          <a:ln w="8081" cap="flat">
            <a:noFill/>
            <a:prstDash val="solid"/>
            <a:miter/>
          </a:ln>
        </p:spPr>
        <p:txBody>
          <a:bodyPr rtlCol="0" anchor="ctr"/>
          <a:lstStyle/>
          <a:p>
            <a:endParaRPr lang="en-US" sz="1399"/>
          </a:p>
        </p:txBody>
      </p:sp>
    </p:spTree>
    <p:extLst>
      <p:ext uri="{BB962C8B-B14F-4D97-AF65-F5344CB8AC3E}">
        <p14:creationId xmlns:p14="http://schemas.microsoft.com/office/powerpoint/2010/main" val="18087995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2536395"/>
      </p:ext>
    </p:extLst>
  </p:cSld>
  <p:clrMapOvr>
    <a:masterClrMapping/>
  </p:clrMapOvr>
  <p:transition spd="slow" advClick="0" advTm="3000">
    <p:rand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bl">
  <p:cSld name="標題及表格">
    <p:spTree>
      <p:nvGrpSpPr>
        <p:cNvPr id="1" name=""/>
        <p:cNvGrpSpPr/>
        <p:nvPr/>
      </p:nvGrpSpPr>
      <p:grpSpPr>
        <a:xfrm>
          <a:off x="0" y="0"/>
          <a:ext cx="0" cy="0"/>
          <a:chOff x="0" y="0"/>
          <a:chExt cx="0" cy="0"/>
        </a:xfrm>
      </p:grpSpPr>
      <p:sp>
        <p:nvSpPr>
          <p:cNvPr id="2" name="標題 1"/>
          <p:cNvSpPr>
            <a:spLocks noGrp="1"/>
          </p:cNvSpPr>
          <p:nvPr>
            <p:ph type="title"/>
          </p:nvPr>
        </p:nvSpPr>
        <p:spPr>
          <a:xfrm>
            <a:off x="609600" y="274638"/>
            <a:ext cx="10972800" cy="1143000"/>
          </a:xfrm>
        </p:spPr>
        <p:txBody>
          <a:bodyPr/>
          <a:lstStyle>
            <a:lvl1pPr>
              <a:defRPr>
                <a:latin typeface="微軟正黑體" panose="020B0604030504040204" pitchFamily="34" charset="-120"/>
                <a:ea typeface="微軟正黑體" panose="020B0604030504040204" pitchFamily="34" charset="-120"/>
              </a:defRPr>
            </a:lvl1pPr>
          </a:lstStyle>
          <a:p>
            <a:r>
              <a:rPr lang="zh-TW" altLang="en-US"/>
              <a:t>按一下以編輯母片標題樣式</a:t>
            </a:r>
          </a:p>
        </p:txBody>
      </p:sp>
      <p:sp>
        <p:nvSpPr>
          <p:cNvPr id="3" name="表格版面配置區 2"/>
          <p:cNvSpPr>
            <a:spLocks noGrp="1"/>
          </p:cNvSpPr>
          <p:nvPr>
            <p:ph type="tbl" idx="1"/>
          </p:nvPr>
        </p:nvSpPr>
        <p:spPr>
          <a:xfrm>
            <a:off x="609600" y="1600206"/>
            <a:ext cx="10972800" cy="4525963"/>
          </a:xfrm>
        </p:spPr>
        <p:txBody>
          <a:bodyPr rtlCol="0">
            <a:normAutofit/>
          </a:bodyPr>
          <a:lstStyle>
            <a:lvl1pPr>
              <a:defRPr>
                <a:latin typeface="微軟正黑體" panose="020B0604030504040204" pitchFamily="34" charset="-120"/>
                <a:ea typeface="微軟正黑體" panose="020B0604030504040204" pitchFamily="34" charset="-120"/>
              </a:defRPr>
            </a:lvl1pPr>
          </a:lstStyle>
          <a:p>
            <a:pPr lvl="0"/>
            <a:endParaRPr lang="zh-TW" altLang="en-US" noProof="0"/>
          </a:p>
        </p:txBody>
      </p:sp>
      <p:sp>
        <p:nvSpPr>
          <p:cNvPr id="4" name="Date Placeholder 4"/>
          <p:cNvSpPr>
            <a:spLocks noGrp="1"/>
          </p:cNvSpPr>
          <p:nvPr>
            <p:ph type="dt" sz="half" idx="10"/>
          </p:nvPr>
        </p:nvSpPr>
        <p:spPr/>
        <p:txBody>
          <a:bodyPr/>
          <a:lstStyle>
            <a:lvl1pPr eaLnBrk="0" fontAlgn="base" hangingPunct="0">
              <a:spcBef>
                <a:spcPct val="0"/>
              </a:spcBef>
              <a:spcAft>
                <a:spcPct val="0"/>
              </a:spcAft>
              <a:defRPr kumimoji="1">
                <a:latin typeface="Arial" pitchFamily="34" charset="0"/>
              </a:defRPr>
            </a:lvl1pPr>
          </a:lstStyle>
          <a:p>
            <a:pPr>
              <a:defRPr/>
            </a:pPr>
            <a:fld id="{A0091C80-D15C-43B1-942E-6735681ACCAC}" type="datetime1">
              <a:rPr lang="zh-TW" altLang="en-US" smtClean="0"/>
              <a:t>2026/1/9</a:t>
            </a:fld>
            <a:endParaRPr lang="en-US" altLang="zh-TW" dirty="0"/>
          </a:p>
        </p:txBody>
      </p:sp>
      <p:sp>
        <p:nvSpPr>
          <p:cNvPr id="5" name="Footer Placeholder 5"/>
          <p:cNvSpPr>
            <a:spLocks noGrp="1"/>
          </p:cNvSpPr>
          <p:nvPr>
            <p:ph type="ftr" sz="quarter" idx="11"/>
          </p:nvPr>
        </p:nvSpPr>
        <p:spPr/>
        <p:txBody>
          <a:bodyPr/>
          <a:lstStyle>
            <a:lvl1pPr eaLnBrk="0" fontAlgn="base" hangingPunct="0">
              <a:spcBef>
                <a:spcPct val="0"/>
              </a:spcBef>
              <a:spcAft>
                <a:spcPct val="0"/>
              </a:spcAft>
              <a:defRPr kumimoji="1">
                <a:latin typeface="Arial" pitchFamily="34" charset="0"/>
              </a:defRPr>
            </a:lvl1pPr>
          </a:lstStyle>
          <a:p>
            <a:pPr>
              <a:defRPr/>
            </a:pPr>
            <a:endParaRPr lang="en-US" altLang="zh-TW" dirty="0"/>
          </a:p>
        </p:txBody>
      </p:sp>
      <p:sp>
        <p:nvSpPr>
          <p:cNvPr id="6" name="Slide Number Placeholder 6"/>
          <p:cNvSpPr>
            <a:spLocks noGrp="1"/>
          </p:cNvSpPr>
          <p:nvPr>
            <p:ph type="sldNum" sz="quarter" idx="12"/>
          </p:nvPr>
        </p:nvSpPr>
        <p:spPr/>
        <p:txBody>
          <a:bodyPr/>
          <a:lstStyle>
            <a:lvl1pPr eaLnBrk="0" hangingPunct="0">
              <a:defRPr kumimoji="1">
                <a:latin typeface="Arial" pitchFamily="34" charset="0"/>
              </a:defRPr>
            </a:lvl1pPr>
          </a:lstStyle>
          <a:p>
            <a:pPr>
              <a:defRPr/>
            </a:pPr>
            <a:fld id="{B7FFADA6-F038-4F8F-964A-13937FB84C50}" type="slidenum">
              <a:rPr lang="en-US" altLang="zh-TW"/>
              <a:pPr>
                <a:defRPr/>
              </a:pPr>
              <a:t>‹#›</a:t>
            </a:fld>
            <a:endParaRPr lang="en-US" altLang="zh-TW" dirty="0"/>
          </a:p>
        </p:txBody>
      </p:sp>
    </p:spTree>
    <p:extLst>
      <p:ext uri="{BB962C8B-B14F-4D97-AF65-F5344CB8AC3E}">
        <p14:creationId xmlns:p14="http://schemas.microsoft.com/office/powerpoint/2010/main" val="3388189925"/>
      </p:ext>
    </p:extLst>
  </p:cSld>
  <p:clrMapOvr>
    <a:masterClrMapping/>
  </p:clrMapOvr>
  <p:transition spd="med">
    <p:wipe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只有標題" type="titleOnly">
  <p:cSld name="TITLE_ONLY">
    <p:spTree>
      <p:nvGrpSpPr>
        <p:cNvPr id="1" name="Shape 62"/>
        <p:cNvGrpSpPr/>
        <p:nvPr/>
      </p:nvGrpSpPr>
      <p:grpSpPr>
        <a:xfrm>
          <a:off x="0" y="0"/>
          <a:ext cx="0" cy="0"/>
          <a:chOff x="0" y="0"/>
          <a:chExt cx="0" cy="0"/>
        </a:xfrm>
      </p:grpSpPr>
      <p:sp>
        <p:nvSpPr>
          <p:cNvPr id="63" name="Google Shape;63;p200"/>
          <p:cNvSpPr txBox="1">
            <a:spLocks noGrp="1"/>
          </p:cNvSpPr>
          <p:nvPr>
            <p:ph type="title"/>
          </p:nvPr>
        </p:nvSpPr>
        <p:spPr>
          <a:xfrm>
            <a:off x="1069848" y="484632"/>
            <a:ext cx="10058400" cy="160934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200"/>
          <p:cNvSpPr txBox="1">
            <a:spLocks noGrp="1"/>
          </p:cNvSpPr>
          <p:nvPr>
            <p:ph type="dt" idx="10"/>
          </p:nvPr>
        </p:nvSpPr>
        <p:spPr>
          <a:xfrm>
            <a:off x="7964424" y="6272784"/>
            <a:ext cx="3273552"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200"/>
          <p:cNvSpPr txBox="1">
            <a:spLocks noGrp="1"/>
          </p:cNvSpPr>
          <p:nvPr>
            <p:ph type="ftr" idx="11"/>
          </p:nvPr>
        </p:nvSpPr>
        <p:spPr>
          <a:xfrm>
            <a:off x="1088136" y="6272784"/>
            <a:ext cx="632764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00"/>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7_Basic Layout">
  <p:cSld name="17_Basic Layout">
    <p:spTree>
      <p:nvGrpSpPr>
        <p:cNvPr id="1" name="Shape 67"/>
        <p:cNvGrpSpPr/>
        <p:nvPr/>
      </p:nvGrpSpPr>
      <p:grpSpPr>
        <a:xfrm>
          <a:off x="0" y="0"/>
          <a:ext cx="0" cy="0"/>
          <a:chOff x="0" y="0"/>
          <a:chExt cx="0" cy="0"/>
        </a:xfrm>
      </p:grpSpPr>
      <p:sp>
        <p:nvSpPr>
          <p:cNvPr id="68" name="Google Shape;68;p201"/>
          <p:cNvSpPr/>
          <p:nvPr/>
        </p:nvSpPr>
        <p:spPr>
          <a:xfrm>
            <a:off x="0" y="0"/>
            <a:ext cx="3791744"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799">
              <a:solidFill>
                <a:schemeClr val="lt1"/>
              </a:solidFill>
              <a:latin typeface="Trebuchet MS"/>
              <a:ea typeface="Trebuchet MS"/>
              <a:cs typeface="Trebuchet MS"/>
              <a:sym typeface="Trebuchet MS"/>
            </a:endParaRPr>
          </a:p>
        </p:txBody>
      </p:sp>
      <p:sp>
        <p:nvSpPr>
          <p:cNvPr id="69" name="Google Shape;69;p201"/>
          <p:cNvSpPr/>
          <p:nvPr/>
        </p:nvSpPr>
        <p:spPr>
          <a:xfrm>
            <a:off x="2597370" y="5117072"/>
            <a:ext cx="972430" cy="1533782"/>
          </a:xfrm>
          <a:custGeom>
            <a:avLst/>
            <a:gdLst/>
            <a:ahLst/>
            <a:cxnLst/>
            <a:rect l="l" t="t" r="r" b="b"/>
            <a:pathLst>
              <a:path w="3753143" h="5919712" extrusionOk="0">
                <a:moveTo>
                  <a:pt x="3148042" y="0"/>
                </a:moveTo>
                <a:cubicBezTo>
                  <a:pt x="3279583" y="591950"/>
                  <a:pt x="2950723" y="1249678"/>
                  <a:pt x="2450844" y="1400957"/>
                </a:cubicBezTo>
                <a:cubicBezTo>
                  <a:pt x="2352185" y="1427267"/>
                  <a:pt x="2253525" y="1446997"/>
                  <a:pt x="2161453" y="1427267"/>
                </a:cubicBezTo>
                <a:cubicBezTo>
                  <a:pt x="1918093" y="1374647"/>
                  <a:pt x="1885204" y="1506188"/>
                  <a:pt x="1885204" y="1690357"/>
                </a:cubicBezTo>
                <a:cubicBezTo>
                  <a:pt x="1885204" y="2065257"/>
                  <a:pt x="1885204" y="2440157"/>
                  <a:pt x="1885204" y="2841375"/>
                </a:cubicBezTo>
                <a:cubicBezTo>
                  <a:pt x="2010165" y="2782176"/>
                  <a:pt x="2056213" y="2703246"/>
                  <a:pt x="2023324" y="2624325"/>
                </a:cubicBezTo>
                <a:cubicBezTo>
                  <a:pt x="1885204" y="2302037"/>
                  <a:pt x="2043055" y="2065257"/>
                  <a:pt x="2253525" y="1848207"/>
                </a:cubicBezTo>
                <a:cubicBezTo>
                  <a:pt x="2411384" y="1683777"/>
                  <a:pt x="2615275" y="1571959"/>
                  <a:pt x="2825753" y="1486458"/>
                </a:cubicBezTo>
                <a:cubicBezTo>
                  <a:pt x="3180923" y="1341758"/>
                  <a:pt x="3536093" y="1210209"/>
                  <a:pt x="3753143" y="776118"/>
                </a:cubicBezTo>
                <a:cubicBezTo>
                  <a:pt x="3720254" y="1302298"/>
                  <a:pt x="3693952" y="1756127"/>
                  <a:pt x="3483474" y="2170496"/>
                </a:cubicBezTo>
                <a:cubicBezTo>
                  <a:pt x="3226963" y="2663786"/>
                  <a:pt x="2746824" y="2933455"/>
                  <a:pt x="2200913" y="2834795"/>
                </a:cubicBezTo>
                <a:cubicBezTo>
                  <a:pt x="2062793" y="2808486"/>
                  <a:pt x="2043055" y="2861105"/>
                  <a:pt x="2003594" y="2953185"/>
                </a:cubicBezTo>
                <a:cubicBezTo>
                  <a:pt x="1950974" y="3078155"/>
                  <a:pt x="1950974" y="3203124"/>
                  <a:pt x="1950974" y="3334665"/>
                </a:cubicBezTo>
                <a:cubicBezTo>
                  <a:pt x="1970705" y="4091053"/>
                  <a:pt x="1990435" y="4847432"/>
                  <a:pt x="2016745" y="5603820"/>
                </a:cubicBezTo>
                <a:cubicBezTo>
                  <a:pt x="2023324" y="5755099"/>
                  <a:pt x="2023324" y="5926101"/>
                  <a:pt x="1812854" y="5919529"/>
                </a:cubicBezTo>
                <a:cubicBezTo>
                  <a:pt x="1628685" y="5912950"/>
                  <a:pt x="1615534" y="5761671"/>
                  <a:pt x="1622114" y="5610400"/>
                </a:cubicBezTo>
                <a:cubicBezTo>
                  <a:pt x="1648415" y="4781662"/>
                  <a:pt x="1668154" y="3952924"/>
                  <a:pt x="1707615" y="3124195"/>
                </a:cubicBezTo>
                <a:cubicBezTo>
                  <a:pt x="1720774" y="2907145"/>
                  <a:pt x="1701043" y="2736136"/>
                  <a:pt x="1464255" y="2663786"/>
                </a:cubicBezTo>
                <a:lnTo>
                  <a:pt x="1465295" y="2657998"/>
                </a:lnTo>
                <a:lnTo>
                  <a:pt x="1434565" y="2654445"/>
                </a:lnTo>
                <a:cubicBezTo>
                  <a:pt x="1392328" y="2637489"/>
                  <a:pt x="1356566" y="2595557"/>
                  <a:pt x="1302303" y="2620224"/>
                </a:cubicBezTo>
                <a:cubicBezTo>
                  <a:pt x="1012902" y="2732034"/>
                  <a:pt x="828733" y="2574184"/>
                  <a:pt x="657731" y="2370285"/>
                </a:cubicBezTo>
                <a:cubicBezTo>
                  <a:pt x="519602" y="2205856"/>
                  <a:pt x="447252" y="2008537"/>
                  <a:pt x="368322" y="1817797"/>
                </a:cubicBezTo>
                <a:cubicBezTo>
                  <a:pt x="289400" y="1633637"/>
                  <a:pt x="184161" y="1462628"/>
                  <a:pt x="0" y="1363969"/>
                </a:cubicBezTo>
                <a:cubicBezTo>
                  <a:pt x="368322" y="1285039"/>
                  <a:pt x="920822" y="1423168"/>
                  <a:pt x="1183913" y="1666526"/>
                </a:cubicBezTo>
                <a:cubicBezTo>
                  <a:pt x="1427265" y="1890147"/>
                  <a:pt x="1525925" y="2172966"/>
                  <a:pt x="1460154" y="2495255"/>
                </a:cubicBezTo>
                <a:cubicBezTo>
                  <a:pt x="1450291" y="2549517"/>
                  <a:pt x="1455223" y="2581578"/>
                  <a:pt x="1474956" y="2610868"/>
                </a:cubicBezTo>
                <a:lnTo>
                  <a:pt x="1487350" y="2625483"/>
                </a:lnTo>
                <a:lnTo>
                  <a:pt x="1490565" y="2624325"/>
                </a:lnTo>
                <a:cubicBezTo>
                  <a:pt x="1562915" y="2637476"/>
                  <a:pt x="1628685" y="2657206"/>
                  <a:pt x="1701043" y="2670365"/>
                </a:cubicBezTo>
                <a:cubicBezTo>
                  <a:pt x="1720774" y="2275727"/>
                  <a:pt x="1733924" y="1887676"/>
                  <a:pt x="1760234" y="1506188"/>
                </a:cubicBezTo>
                <a:cubicBezTo>
                  <a:pt x="1779965" y="1262837"/>
                  <a:pt x="1562915" y="1216789"/>
                  <a:pt x="1451104" y="1236519"/>
                </a:cubicBezTo>
                <a:cubicBezTo>
                  <a:pt x="1115664" y="1282567"/>
                  <a:pt x="977544" y="1078669"/>
                  <a:pt x="859146" y="848460"/>
                </a:cubicBezTo>
                <a:cubicBezTo>
                  <a:pt x="760486" y="664300"/>
                  <a:pt x="707874" y="460409"/>
                  <a:pt x="530285" y="315709"/>
                </a:cubicBezTo>
                <a:cubicBezTo>
                  <a:pt x="1135395" y="217050"/>
                  <a:pt x="1510295" y="513029"/>
                  <a:pt x="1556343" y="1131288"/>
                </a:cubicBezTo>
                <a:cubicBezTo>
                  <a:pt x="1562915" y="1243099"/>
                  <a:pt x="1655003" y="1262837"/>
                  <a:pt x="1694464" y="1256257"/>
                </a:cubicBezTo>
                <a:cubicBezTo>
                  <a:pt x="1760234" y="1243099"/>
                  <a:pt x="1891775" y="1275988"/>
                  <a:pt x="1898355" y="1157598"/>
                </a:cubicBezTo>
                <a:cubicBezTo>
                  <a:pt x="1911514" y="756388"/>
                  <a:pt x="2207485" y="598529"/>
                  <a:pt x="2510043" y="447250"/>
                </a:cubicBezTo>
                <a:cubicBezTo>
                  <a:pt x="2746824" y="328860"/>
                  <a:pt x="3016493" y="263090"/>
                  <a:pt x="3148042"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99">
              <a:solidFill>
                <a:schemeClr val="dk1"/>
              </a:solidFill>
              <a:latin typeface="Trebuchet MS"/>
              <a:ea typeface="Trebuchet MS"/>
              <a:cs typeface="Trebuchet MS"/>
              <a:sym typeface="Trebuchet MS"/>
            </a:endParaRPr>
          </a:p>
        </p:txBody>
      </p:sp>
      <p:sp>
        <p:nvSpPr>
          <p:cNvPr id="70" name="Google Shape;70;p201"/>
          <p:cNvSpPr/>
          <p:nvPr/>
        </p:nvSpPr>
        <p:spPr>
          <a:xfrm>
            <a:off x="2322360" y="5783325"/>
            <a:ext cx="550021" cy="867530"/>
          </a:xfrm>
          <a:custGeom>
            <a:avLst/>
            <a:gdLst/>
            <a:ahLst/>
            <a:cxnLst/>
            <a:rect l="l" t="t" r="r" b="b"/>
            <a:pathLst>
              <a:path w="3753143" h="5919712" extrusionOk="0">
                <a:moveTo>
                  <a:pt x="3148042" y="0"/>
                </a:moveTo>
                <a:cubicBezTo>
                  <a:pt x="3279583" y="591950"/>
                  <a:pt x="2950723" y="1249678"/>
                  <a:pt x="2450844" y="1400957"/>
                </a:cubicBezTo>
                <a:cubicBezTo>
                  <a:pt x="2352185" y="1427267"/>
                  <a:pt x="2253525" y="1446997"/>
                  <a:pt x="2161453" y="1427267"/>
                </a:cubicBezTo>
                <a:cubicBezTo>
                  <a:pt x="1918093" y="1374647"/>
                  <a:pt x="1885204" y="1506188"/>
                  <a:pt x="1885204" y="1690357"/>
                </a:cubicBezTo>
                <a:cubicBezTo>
                  <a:pt x="1885204" y="2065257"/>
                  <a:pt x="1885204" y="2440157"/>
                  <a:pt x="1885204" y="2841375"/>
                </a:cubicBezTo>
                <a:cubicBezTo>
                  <a:pt x="2010165" y="2782176"/>
                  <a:pt x="2056213" y="2703246"/>
                  <a:pt x="2023324" y="2624325"/>
                </a:cubicBezTo>
                <a:cubicBezTo>
                  <a:pt x="1885204" y="2302037"/>
                  <a:pt x="2043055" y="2065257"/>
                  <a:pt x="2253525" y="1848207"/>
                </a:cubicBezTo>
                <a:cubicBezTo>
                  <a:pt x="2411384" y="1683777"/>
                  <a:pt x="2615275" y="1571959"/>
                  <a:pt x="2825753" y="1486458"/>
                </a:cubicBezTo>
                <a:cubicBezTo>
                  <a:pt x="3180923" y="1341758"/>
                  <a:pt x="3536093" y="1210209"/>
                  <a:pt x="3753143" y="776118"/>
                </a:cubicBezTo>
                <a:cubicBezTo>
                  <a:pt x="3720254" y="1302298"/>
                  <a:pt x="3693952" y="1756127"/>
                  <a:pt x="3483474" y="2170496"/>
                </a:cubicBezTo>
                <a:cubicBezTo>
                  <a:pt x="3226963" y="2663786"/>
                  <a:pt x="2746824" y="2933455"/>
                  <a:pt x="2200913" y="2834795"/>
                </a:cubicBezTo>
                <a:cubicBezTo>
                  <a:pt x="2062793" y="2808486"/>
                  <a:pt x="2043055" y="2861105"/>
                  <a:pt x="2003594" y="2953185"/>
                </a:cubicBezTo>
                <a:cubicBezTo>
                  <a:pt x="1950974" y="3078155"/>
                  <a:pt x="1950974" y="3203124"/>
                  <a:pt x="1950974" y="3334665"/>
                </a:cubicBezTo>
                <a:cubicBezTo>
                  <a:pt x="1970705" y="4091053"/>
                  <a:pt x="1990435" y="4847432"/>
                  <a:pt x="2016745" y="5603820"/>
                </a:cubicBezTo>
                <a:cubicBezTo>
                  <a:pt x="2023324" y="5755099"/>
                  <a:pt x="2023324" y="5926101"/>
                  <a:pt x="1812854" y="5919529"/>
                </a:cubicBezTo>
                <a:cubicBezTo>
                  <a:pt x="1628685" y="5912950"/>
                  <a:pt x="1615534" y="5761671"/>
                  <a:pt x="1622114" y="5610400"/>
                </a:cubicBezTo>
                <a:cubicBezTo>
                  <a:pt x="1648415" y="4781662"/>
                  <a:pt x="1668154" y="3952924"/>
                  <a:pt x="1707615" y="3124195"/>
                </a:cubicBezTo>
                <a:cubicBezTo>
                  <a:pt x="1720774" y="2907145"/>
                  <a:pt x="1701043" y="2736136"/>
                  <a:pt x="1464255" y="2663786"/>
                </a:cubicBezTo>
                <a:lnTo>
                  <a:pt x="1465295" y="2657998"/>
                </a:lnTo>
                <a:lnTo>
                  <a:pt x="1434565" y="2654445"/>
                </a:lnTo>
                <a:cubicBezTo>
                  <a:pt x="1392328" y="2637489"/>
                  <a:pt x="1356566" y="2595557"/>
                  <a:pt x="1302303" y="2620224"/>
                </a:cubicBezTo>
                <a:cubicBezTo>
                  <a:pt x="1012902" y="2732034"/>
                  <a:pt x="828733" y="2574184"/>
                  <a:pt x="657731" y="2370285"/>
                </a:cubicBezTo>
                <a:cubicBezTo>
                  <a:pt x="519602" y="2205856"/>
                  <a:pt x="447252" y="2008537"/>
                  <a:pt x="368322" y="1817797"/>
                </a:cubicBezTo>
                <a:cubicBezTo>
                  <a:pt x="289400" y="1633637"/>
                  <a:pt x="184161" y="1462628"/>
                  <a:pt x="0" y="1363969"/>
                </a:cubicBezTo>
                <a:cubicBezTo>
                  <a:pt x="368322" y="1285039"/>
                  <a:pt x="920822" y="1423168"/>
                  <a:pt x="1183913" y="1666526"/>
                </a:cubicBezTo>
                <a:cubicBezTo>
                  <a:pt x="1427265" y="1890147"/>
                  <a:pt x="1525925" y="2172966"/>
                  <a:pt x="1460154" y="2495255"/>
                </a:cubicBezTo>
                <a:cubicBezTo>
                  <a:pt x="1450291" y="2549517"/>
                  <a:pt x="1455223" y="2581578"/>
                  <a:pt x="1474956" y="2610868"/>
                </a:cubicBezTo>
                <a:lnTo>
                  <a:pt x="1487350" y="2625483"/>
                </a:lnTo>
                <a:lnTo>
                  <a:pt x="1490565" y="2624325"/>
                </a:lnTo>
                <a:cubicBezTo>
                  <a:pt x="1562915" y="2637476"/>
                  <a:pt x="1628685" y="2657206"/>
                  <a:pt x="1701043" y="2670365"/>
                </a:cubicBezTo>
                <a:cubicBezTo>
                  <a:pt x="1720774" y="2275727"/>
                  <a:pt x="1733924" y="1887676"/>
                  <a:pt x="1760234" y="1506188"/>
                </a:cubicBezTo>
                <a:cubicBezTo>
                  <a:pt x="1779965" y="1262837"/>
                  <a:pt x="1562915" y="1216789"/>
                  <a:pt x="1451104" y="1236519"/>
                </a:cubicBezTo>
                <a:cubicBezTo>
                  <a:pt x="1115664" y="1282567"/>
                  <a:pt x="977544" y="1078669"/>
                  <a:pt x="859146" y="848460"/>
                </a:cubicBezTo>
                <a:cubicBezTo>
                  <a:pt x="760486" y="664300"/>
                  <a:pt x="707874" y="460409"/>
                  <a:pt x="530285" y="315709"/>
                </a:cubicBezTo>
                <a:cubicBezTo>
                  <a:pt x="1135395" y="217050"/>
                  <a:pt x="1510295" y="513029"/>
                  <a:pt x="1556343" y="1131288"/>
                </a:cubicBezTo>
                <a:cubicBezTo>
                  <a:pt x="1562915" y="1243099"/>
                  <a:pt x="1655003" y="1262837"/>
                  <a:pt x="1694464" y="1256257"/>
                </a:cubicBezTo>
                <a:cubicBezTo>
                  <a:pt x="1760234" y="1243099"/>
                  <a:pt x="1891775" y="1275988"/>
                  <a:pt x="1898355" y="1157598"/>
                </a:cubicBezTo>
                <a:cubicBezTo>
                  <a:pt x="1911514" y="756388"/>
                  <a:pt x="2207485" y="598529"/>
                  <a:pt x="2510043" y="447250"/>
                </a:cubicBezTo>
                <a:cubicBezTo>
                  <a:pt x="2746824" y="328860"/>
                  <a:pt x="3016493" y="263090"/>
                  <a:pt x="3148042" y="0"/>
                </a:cubicBezTo>
                <a:close/>
              </a:path>
            </a:pathLst>
          </a:custGeom>
          <a:solidFill>
            <a:schemeClr val="lt1">
              <a:alpha val="69803"/>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99">
              <a:solidFill>
                <a:schemeClr val="dk1"/>
              </a:solidFill>
              <a:latin typeface="Trebuchet MS"/>
              <a:ea typeface="Trebuchet MS"/>
              <a:cs typeface="Trebuchet MS"/>
              <a:sym typeface="Trebuchet MS"/>
            </a:endParaRPr>
          </a:p>
        </p:txBody>
      </p:sp>
      <p:sp>
        <p:nvSpPr>
          <p:cNvPr id="71" name="Google Shape;71;p201"/>
          <p:cNvSpPr/>
          <p:nvPr/>
        </p:nvSpPr>
        <p:spPr>
          <a:xfrm>
            <a:off x="3188101" y="5913452"/>
            <a:ext cx="467519" cy="737402"/>
          </a:xfrm>
          <a:custGeom>
            <a:avLst/>
            <a:gdLst/>
            <a:ahLst/>
            <a:cxnLst/>
            <a:rect l="l" t="t" r="r" b="b"/>
            <a:pathLst>
              <a:path w="3753143" h="5919712" extrusionOk="0">
                <a:moveTo>
                  <a:pt x="3148042" y="0"/>
                </a:moveTo>
                <a:cubicBezTo>
                  <a:pt x="3279583" y="591950"/>
                  <a:pt x="2950723" y="1249678"/>
                  <a:pt x="2450844" y="1400957"/>
                </a:cubicBezTo>
                <a:cubicBezTo>
                  <a:pt x="2352185" y="1427267"/>
                  <a:pt x="2253525" y="1446997"/>
                  <a:pt x="2161453" y="1427267"/>
                </a:cubicBezTo>
                <a:cubicBezTo>
                  <a:pt x="1918093" y="1374647"/>
                  <a:pt x="1885204" y="1506188"/>
                  <a:pt x="1885204" y="1690357"/>
                </a:cubicBezTo>
                <a:cubicBezTo>
                  <a:pt x="1885204" y="2065257"/>
                  <a:pt x="1885204" y="2440157"/>
                  <a:pt x="1885204" y="2841375"/>
                </a:cubicBezTo>
                <a:cubicBezTo>
                  <a:pt x="2010165" y="2782176"/>
                  <a:pt x="2056213" y="2703246"/>
                  <a:pt x="2023324" y="2624325"/>
                </a:cubicBezTo>
                <a:cubicBezTo>
                  <a:pt x="1885204" y="2302037"/>
                  <a:pt x="2043055" y="2065257"/>
                  <a:pt x="2253525" y="1848207"/>
                </a:cubicBezTo>
                <a:cubicBezTo>
                  <a:pt x="2411384" y="1683777"/>
                  <a:pt x="2615275" y="1571959"/>
                  <a:pt x="2825753" y="1486458"/>
                </a:cubicBezTo>
                <a:cubicBezTo>
                  <a:pt x="3180923" y="1341758"/>
                  <a:pt x="3536093" y="1210209"/>
                  <a:pt x="3753143" y="776118"/>
                </a:cubicBezTo>
                <a:cubicBezTo>
                  <a:pt x="3720254" y="1302298"/>
                  <a:pt x="3693952" y="1756127"/>
                  <a:pt x="3483474" y="2170496"/>
                </a:cubicBezTo>
                <a:cubicBezTo>
                  <a:pt x="3226963" y="2663786"/>
                  <a:pt x="2746824" y="2933455"/>
                  <a:pt x="2200913" y="2834795"/>
                </a:cubicBezTo>
                <a:cubicBezTo>
                  <a:pt x="2062793" y="2808486"/>
                  <a:pt x="2043055" y="2861105"/>
                  <a:pt x="2003594" y="2953185"/>
                </a:cubicBezTo>
                <a:cubicBezTo>
                  <a:pt x="1950974" y="3078155"/>
                  <a:pt x="1950974" y="3203124"/>
                  <a:pt x="1950974" y="3334665"/>
                </a:cubicBezTo>
                <a:cubicBezTo>
                  <a:pt x="1970705" y="4091053"/>
                  <a:pt x="1990435" y="4847432"/>
                  <a:pt x="2016745" y="5603820"/>
                </a:cubicBezTo>
                <a:cubicBezTo>
                  <a:pt x="2023324" y="5755099"/>
                  <a:pt x="2023324" y="5926101"/>
                  <a:pt x="1812854" y="5919529"/>
                </a:cubicBezTo>
                <a:cubicBezTo>
                  <a:pt x="1628685" y="5912950"/>
                  <a:pt x="1615534" y="5761671"/>
                  <a:pt x="1622114" y="5610400"/>
                </a:cubicBezTo>
                <a:cubicBezTo>
                  <a:pt x="1648415" y="4781662"/>
                  <a:pt x="1668154" y="3952924"/>
                  <a:pt x="1707615" y="3124195"/>
                </a:cubicBezTo>
                <a:cubicBezTo>
                  <a:pt x="1720774" y="2907145"/>
                  <a:pt x="1701043" y="2736136"/>
                  <a:pt x="1464255" y="2663786"/>
                </a:cubicBezTo>
                <a:lnTo>
                  <a:pt x="1465295" y="2657998"/>
                </a:lnTo>
                <a:lnTo>
                  <a:pt x="1434565" y="2654445"/>
                </a:lnTo>
                <a:cubicBezTo>
                  <a:pt x="1392328" y="2637489"/>
                  <a:pt x="1356566" y="2595557"/>
                  <a:pt x="1302303" y="2620224"/>
                </a:cubicBezTo>
                <a:cubicBezTo>
                  <a:pt x="1012902" y="2732034"/>
                  <a:pt x="828733" y="2574184"/>
                  <a:pt x="657731" y="2370285"/>
                </a:cubicBezTo>
                <a:cubicBezTo>
                  <a:pt x="519602" y="2205856"/>
                  <a:pt x="447252" y="2008537"/>
                  <a:pt x="368322" y="1817797"/>
                </a:cubicBezTo>
                <a:cubicBezTo>
                  <a:pt x="289400" y="1633637"/>
                  <a:pt x="184161" y="1462628"/>
                  <a:pt x="0" y="1363969"/>
                </a:cubicBezTo>
                <a:cubicBezTo>
                  <a:pt x="368322" y="1285039"/>
                  <a:pt x="920822" y="1423168"/>
                  <a:pt x="1183913" y="1666526"/>
                </a:cubicBezTo>
                <a:cubicBezTo>
                  <a:pt x="1427265" y="1890147"/>
                  <a:pt x="1525925" y="2172966"/>
                  <a:pt x="1460154" y="2495255"/>
                </a:cubicBezTo>
                <a:cubicBezTo>
                  <a:pt x="1450291" y="2549517"/>
                  <a:pt x="1455223" y="2581578"/>
                  <a:pt x="1474956" y="2610868"/>
                </a:cubicBezTo>
                <a:lnTo>
                  <a:pt x="1487350" y="2625483"/>
                </a:lnTo>
                <a:lnTo>
                  <a:pt x="1490565" y="2624325"/>
                </a:lnTo>
                <a:cubicBezTo>
                  <a:pt x="1562915" y="2637476"/>
                  <a:pt x="1628685" y="2657206"/>
                  <a:pt x="1701043" y="2670365"/>
                </a:cubicBezTo>
                <a:cubicBezTo>
                  <a:pt x="1720774" y="2275727"/>
                  <a:pt x="1733924" y="1887676"/>
                  <a:pt x="1760234" y="1506188"/>
                </a:cubicBezTo>
                <a:cubicBezTo>
                  <a:pt x="1779965" y="1262837"/>
                  <a:pt x="1562915" y="1216789"/>
                  <a:pt x="1451104" y="1236519"/>
                </a:cubicBezTo>
                <a:cubicBezTo>
                  <a:pt x="1115664" y="1282567"/>
                  <a:pt x="977544" y="1078669"/>
                  <a:pt x="859146" y="848460"/>
                </a:cubicBezTo>
                <a:cubicBezTo>
                  <a:pt x="760486" y="664300"/>
                  <a:pt x="707874" y="460409"/>
                  <a:pt x="530285" y="315709"/>
                </a:cubicBezTo>
                <a:cubicBezTo>
                  <a:pt x="1135395" y="217050"/>
                  <a:pt x="1510295" y="513029"/>
                  <a:pt x="1556343" y="1131288"/>
                </a:cubicBezTo>
                <a:cubicBezTo>
                  <a:pt x="1562915" y="1243099"/>
                  <a:pt x="1655003" y="1262837"/>
                  <a:pt x="1694464" y="1256257"/>
                </a:cubicBezTo>
                <a:cubicBezTo>
                  <a:pt x="1760234" y="1243099"/>
                  <a:pt x="1891775" y="1275988"/>
                  <a:pt x="1898355" y="1157598"/>
                </a:cubicBezTo>
                <a:cubicBezTo>
                  <a:pt x="1911514" y="756388"/>
                  <a:pt x="2207485" y="598529"/>
                  <a:pt x="2510043" y="447250"/>
                </a:cubicBezTo>
                <a:cubicBezTo>
                  <a:pt x="2746824" y="328860"/>
                  <a:pt x="3016493" y="263090"/>
                  <a:pt x="3148042" y="0"/>
                </a:cubicBezTo>
                <a:close/>
              </a:path>
            </a:pathLst>
          </a:custGeom>
          <a:solidFill>
            <a:schemeClr val="lt1">
              <a:alpha val="69803"/>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99">
              <a:solidFill>
                <a:schemeClr val="dk1"/>
              </a:solidFill>
              <a:latin typeface="Trebuchet MS"/>
              <a:ea typeface="Trebuchet MS"/>
              <a:cs typeface="Trebuchet MS"/>
              <a:sym typeface="Trebuchet M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兩項物件" type="twoObj">
  <p:cSld name="TWO_OBJECTS">
    <p:spTree>
      <p:nvGrpSpPr>
        <p:cNvPr id="1" name="Shape 77"/>
        <p:cNvGrpSpPr/>
        <p:nvPr/>
      </p:nvGrpSpPr>
      <p:grpSpPr>
        <a:xfrm>
          <a:off x="0" y="0"/>
          <a:ext cx="0" cy="0"/>
          <a:chOff x="0" y="0"/>
          <a:chExt cx="0" cy="0"/>
        </a:xfrm>
      </p:grpSpPr>
      <p:sp>
        <p:nvSpPr>
          <p:cNvPr id="78" name="Google Shape;78;p204"/>
          <p:cNvSpPr txBox="1">
            <a:spLocks noGrp="1"/>
          </p:cNvSpPr>
          <p:nvPr>
            <p:ph type="title"/>
          </p:nvPr>
        </p:nvSpPr>
        <p:spPr>
          <a:xfrm>
            <a:off x="1069848" y="484632"/>
            <a:ext cx="10058400" cy="160934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204"/>
          <p:cNvSpPr txBox="1">
            <a:spLocks noGrp="1"/>
          </p:cNvSpPr>
          <p:nvPr>
            <p:ph type="body" idx="1"/>
          </p:nvPr>
        </p:nvSpPr>
        <p:spPr>
          <a:xfrm>
            <a:off x="1069848" y="2194560"/>
            <a:ext cx="4754880" cy="3977640"/>
          </a:xfrm>
          <a:prstGeom prst="rect">
            <a:avLst/>
          </a:prstGeom>
          <a:noFill/>
          <a:ln>
            <a:noFill/>
          </a:ln>
        </p:spPr>
        <p:txBody>
          <a:bodyPr spcFirstLastPara="1" wrap="square" lIns="91425" tIns="45700" rIns="91425" bIns="45700" anchor="t" anchorCtr="0">
            <a:normAutofit/>
          </a:bodyPr>
          <a:lstStyle>
            <a:lvl1pPr marL="457200" lvl="0" indent="-336550" algn="l">
              <a:lnSpc>
                <a:spcPct val="90000"/>
              </a:lnSpc>
              <a:spcBef>
                <a:spcPts val="1200"/>
              </a:spcBef>
              <a:spcAft>
                <a:spcPts val="0"/>
              </a:spcAft>
              <a:buSzPts val="1700"/>
              <a:buChar char="▪"/>
              <a:defRPr sz="2000"/>
            </a:lvl1pPr>
            <a:lvl2pPr marL="914400" lvl="1" indent="-325755" algn="l">
              <a:lnSpc>
                <a:spcPct val="90000"/>
              </a:lnSpc>
              <a:spcBef>
                <a:spcPts val="400"/>
              </a:spcBef>
              <a:spcAft>
                <a:spcPts val="0"/>
              </a:spcAft>
              <a:buSzPts val="1530"/>
              <a:buChar char="▪"/>
              <a:defRPr sz="1800"/>
            </a:lvl2pPr>
            <a:lvl3pPr marL="1371600" lvl="2" indent="-314960" algn="l">
              <a:lnSpc>
                <a:spcPct val="90000"/>
              </a:lnSpc>
              <a:spcBef>
                <a:spcPts val="400"/>
              </a:spcBef>
              <a:spcAft>
                <a:spcPts val="0"/>
              </a:spcAft>
              <a:buSzPts val="1360"/>
              <a:buChar char="▪"/>
              <a:defRPr sz="1600"/>
            </a:lvl3pPr>
            <a:lvl4pPr marL="1828800" lvl="3" indent="-314960" algn="l">
              <a:lnSpc>
                <a:spcPct val="90000"/>
              </a:lnSpc>
              <a:spcBef>
                <a:spcPts val="400"/>
              </a:spcBef>
              <a:spcAft>
                <a:spcPts val="0"/>
              </a:spcAft>
              <a:buSzPts val="1360"/>
              <a:buChar char="▪"/>
              <a:defRPr sz="1600"/>
            </a:lvl4pPr>
            <a:lvl5pPr marL="2286000" lvl="4" indent="-314960" algn="l">
              <a:lnSpc>
                <a:spcPct val="90000"/>
              </a:lnSpc>
              <a:spcBef>
                <a:spcPts val="400"/>
              </a:spcBef>
              <a:spcAft>
                <a:spcPts val="0"/>
              </a:spcAft>
              <a:buSzPts val="1360"/>
              <a:buChar char="▪"/>
              <a:defRPr sz="1600"/>
            </a:lvl5pPr>
            <a:lvl6pPr marL="2743200" lvl="5" indent="-314960" algn="l">
              <a:lnSpc>
                <a:spcPct val="90000"/>
              </a:lnSpc>
              <a:spcBef>
                <a:spcPts val="400"/>
              </a:spcBef>
              <a:spcAft>
                <a:spcPts val="0"/>
              </a:spcAft>
              <a:buSzPts val="1360"/>
              <a:buChar char="▪"/>
              <a:defRPr sz="1600"/>
            </a:lvl6pPr>
            <a:lvl7pPr marL="3200400" lvl="6" indent="-314960" algn="l">
              <a:lnSpc>
                <a:spcPct val="90000"/>
              </a:lnSpc>
              <a:spcBef>
                <a:spcPts val="400"/>
              </a:spcBef>
              <a:spcAft>
                <a:spcPts val="0"/>
              </a:spcAft>
              <a:buSzPts val="1360"/>
              <a:buChar char="▪"/>
              <a:defRPr sz="1600"/>
            </a:lvl7pPr>
            <a:lvl8pPr marL="3657600" lvl="7" indent="-314959" algn="l">
              <a:lnSpc>
                <a:spcPct val="90000"/>
              </a:lnSpc>
              <a:spcBef>
                <a:spcPts val="400"/>
              </a:spcBef>
              <a:spcAft>
                <a:spcPts val="0"/>
              </a:spcAft>
              <a:buSzPts val="1360"/>
              <a:buChar char="▪"/>
              <a:defRPr sz="1600"/>
            </a:lvl8pPr>
            <a:lvl9pPr marL="4114800" lvl="8" indent="-314959" algn="l">
              <a:lnSpc>
                <a:spcPct val="90000"/>
              </a:lnSpc>
              <a:spcBef>
                <a:spcPts val="400"/>
              </a:spcBef>
              <a:spcAft>
                <a:spcPts val="200"/>
              </a:spcAft>
              <a:buSzPts val="1360"/>
              <a:buChar char="▪"/>
              <a:defRPr sz="1600"/>
            </a:lvl9pPr>
          </a:lstStyle>
          <a:p>
            <a:endParaRPr/>
          </a:p>
        </p:txBody>
      </p:sp>
      <p:sp>
        <p:nvSpPr>
          <p:cNvPr id="80" name="Google Shape;80;p204"/>
          <p:cNvSpPr txBox="1">
            <a:spLocks noGrp="1"/>
          </p:cNvSpPr>
          <p:nvPr>
            <p:ph type="body" idx="2"/>
          </p:nvPr>
        </p:nvSpPr>
        <p:spPr>
          <a:xfrm>
            <a:off x="6364224" y="2194560"/>
            <a:ext cx="4754880" cy="3977640"/>
          </a:xfrm>
          <a:prstGeom prst="rect">
            <a:avLst/>
          </a:prstGeom>
          <a:noFill/>
          <a:ln>
            <a:noFill/>
          </a:ln>
        </p:spPr>
        <p:txBody>
          <a:bodyPr spcFirstLastPara="1" wrap="square" lIns="91425" tIns="45700" rIns="91425" bIns="45700" anchor="t" anchorCtr="0">
            <a:normAutofit/>
          </a:bodyPr>
          <a:lstStyle>
            <a:lvl1pPr marL="457200" lvl="0" indent="-336550" algn="l">
              <a:lnSpc>
                <a:spcPct val="90000"/>
              </a:lnSpc>
              <a:spcBef>
                <a:spcPts val="1200"/>
              </a:spcBef>
              <a:spcAft>
                <a:spcPts val="0"/>
              </a:spcAft>
              <a:buSzPts val="1700"/>
              <a:buChar char="▪"/>
              <a:defRPr sz="2000"/>
            </a:lvl1pPr>
            <a:lvl2pPr marL="914400" lvl="1" indent="-325755" algn="l">
              <a:lnSpc>
                <a:spcPct val="90000"/>
              </a:lnSpc>
              <a:spcBef>
                <a:spcPts val="400"/>
              </a:spcBef>
              <a:spcAft>
                <a:spcPts val="0"/>
              </a:spcAft>
              <a:buSzPts val="1530"/>
              <a:buChar char="▪"/>
              <a:defRPr sz="1800"/>
            </a:lvl2pPr>
            <a:lvl3pPr marL="1371600" lvl="2" indent="-314960" algn="l">
              <a:lnSpc>
                <a:spcPct val="90000"/>
              </a:lnSpc>
              <a:spcBef>
                <a:spcPts val="400"/>
              </a:spcBef>
              <a:spcAft>
                <a:spcPts val="0"/>
              </a:spcAft>
              <a:buSzPts val="1360"/>
              <a:buChar char="▪"/>
              <a:defRPr sz="1600"/>
            </a:lvl3pPr>
            <a:lvl4pPr marL="1828800" lvl="3" indent="-314960" algn="l">
              <a:lnSpc>
                <a:spcPct val="90000"/>
              </a:lnSpc>
              <a:spcBef>
                <a:spcPts val="400"/>
              </a:spcBef>
              <a:spcAft>
                <a:spcPts val="0"/>
              </a:spcAft>
              <a:buSzPts val="1360"/>
              <a:buChar char="▪"/>
              <a:defRPr sz="1600"/>
            </a:lvl4pPr>
            <a:lvl5pPr marL="2286000" lvl="4" indent="-314960" algn="l">
              <a:lnSpc>
                <a:spcPct val="90000"/>
              </a:lnSpc>
              <a:spcBef>
                <a:spcPts val="400"/>
              </a:spcBef>
              <a:spcAft>
                <a:spcPts val="0"/>
              </a:spcAft>
              <a:buSzPts val="1360"/>
              <a:buChar char="▪"/>
              <a:defRPr sz="1600"/>
            </a:lvl5pPr>
            <a:lvl6pPr marL="2743200" lvl="5" indent="-314960" algn="l">
              <a:lnSpc>
                <a:spcPct val="90000"/>
              </a:lnSpc>
              <a:spcBef>
                <a:spcPts val="400"/>
              </a:spcBef>
              <a:spcAft>
                <a:spcPts val="0"/>
              </a:spcAft>
              <a:buSzPts val="1360"/>
              <a:buChar char="▪"/>
              <a:defRPr sz="1600"/>
            </a:lvl6pPr>
            <a:lvl7pPr marL="3200400" lvl="6" indent="-314960" algn="l">
              <a:lnSpc>
                <a:spcPct val="90000"/>
              </a:lnSpc>
              <a:spcBef>
                <a:spcPts val="400"/>
              </a:spcBef>
              <a:spcAft>
                <a:spcPts val="0"/>
              </a:spcAft>
              <a:buSzPts val="1360"/>
              <a:buChar char="▪"/>
              <a:defRPr sz="1600"/>
            </a:lvl7pPr>
            <a:lvl8pPr marL="3657600" lvl="7" indent="-314959" algn="l">
              <a:lnSpc>
                <a:spcPct val="90000"/>
              </a:lnSpc>
              <a:spcBef>
                <a:spcPts val="400"/>
              </a:spcBef>
              <a:spcAft>
                <a:spcPts val="0"/>
              </a:spcAft>
              <a:buSzPts val="1360"/>
              <a:buChar char="▪"/>
              <a:defRPr sz="1600"/>
            </a:lvl8pPr>
            <a:lvl9pPr marL="4114800" lvl="8" indent="-314959" algn="l">
              <a:lnSpc>
                <a:spcPct val="90000"/>
              </a:lnSpc>
              <a:spcBef>
                <a:spcPts val="400"/>
              </a:spcBef>
              <a:spcAft>
                <a:spcPts val="200"/>
              </a:spcAft>
              <a:buSzPts val="1360"/>
              <a:buChar char="▪"/>
              <a:defRPr sz="1600"/>
            </a:lvl9pPr>
          </a:lstStyle>
          <a:p>
            <a:endParaRPr/>
          </a:p>
        </p:txBody>
      </p:sp>
      <p:sp>
        <p:nvSpPr>
          <p:cNvPr id="81" name="Google Shape;81;p204"/>
          <p:cNvSpPr txBox="1">
            <a:spLocks noGrp="1"/>
          </p:cNvSpPr>
          <p:nvPr>
            <p:ph type="dt" idx="10"/>
          </p:nvPr>
        </p:nvSpPr>
        <p:spPr>
          <a:xfrm>
            <a:off x="7964424" y="6272784"/>
            <a:ext cx="3273552"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04"/>
          <p:cNvSpPr txBox="1">
            <a:spLocks noGrp="1"/>
          </p:cNvSpPr>
          <p:nvPr>
            <p:ph type="ftr" idx="11"/>
          </p:nvPr>
        </p:nvSpPr>
        <p:spPr>
          <a:xfrm>
            <a:off x="1088136" y="6272784"/>
            <a:ext cx="632764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04"/>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比對" type="twoTxTwoObj">
  <p:cSld name="TWO_OBJECTS_WITH_TEXT">
    <p:spTree>
      <p:nvGrpSpPr>
        <p:cNvPr id="1" name="Shape 84"/>
        <p:cNvGrpSpPr/>
        <p:nvPr/>
      </p:nvGrpSpPr>
      <p:grpSpPr>
        <a:xfrm>
          <a:off x="0" y="0"/>
          <a:ext cx="0" cy="0"/>
          <a:chOff x="0" y="0"/>
          <a:chExt cx="0" cy="0"/>
        </a:xfrm>
      </p:grpSpPr>
      <p:sp>
        <p:nvSpPr>
          <p:cNvPr id="85" name="Google Shape;85;p205"/>
          <p:cNvSpPr txBox="1">
            <a:spLocks noGrp="1"/>
          </p:cNvSpPr>
          <p:nvPr>
            <p:ph type="title"/>
          </p:nvPr>
        </p:nvSpPr>
        <p:spPr>
          <a:xfrm>
            <a:off x="1069848" y="484632"/>
            <a:ext cx="10058400" cy="160934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 name="Google Shape;86;p205"/>
          <p:cNvSpPr txBox="1">
            <a:spLocks noGrp="1"/>
          </p:cNvSpPr>
          <p:nvPr>
            <p:ph type="body" idx="1"/>
          </p:nvPr>
        </p:nvSpPr>
        <p:spPr>
          <a:xfrm>
            <a:off x="1066800" y="2048256"/>
            <a:ext cx="4754880" cy="64008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200"/>
              </a:spcBef>
              <a:spcAft>
                <a:spcPts val="0"/>
              </a:spcAft>
              <a:buSzPts val="1700"/>
              <a:buNone/>
              <a:defRPr sz="2000" b="1">
                <a:solidFill>
                  <a:srgbClr val="1482AB"/>
                </a:solidFill>
              </a:defRPr>
            </a:lvl1pPr>
            <a:lvl2pPr marL="914400" lvl="1" indent="-228600" algn="l">
              <a:lnSpc>
                <a:spcPct val="90000"/>
              </a:lnSpc>
              <a:spcBef>
                <a:spcPts val="400"/>
              </a:spcBef>
              <a:spcAft>
                <a:spcPts val="0"/>
              </a:spcAft>
              <a:buSzPts val="1700"/>
              <a:buNone/>
              <a:defRPr sz="2000" b="1"/>
            </a:lvl2pPr>
            <a:lvl3pPr marL="1371600" lvl="2" indent="-228600" algn="l">
              <a:lnSpc>
                <a:spcPct val="90000"/>
              </a:lnSpc>
              <a:spcBef>
                <a:spcPts val="400"/>
              </a:spcBef>
              <a:spcAft>
                <a:spcPts val="0"/>
              </a:spcAft>
              <a:buSzPts val="1530"/>
              <a:buNone/>
              <a:defRPr sz="1800" b="1"/>
            </a:lvl3pPr>
            <a:lvl4pPr marL="1828800" lvl="3" indent="-228600" algn="l">
              <a:lnSpc>
                <a:spcPct val="90000"/>
              </a:lnSpc>
              <a:spcBef>
                <a:spcPts val="400"/>
              </a:spcBef>
              <a:spcAft>
                <a:spcPts val="0"/>
              </a:spcAft>
              <a:buSzPts val="1360"/>
              <a:buNone/>
              <a:defRPr sz="1600" b="1"/>
            </a:lvl4pPr>
            <a:lvl5pPr marL="2286000" lvl="4" indent="-228600" algn="l">
              <a:lnSpc>
                <a:spcPct val="90000"/>
              </a:lnSpc>
              <a:spcBef>
                <a:spcPts val="400"/>
              </a:spcBef>
              <a:spcAft>
                <a:spcPts val="0"/>
              </a:spcAft>
              <a:buSzPts val="1360"/>
              <a:buNone/>
              <a:defRPr sz="1600" b="1"/>
            </a:lvl5pPr>
            <a:lvl6pPr marL="2743200" lvl="5" indent="-228600" algn="l">
              <a:lnSpc>
                <a:spcPct val="90000"/>
              </a:lnSpc>
              <a:spcBef>
                <a:spcPts val="400"/>
              </a:spcBef>
              <a:spcAft>
                <a:spcPts val="0"/>
              </a:spcAft>
              <a:buSzPts val="1360"/>
              <a:buNone/>
              <a:defRPr sz="1600" b="1"/>
            </a:lvl6pPr>
            <a:lvl7pPr marL="3200400" lvl="6" indent="-228600" algn="l">
              <a:lnSpc>
                <a:spcPct val="90000"/>
              </a:lnSpc>
              <a:spcBef>
                <a:spcPts val="400"/>
              </a:spcBef>
              <a:spcAft>
                <a:spcPts val="0"/>
              </a:spcAft>
              <a:buSzPts val="1360"/>
              <a:buNone/>
              <a:defRPr sz="1600" b="1"/>
            </a:lvl7pPr>
            <a:lvl8pPr marL="3657600" lvl="7" indent="-228600" algn="l">
              <a:lnSpc>
                <a:spcPct val="90000"/>
              </a:lnSpc>
              <a:spcBef>
                <a:spcPts val="400"/>
              </a:spcBef>
              <a:spcAft>
                <a:spcPts val="0"/>
              </a:spcAft>
              <a:buSzPts val="1360"/>
              <a:buNone/>
              <a:defRPr sz="1600" b="1"/>
            </a:lvl8pPr>
            <a:lvl9pPr marL="4114800" lvl="8" indent="-228600" algn="l">
              <a:lnSpc>
                <a:spcPct val="90000"/>
              </a:lnSpc>
              <a:spcBef>
                <a:spcPts val="400"/>
              </a:spcBef>
              <a:spcAft>
                <a:spcPts val="200"/>
              </a:spcAft>
              <a:buSzPts val="1360"/>
              <a:buNone/>
              <a:defRPr sz="1600" b="1"/>
            </a:lvl9pPr>
          </a:lstStyle>
          <a:p>
            <a:endParaRPr/>
          </a:p>
        </p:txBody>
      </p:sp>
      <p:sp>
        <p:nvSpPr>
          <p:cNvPr id="87" name="Google Shape;87;p205"/>
          <p:cNvSpPr txBox="1">
            <a:spLocks noGrp="1"/>
          </p:cNvSpPr>
          <p:nvPr>
            <p:ph type="body" idx="2"/>
          </p:nvPr>
        </p:nvSpPr>
        <p:spPr>
          <a:xfrm>
            <a:off x="1069848" y="2743200"/>
            <a:ext cx="4754880" cy="3291840"/>
          </a:xfrm>
          <a:prstGeom prst="rect">
            <a:avLst/>
          </a:prstGeom>
          <a:noFill/>
          <a:ln>
            <a:noFill/>
          </a:ln>
        </p:spPr>
        <p:txBody>
          <a:bodyPr spcFirstLastPara="1" wrap="square" lIns="91425" tIns="45700" rIns="91425" bIns="45700" anchor="t" anchorCtr="0">
            <a:normAutofit/>
          </a:bodyPr>
          <a:lstStyle>
            <a:lvl1pPr marL="457200" lvl="0" indent="-336550" algn="l">
              <a:lnSpc>
                <a:spcPct val="90000"/>
              </a:lnSpc>
              <a:spcBef>
                <a:spcPts val="1200"/>
              </a:spcBef>
              <a:spcAft>
                <a:spcPts val="0"/>
              </a:spcAft>
              <a:buSzPts val="1700"/>
              <a:buChar char="▪"/>
              <a:defRPr sz="2000"/>
            </a:lvl1pPr>
            <a:lvl2pPr marL="914400" lvl="1" indent="-325755" algn="l">
              <a:lnSpc>
                <a:spcPct val="90000"/>
              </a:lnSpc>
              <a:spcBef>
                <a:spcPts val="400"/>
              </a:spcBef>
              <a:spcAft>
                <a:spcPts val="0"/>
              </a:spcAft>
              <a:buSzPts val="1530"/>
              <a:buChar char="▪"/>
              <a:defRPr sz="1800"/>
            </a:lvl2pPr>
            <a:lvl3pPr marL="1371600" lvl="2" indent="-314960" algn="l">
              <a:lnSpc>
                <a:spcPct val="90000"/>
              </a:lnSpc>
              <a:spcBef>
                <a:spcPts val="400"/>
              </a:spcBef>
              <a:spcAft>
                <a:spcPts val="0"/>
              </a:spcAft>
              <a:buSzPts val="1360"/>
              <a:buChar char="▪"/>
              <a:defRPr sz="1600"/>
            </a:lvl3pPr>
            <a:lvl4pPr marL="1828800" lvl="3" indent="-314960" algn="l">
              <a:lnSpc>
                <a:spcPct val="90000"/>
              </a:lnSpc>
              <a:spcBef>
                <a:spcPts val="400"/>
              </a:spcBef>
              <a:spcAft>
                <a:spcPts val="0"/>
              </a:spcAft>
              <a:buSzPts val="1360"/>
              <a:buChar char="▪"/>
              <a:defRPr sz="1600"/>
            </a:lvl4pPr>
            <a:lvl5pPr marL="2286000" lvl="4" indent="-314960" algn="l">
              <a:lnSpc>
                <a:spcPct val="90000"/>
              </a:lnSpc>
              <a:spcBef>
                <a:spcPts val="400"/>
              </a:spcBef>
              <a:spcAft>
                <a:spcPts val="0"/>
              </a:spcAft>
              <a:buSzPts val="1360"/>
              <a:buChar char="▪"/>
              <a:defRPr sz="1600"/>
            </a:lvl5pPr>
            <a:lvl6pPr marL="2743200" lvl="5" indent="-314960" algn="l">
              <a:lnSpc>
                <a:spcPct val="90000"/>
              </a:lnSpc>
              <a:spcBef>
                <a:spcPts val="400"/>
              </a:spcBef>
              <a:spcAft>
                <a:spcPts val="0"/>
              </a:spcAft>
              <a:buSzPts val="1360"/>
              <a:buChar char="▪"/>
              <a:defRPr sz="1600"/>
            </a:lvl6pPr>
            <a:lvl7pPr marL="3200400" lvl="6" indent="-314960" algn="l">
              <a:lnSpc>
                <a:spcPct val="90000"/>
              </a:lnSpc>
              <a:spcBef>
                <a:spcPts val="400"/>
              </a:spcBef>
              <a:spcAft>
                <a:spcPts val="0"/>
              </a:spcAft>
              <a:buSzPts val="1360"/>
              <a:buChar char="▪"/>
              <a:defRPr sz="1600"/>
            </a:lvl7pPr>
            <a:lvl8pPr marL="3657600" lvl="7" indent="-314959" algn="l">
              <a:lnSpc>
                <a:spcPct val="90000"/>
              </a:lnSpc>
              <a:spcBef>
                <a:spcPts val="400"/>
              </a:spcBef>
              <a:spcAft>
                <a:spcPts val="0"/>
              </a:spcAft>
              <a:buSzPts val="1360"/>
              <a:buChar char="▪"/>
              <a:defRPr sz="1600"/>
            </a:lvl8pPr>
            <a:lvl9pPr marL="4114800" lvl="8" indent="-314959" algn="l">
              <a:lnSpc>
                <a:spcPct val="90000"/>
              </a:lnSpc>
              <a:spcBef>
                <a:spcPts val="400"/>
              </a:spcBef>
              <a:spcAft>
                <a:spcPts val="200"/>
              </a:spcAft>
              <a:buSzPts val="1360"/>
              <a:buChar char="▪"/>
              <a:defRPr sz="1600"/>
            </a:lvl9pPr>
          </a:lstStyle>
          <a:p>
            <a:endParaRPr/>
          </a:p>
        </p:txBody>
      </p:sp>
      <p:sp>
        <p:nvSpPr>
          <p:cNvPr id="88" name="Google Shape;88;p205"/>
          <p:cNvSpPr txBox="1">
            <a:spLocks noGrp="1"/>
          </p:cNvSpPr>
          <p:nvPr>
            <p:ph type="body" idx="3"/>
          </p:nvPr>
        </p:nvSpPr>
        <p:spPr>
          <a:xfrm>
            <a:off x="6364224" y="2048256"/>
            <a:ext cx="4754880" cy="64008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200"/>
              </a:spcBef>
              <a:spcAft>
                <a:spcPts val="0"/>
              </a:spcAft>
              <a:buSzPts val="1700"/>
              <a:buNone/>
              <a:defRPr sz="2000" b="1">
                <a:solidFill>
                  <a:srgbClr val="1482AB"/>
                </a:solidFill>
              </a:defRPr>
            </a:lvl1pPr>
            <a:lvl2pPr marL="914400" lvl="1" indent="-228600" algn="l">
              <a:lnSpc>
                <a:spcPct val="90000"/>
              </a:lnSpc>
              <a:spcBef>
                <a:spcPts val="400"/>
              </a:spcBef>
              <a:spcAft>
                <a:spcPts val="0"/>
              </a:spcAft>
              <a:buSzPts val="1700"/>
              <a:buNone/>
              <a:defRPr sz="2000" b="1"/>
            </a:lvl2pPr>
            <a:lvl3pPr marL="1371600" lvl="2" indent="-228600" algn="l">
              <a:lnSpc>
                <a:spcPct val="90000"/>
              </a:lnSpc>
              <a:spcBef>
                <a:spcPts val="400"/>
              </a:spcBef>
              <a:spcAft>
                <a:spcPts val="0"/>
              </a:spcAft>
              <a:buSzPts val="1530"/>
              <a:buNone/>
              <a:defRPr sz="1800" b="1"/>
            </a:lvl3pPr>
            <a:lvl4pPr marL="1828800" lvl="3" indent="-228600" algn="l">
              <a:lnSpc>
                <a:spcPct val="90000"/>
              </a:lnSpc>
              <a:spcBef>
                <a:spcPts val="400"/>
              </a:spcBef>
              <a:spcAft>
                <a:spcPts val="0"/>
              </a:spcAft>
              <a:buSzPts val="1360"/>
              <a:buNone/>
              <a:defRPr sz="1600" b="1"/>
            </a:lvl4pPr>
            <a:lvl5pPr marL="2286000" lvl="4" indent="-228600" algn="l">
              <a:lnSpc>
                <a:spcPct val="90000"/>
              </a:lnSpc>
              <a:spcBef>
                <a:spcPts val="400"/>
              </a:spcBef>
              <a:spcAft>
                <a:spcPts val="0"/>
              </a:spcAft>
              <a:buSzPts val="1360"/>
              <a:buNone/>
              <a:defRPr sz="1600" b="1"/>
            </a:lvl5pPr>
            <a:lvl6pPr marL="2743200" lvl="5" indent="-228600" algn="l">
              <a:lnSpc>
                <a:spcPct val="90000"/>
              </a:lnSpc>
              <a:spcBef>
                <a:spcPts val="400"/>
              </a:spcBef>
              <a:spcAft>
                <a:spcPts val="0"/>
              </a:spcAft>
              <a:buSzPts val="1360"/>
              <a:buNone/>
              <a:defRPr sz="1600" b="1"/>
            </a:lvl6pPr>
            <a:lvl7pPr marL="3200400" lvl="6" indent="-228600" algn="l">
              <a:lnSpc>
                <a:spcPct val="90000"/>
              </a:lnSpc>
              <a:spcBef>
                <a:spcPts val="400"/>
              </a:spcBef>
              <a:spcAft>
                <a:spcPts val="0"/>
              </a:spcAft>
              <a:buSzPts val="1360"/>
              <a:buNone/>
              <a:defRPr sz="1600" b="1"/>
            </a:lvl7pPr>
            <a:lvl8pPr marL="3657600" lvl="7" indent="-228600" algn="l">
              <a:lnSpc>
                <a:spcPct val="90000"/>
              </a:lnSpc>
              <a:spcBef>
                <a:spcPts val="400"/>
              </a:spcBef>
              <a:spcAft>
                <a:spcPts val="0"/>
              </a:spcAft>
              <a:buSzPts val="1360"/>
              <a:buNone/>
              <a:defRPr sz="1600" b="1"/>
            </a:lvl8pPr>
            <a:lvl9pPr marL="4114800" lvl="8" indent="-228600" algn="l">
              <a:lnSpc>
                <a:spcPct val="90000"/>
              </a:lnSpc>
              <a:spcBef>
                <a:spcPts val="400"/>
              </a:spcBef>
              <a:spcAft>
                <a:spcPts val="200"/>
              </a:spcAft>
              <a:buSzPts val="1360"/>
              <a:buNone/>
              <a:defRPr sz="1600" b="1"/>
            </a:lvl9pPr>
          </a:lstStyle>
          <a:p>
            <a:endParaRPr/>
          </a:p>
        </p:txBody>
      </p:sp>
      <p:sp>
        <p:nvSpPr>
          <p:cNvPr id="89" name="Google Shape;89;p205"/>
          <p:cNvSpPr txBox="1">
            <a:spLocks noGrp="1"/>
          </p:cNvSpPr>
          <p:nvPr>
            <p:ph type="body" idx="4"/>
          </p:nvPr>
        </p:nvSpPr>
        <p:spPr>
          <a:xfrm>
            <a:off x="6364224" y="2743200"/>
            <a:ext cx="4754880" cy="3291840"/>
          </a:xfrm>
          <a:prstGeom prst="rect">
            <a:avLst/>
          </a:prstGeom>
          <a:noFill/>
          <a:ln>
            <a:noFill/>
          </a:ln>
        </p:spPr>
        <p:txBody>
          <a:bodyPr spcFirstLastPara="1" wrap="square" lIns="91425" tIns="45700" rIns="91425" bIns="45700" anchor="t" anchorCtr="0">
            <a:normAutofit/>
          </a:bodyPr>
          <a:lstStyle>
            <a:lvl1pPr marL="457200" lvl="0" indent="-336550" algn="l">
              <a:lnSpc>
                <a:spcPct val="90000"/>
              </a:lnSpc>
              <a:spcBef>
                <a:spcPts val="1200"/>
              </a:spcBef>
              <a:spcAft>
                <a:spcPts val="0"/>
              </a:spcAft>
              <a:buSzPts val="1700"/>
              <a:buChar char="▪"/>
              <a:defRPr sz="2000"/>
            </a:lvl1pPr>
            <a:lvl2pPr marL="914400" lvl="1" indent="-325755" algn="l">
              <a:lnSpc>
                <a:spcPct val="90000"/>
              </a:lnSpc>
              <a:spcBef>
                <a:spcPts val="400"/>
              </a:spcBef>
              <a:spcAft>
                <a:spcPts val="0"/>
              </a:spcAft>
              <a:buSzPts val="1530"/>
              <a:buChar char="▪"/>
              <a:defRPr sz="1800"/>
            </a:lvl2pPr>
            <a:lvl3pPr marL="1371600" lvl="2" indent="-314960" algn="l">
              <a:lnSpc>
                <a:spcPct val="90000"/>
              </a:lnSpc>
              <a:spcBef>
                <a:spcPts val="400"/>
              </a:spcBef>
              <a:spcAft>
                <a:spcPts val="0"/>
              </a:spcAft>
              <a:buSzPts val="1360"/>
              <a:buChar char="▪"/>
              <a:defRPr sz="1600"/>
            </a:lvl3pPr>
            <a:lvl4pPr marL="1828800" lvl="3" indent="-314960" algn="l">
              <a:lnSpc>
                <a:spcPct val="90000"/>
              </a:lnSpc>
              <a:spcBef>
                <a:spcPts val="400"/>
              </a:spcBef>
              <a:spcAft>
                <a:spcPts val="0"/>
              </a:spcAft>
              <a:buSzPts val="1360"/>
              <a:buChar char="▪"/>
              <a:defRPr sz="1600"/>
            </a:lvl4pPr>
            <a:lvl5pPr marL="2286000" lvl="4" indent="-314960" algn="l">
              <a:lnSpc>
                <a:spcPct val="90000"/>
              </a:lnSpc>
              <a:spcBef>
                <a:spcPts val="400"/>
              </a:spcBef>
              <a:spcAft>
                <a:spcPts val="0"/>
              </a:spcAft>
              <a:buSzPts val="1360"/>
              <a:buChar char="▪"/>
              <a:defRPr sz="1600"/>
            </a:lvl5pPr>
            <a:lvl6pPr marL="2743200" lvl="5" indent="-314960" algn="l">
              <a:lnSpc>
                <a:spcPct val="90000"/>
              </a:lnSpc>
              <a:spcBef>
                <a:spcPts val="400"/>
              </a:spcBef>
              <a:spcAft>
                <a:spcPts val="0"/>
              </a:spcAft>
              <a:buSzPts val="1360"/>
              <a:buChar char="▪"/>
              <a:defRPr sz="1600"/>
            </a:lvl6pPr>
            <a:lvl7pPr marL="3200400" lvl="6" indent="-314960" algn="l">
              <a:lnSpc>
                <a:spcPct val="90000"/>
              </a:lnSpc>
              <a:spcBef>
                <a:spcPts val="400"/>
              </a:spcBef>
              <a:spcAft>
                <a:spcPts val="0"/>
              </a:spcAft>
              <a:buSzPts val="1360"/>
              <a:buChar char="▪"/>
              <a:defRPr sz="1600"/>
            </a:lvl7pPr>
            <a:lvl8pPr marL="3657600" lvl="7" indent="-314959" algn="l">
              <a:lnSpc>
                <a:spcPct val="90000"/>
              </a:lnSpc>
              <a:spcBef>
                <a:spcPts val="400"/>
              </a:spcBef>
              <a:spcAft>
                <a:spcPts val="0"/>
              </a:spcAft>
              <a:buSzPts val="1360"/>
              <a:buChar char="▪"/>
              <a:defRPr sz="1600"/>
            </a:lvl8pPr>
            <a:lvl9pPr marL="4114800" lvl="8" indent="-314959" algn="l">
              <a:lnSpc>
                <a:spcPct val="90000"/>
              </a:lnSpc>
              <a:spcBef>
                <a:spcPts val="400"/>
              </a:spcBef>
              <a:spcAft>
                <a:spcPts val="200"/>
              </a:spcAft>
              <a:buSzPts val="1360"/>
              <a:buChar char="▪"/>
              <a:defRPr sz="1600"/>
            </a:lvl9pPr>
          </a:lstStyle>
          <a:p>
            <a:endParaRPr/>
          </a:p>
        </p:txBody>
      </p:sp>
      <p:sp>
        <p:nvSpPr>
          <p:cNvPr id="90" name="Google Shape;90;p205"/>
          <p:cNvSpPr txBox="1">
            <a:spLocks noGrp="1"/>
          </p:cNvSpPr>
          <p:nvPr>
            <p:ph type="dt" idx="10"/>
          </p:nvPr>
        </p:nvSpPr>
        <p:spPr>
          <a:xfrm>
            <a:off x="7964424" y="6272784"/>
            <a:ext cx="3273552"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205"/>
          <p:cNvSpPr txBox="1">
            <a:spLocks noGrp="1"/>
          </p:cNvSpPr>
          <p:nvPr>
            <p:ph type="ftr" idx="11"/>
          </p:nvPr>
        </p:nvSpPr>
        <p:spPr>
          <a:xfrm>
            <a:off x="1088136" y="6272784"/>
            <a:ext cx="632764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205"/>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含標題的圖片" type="picTx">
  <p:cSld name="PICTURE_WITH_CAPTION_TEXT">
    <p:spTree>
      <p:nvGrpSpPr>
        <p:cNvPr id="1" name="Shape 93"/>
        <p:cNvGrpSpPr/>
        <p:nvPr/>
      </p:nvGrpSpPr>
      <p:grpSpPr>
        <a:xfrm>
          <a:off x="0" y="0"/>
          <a:ext cx="0" cy="0"/>
          <a:chOff x="0" y="0"/>
          <a:chExt cx="0" cy="0"/>
        </a:xfrm>
      </p:grpSpPr>
      <p:sp>
        <p:nvSpPr>
          <p:cNvPr id="94" name="Google Shape;94;p206"/>
          <p:cNvSpPr/>
          <p:nvPr/>
        </p:nvSpPr>
        <p:spPr>
          <a:xfrm>
            <a:off x="8303740" y="0"/>
            <a:ext cx="3888259" cy="6857999"/>
          </a:xfrm>
          <a:prstGeom prst="rect">
            <a:avLst/>
          </a:prstGeom>
          <a:blipFill rotWithShape="1">
            <a:blip r:embed="rId2">
              <a:alphaModFix amt="60000"/>
            </a:blip>
            <a:tile tx="0" ty="-704850" sx="92000" sy="89000" flip="xy" algn="ctr"/>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06"/>
          <p:cNvSpPr txBox="1">
            <a:spLocks noGrp="1"/>
          </p:cNvSpPr>
          <p:nvPr>
            <p:ph type="title"/>
          </p:nvPr>
        </p:nvSpPr>
        <p:spPr>
          <a:xfrm>
            <a:off x="8549640" y="685800"/>
            <a:ext cx="3200400" cy="173736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SzPts val="3200"/>
              <a:buFont typeface="Georgia"/>
              <a:buNone/>
              <a:defRPr sz="32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 name="Google Shape;96;p206"/>
          <p:cNvSpPr>
            <a:spLocks noGrp="1"/>
          </p:cNvSpPr>
          <p:nvPr>
            <p:ph type="pic" idx="2"/>
          </p:nvPr>
        </p:nvSpPr>
        <p:spPr>
          <a:xfrm>
            <a:off x="0" y="0"/>
            <a:ext cx="8303740" cy="6858000"/>
          </a:xfrm>
          <a:prstGeom prst="rect">
            <a:avLst/>
          </a:prstGeom>
          <a:solidFill>
            <a:srgbClr val="CEDFEA"/>
          </a:solidFill>
          <a:ln>
            <a:noFill/>
          </a:ln>
        </p:spPr>
      </p:sp>
      <p:sp>
        <p:nvSpPr>
          <p:cNvPr id="97" name="Google Shape;97;p206"/>
          <p:cNvSpPr txBox="1">
            <a:spLocks noGrp="1"/>
          </p:cNvSpPr>
          <p:nvPr>
            <p:ph type="body" idx="1"/>
          </p:nvPr>
        </p:nvSpPr>
        <p:spPr>
          <a:xfrm>
            <a:off x="8549640" y="2423160"/>
            <a:ext cx="3200400" cy="329184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1190"/>
              <a:buNone/>
              <a:defRPr sz="1400">
                <a:solidFill>
                  <a:srgbClr val="0D5672"/>
                </a:solidFill>
              </a:defRPr>
            </a:lvl1pPr>
            <a:lvl2pPr marL="914400" lvl="1" indent="-228600" algn="l">
              <a:lnSpc>
                <a:spcPct val="90000"/>
              </a:lnSpc>
              <a:spcBef>
                <a:spcPts val="400"/>
              </a:spcBef>
              <a:spcAft>
                <a:spcPts val="0"/>
              </a:spcAft>
              <a:buSzPts val="1020"/>
              <a:buNone/>
              <a:defRPr sz="1200"/>
            </a:lvl2pPr>
            <a:lvl3pPr marL="1371600" lvl="2" indent="-228600" algn="l">
              <a:lnSpc>
                <a:spcPct val="90000"/>
              </a:lnSpc>
              <a:spcBef>
                <a:spcPts val="400"/>
              </a:spcBef>
              <a:spcAft>
                <a:spcPts val="0"/>
              </a:spcAft>
              <a:buSzPts val="850"/>
              <a:buNone/>
              <a:defRPr sz="1000"/>
            </a:lvl3pPr>
            <a:lvl4pPr marL="1828800" lvl="3" indent="-228600" algn="l">
              <a:lnSpc>
                <a:spcPct val="90000"/>
              </a:lnSpc>
              <a:spcBef>
                <a:spcPts val="400"/>
              </a:spcBef>
              <a:spcAft>
                <a:spcPts val="0"/>
              </a:spcAft>
              <a:buSzPts val="765"/>
              <a:buNone/>
              <a:defRPr sz="900"/>
            </a:lvl4pPr>
            <a:lvl5pPr marL="2286000" lvl="4" indent="-228600" algn="l">
              <a:lnSpc>
                <a:spcPct val="90000"/>
              </a:lnSpc>
              <a:spcBef>
                <a:spcPts val="400"/>
              </a:spcBef>
              <a:spcAft>
                <a:spcPts val="0"/>
              </a:spcAft>
              <a:buSzPts val="765"/>
              <a:buNone/>
              <a:defRPr sz="900"/>
            </a:lvl5pPr>
            <a:lvl6pPr marL="2743200" lvl="5" indent="-228600" algn="l">
              <a:lnSpc>
                <a:spcPct val="90000"/>
              </a:lnSpc>
              <a:spcBef>
                <a:spcPts val="400"/>
              </a:spcBef>
              <a:spcAft>
                <a:spcPts val="0"/>
              </a:spcAft>
              <a:buSzPts val="765"/>
              <a:buNone/>
              <a:defRPr sz="900"/>
            </a:lvl6pPr>
            <a:lvl7pPr marL="3200400" lvl="6" indent="-228600" algn="l">
              <a:lnSpc>
                <a:spcPct val="90000"/>
              </a:lnSpc>
              <a:spcBef>
                <a:spcPts val="400"/>
              </a:spcBef>
              <a:spcAft>
                <a:spcPts val="0"/>
              </a:spcAft>
              <a:buSzPts val="765"/>
              <a:buNone/>
              <a:defRPr sz="900"/>
            </a:lvl7pPr>
            <a:lvl8pPr marL="3657600" lvl="7" indent="-228600" algn="l">
              <a:lnSpc>
                <a:spcPct val="90000"/>
              </a:lnSpc>
              <a:spcBef>
                <a:spcPts val="400"/>
              </a:spcBef>
              <a:spcAft>
                <a:spcPts val="0"/>
              </a:spcAft>
              <a:buSzPts val="765"/>
              <a:buNone/>
              <a:defRPr sz="900"/>
            </a:lvl8pPr>
            <a:lvl9pPr marL="4114800" lvl="8" indent="-228600" algn="l">
              <a:lnSpc>
                <a:spcPct val="90000"/>
              </a:lnSpc>
              <a:spcBef>
                <a:spcPts val="400"/>
              </a:spcBef>
              <a:spcAft>
                <a:spcPts val="200"/>
              </a:spcAft>
              <a:buSzPts val="765"/>
              <a:buNone/>
              <a:defRPr sz="900"/>
            </a:lvl9pPr>
          </a:lstStyle>
          <a:p>
            <a:endParaRPr/>
          </a:p>
        </p:txBody>
      </p:sp>
      <p:sp>
        <p:nvSpPr>
          <p:cNvPr id="98" name="Google Shape;98;p206"/>
          <p:cNvSpPr txBox="1">
            <a:spLocks noGrp="1"/>
          </p:cNvSpPr>
          <p:nvPr>
            <p:ph type="dt" idx="10"/>
          </p:nvPr>
        </p:nvSpPr>
        <p:spPr>
          <a:xfrm>
            <a:off x="7964424" y="6272784"/>
            <a:ext cx="3273552"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99" name="Google Shape;99;p206"/>
          <p:cNvGrpSpPr/>
          <p:nvPr/>
        </p:nvGrpSpPr>
        <p:grpSpPr>
          <a:xfrm>
            <a:off x="11401725" y="6229681"/>
            <a:ext cx="457200" cy="457200"/>
            <a:chOff x="11361456" y="6195813"/>
            <a:chExt cx="548640" cy="548640"/>
          </a:xfrm>
        </p:grpSpPr>
        <p:sp>
          <p:nvSpPr>
            <p:cNvPr id="100" name="Google Shape;100;p206"/>
            <p:cNvSpPr/>
            <p:nvPr/>
          </p:nvSpPr>
          <p:spPr>
            <a:xfrm>
              <a:off x="11361456" y="6195813"/>
              <a:ext cx="548640" cy="548640"/>
            </a:xfrm>
            <a:prstGeom prst="ellipse">
              <a:avLst/>
            </a:prstGeom>
            <a:blipFill rotWithShape="1">
              <a:blip r:embed="rId3">
                <a:alphaModFix/>
              </a:blip>
              <a:tile tx="50800" ty="0" sx="85000" sy="85000" flip="none" algn="tl"/>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06"/>
            <p:cNvSpPr/>
            <p:nvPr/>
          </p:nvSpPr>
          <p:spPr>
            <a:xfrm>
              <a:off x="11396488" y="6230844"/>
              <a:ext cx="478576" cy="478578"/>
            </a:xfrm>
            <a:prstGeom prst="ellipse">
              <a:avLst/>
            </a:prstGeom>
            <a:noFill/>
            <a:ln w="127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 name="Google Shape;102;p206"/>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標題及直排文字" type="vertTx">
  <p:cSld name="VERTICAL_TEXT">
    <p:spTree>
      <p:nvGrpSpPr>
        <p:cNvPr id="1" name="Shape 103"/>
        <p:cNvGrpSpPr/>
        <p:nvPr/>
      </p:nvGrpSpPr>
      <p:grpSpPr>
        <a:xfrm>
          <a:off x="0" y="0"/>
          <a:ext cx="0" cy="0"/>
          <a:chOff x="0" y="0"/>
          <a:chExt cx="0" cy="0"/>
        </a:xfrm>
      </p:grpSpPr>
      <p:sp>
        <p:nvSpPr>
          <p:cNvPr id="104" name="Google Shape;104;p207"/>
          <p:cNvSpPr txBox="1">
            <a:spLocks noGrp="1"/>
          </p:cNvSpPr>
          <p:nvPr>
            <p:ph type="title"/>
          </p:nvPr>
        </p:nvSpPr>
        <p:spPr>
          <a:xfrm>
            <a:off x="1069848" y="484632"/>
            <a:ext cx="10058400" cy="160934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5" name="Google Shape;105;p207"/>
          <p:cNvSpPr txBox="1">
            <a:spLocks noGrp="1"/>
          </p:cNvSpPr>
          <p:nvPr>
            <p:ph type="body" idx="1"/>
          </p:nvPr>
        </p:nvSpPr>
        <p:spPr>
          <a:xfrm rot="5400000">
            <a:off x="4073652" y="-882396"/>
            <a:ext cx="4050792" cy="10058400"/>
          </a:xfrm>
          <a:prstGeom prst="rect">
            <a:avLst/>
          </a:prstGeom>
          <a:noFill/>
          <a:ln>
            <a:noFill/>
          </a:ln>
        </p:spPr>
        <p:txBody>
          <a:bodyPr spcFirstLastPara="1" wrap="square" lIns="91425" tIns="45700" rIns="91425" bIns="45700" anchor="t" anchorCtr="0">
            <a:normAutofit/>
          </a:bodyPr>
          <a:lstStyle>
            <a:lvl1pPr marL="457200" lvl="0" indent="-325755" algn="l">
              <a:lnSpc>
                <a:spcPct val="90000"/>
              </a:lnSpc>
              <a:spcBef>
                <a:spcPts val="1200"/>
              </a:spcBef>
              <a:spcAft>
                <a:spcPts val="0"/>
              </a:spcAft>
              <a:buSzPts val="1530"/>
              <a:buChar char="▪"/>
              <a:defRPr/>
            </a:lvl1pPr>
            <a:lvl2pPr marL="914400" lvl="1" indent="-325755" algn="l">
              <a:lnSpc>
                <a:spcPct val="90000"/>
              </a:lnSpc>
              <a:spcBef>
                <a:spcPts val="400"/>
              </a:spcBef>
              <a:spcAft>
                <a:spcPts val="0"/>
              </a:spcAft>
              <a:buSzPts val="1530"/>
              <a:buChar char="▪"/>
              <a:defRPr/>
            </a:lvl2pPr>
            <a:lvl3pPr marL="1371600" lvl="2" indent="-325755" algn="l">
              <a:lnSpc>
                <a:spcPct val="90000"/>
              </a:lnSpc>
              <a:spcBef>
                <a:spcPts val="400"/>
              </a:spcBef>
              <a:spcAft>
                <a:spcPts val="0"/>
              </a:spcAft>
              <a:buSzPts val="1530"/>
              <a:buChar char="▪"/>
              <a:defRPr/>
            </a:lvl3pPr>
            <a:lvl4pPr marL="1828800" lvl="3" indent="-325755" algn="l">
              <a:lnSpc>
                <a:spcPct val="90000"/>
              </a:lnSpc>
              <a:spcBef>
                <a:spcPts val="400"/>
              </a:spcBef>
              <a:spcAft>
                <a:spcPts val="0"/>
              </a:spcAft>
              <a:buSzPts val="1530"/>
              <a:buChar char="▪"/>
              <a:defRPr/>
            </a:lvl4pPr>
            <a:lvl5pPr marL="2286000" lvl="4" indent="-325754" algn="l">
              <a:lnSpc>
                <a:spcPct val="90000"/>
              </a:lnSpc>
              <a:spcBef>
                <a:spcPts val="400"/>
              </a:spcBef>
              <a:spcAft>
                <a:spcPts val="0"/>
              </a:spcAft>
              <a:buSzPts val="1530"/>
              <a:buChar char="▪"/>
              <a:defRPr/>
            </a:lvl5pPr>
            <a:lvl6pPr marL="2743200" lvl="5" indent="-325754" algn="l">
              <a:lnSpc>
                <a:spcPct val="90000"/>
              </a:lnSpc>
              <a:spcBef>
                <a:spcPts val="400"/>
              </a:spcBef>
              <a:spcAft>
                <a:spcPts val="0"/>
              </a:spcAft>
              <a:buSzPts val="1530"/>
              <a:buChar char="▪"/>
              <a:defRPr/>
            </a:lvl6pPr>
            <a:lvl7pPr marL="3200400" lvl="6" indent="-325754" algn="l">
              <a:lnSpc>
                <a:spcPct val="90000"/>
              </a:lnSpc>
              <a:spcBef>
                <a:spcPts val="400"/>
              </a:spcBef>
              <a:spcAft>
                <a:spcPts val="0"/>
              </a:spcAft>
              <a:buSzPts val="1530"/>
              <a:buChar char="▪"/>
              <a:defRPr/>
            </a:lvl7pPr>
            <a:lvl8pPr marL="3657600" lvl="7" indent="-325754" algn="l">
              <a:lnSpc>
                <a:spcPct val="90000"/>
              </a:lnSpc>
              <a:spcBef>
                <a:spcPts val="400"/>
              </a:spcBef>
              <a:spcAft>
                <a:spcPts val="0"/>
              </a:spcAft>
              <a:buSzPts val="1530"/>
              <a:buChar char="▪"/>
              <a:defRPr/>
            </a:lvl8pPr>
            <a:lvl9pPr marL="4114800" lvl="8" indent="-325754" algn="l">
              <a:lnSpc>
                <a:spcPct val="90000"/>
              </a:lnSpc>
              <a:spcBef>
                <a:spcPts val="400"/>
              </a:spcBef>
              <a:spcAft>
                <a:spcPts val="200"/>
              </a:spcAft>
              <a:buSzPts val="1530"/>
              <a:buChar char="▪"/>
              <a:defRPr/>
            </a:lvl9pPr>
          </a:lstStyle>
          <a:p>
            <a:endParaRPr/>
          </a:p>
        </p:txBody>
      </p:sp>
      <p:sp>
        <p:nvSpPr>
          <p:cNvPr id="106" name="Google Shape;106;p207"/>
          <p:cNvSpPr txBox="1">
            <a:spLocks noGrp="1"/>
          </p:cNvSpPr>
          <p:nvPr>
            <p:ph type="dt" idx="10"/>
          </p:nvPr>
        </p:nvSpPr>
        <p:spPr>
          <a:xfrm>
            <a:off x="7964424" y="6272784"/>
            <a:ext cx="3273552"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207"/>
          <p:cNvSpPr txBox="1">
            <a:spLocks noGrp="1"/>
          </p:cNvSpPr>
          <p:nvPr>
            <p:ph type="ftr" idx="11"/>
          </p:nvPr>
        </p:nvSpPr>
        <p:spPr>
          <a:xfrm>
            <a:off x="1088136" y="6272784"/>
            <a:ext cx="632764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 name="Google Shape;108;p207"/>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zh-TW"/>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image" Target="../media/image4.png"/><Relationship Id="rId2" Type="http://schemas.openxmlformats.org/officeDocument/2006/relationships/slideLayout" Target="../slideLayouts/slideLayout12.xml"/><Relationship Id="rId16" Type="http://schemas.openxmlformats.org/officeDocument/2006/relationships/theme" Target="../theme/theme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image" Target="../media/image10.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microsoft.com/office/2007/relationships/hdphoto" Target="../media/hdphoto1.wdp"/><Relationship Id="rId2" Type="http://schemas.openxmlformats.org/officeDocument/2006/relationships/slideLayout" Target="../slideLayouts/slideLayout27.xml"/><Relationship Id="rId16" Type="http://schemas.openxmlformats.org/officeDocument/2006/relationships/image" Target="../media/image9.png"/><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theme" Target="../theme/theme3.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94"/>
          <p:cNvSpPr txBox="1">
            <a:spLocks noGrp="1"/>
          </p:cNvSpPr>
          <p:nvPr>
            <p:ph type="title"/>
          </p:nvPr>
        </p:nvSpPr>
        <p:spPr>
          <a:xfrm>
            <a:off x="1069848" y="484632"/>
            <a:ext cx="10058400" cy="1609344"/>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SzPts val="4800"/>
              <a:buFont typeface="Georgia"/>
              <a:buNone/>
              <a:defRPr sz="4800" b="1" i="0" u="none" strike="noStrike" cap="none">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94"/>
          <p:cNvSpPr txBox="1">
            <a:spLocks noGrp="1"/>
          </p:cNvSpPr>
          <p:nvPr>
            <p:ph type="body" idx="1"/>
          </p:nvPr>
        </p:nvSpPr>
        <p:spPr>
          <a:xfrm>
            <a:off x="1069848" y="2121408"/>
            <a:ext cx="10058400" cy="4050792"/>
          </a:xfrm>
          <a:prstGeom prst="rect">
            <a:avLst/>
          </a:prstGeom>
          <a:noFill/>
          <a:ln>
            <a:noFill/>
          </a:ln>
        </p:spPr>
        <p:txBody>
          <a:bodyPr spcFirstLastPara="1" wrap="square" lIns="91425" tIns="45700" rIns="91425" bIns="45700" anchor="t" anchorCtr="0">
            <a:normAutofit/>
          </a:bodyPr>
          <a:lstStyle>
            <a:lvl1pPr marL="457200" marR="0" lvl="0" indent="-336550" algn="l" rtl="0">
              <a:lnSpc>
                <a:spcPct val="90000"/>
              </a:lnSpc>
              <a:spcBef>
                <a:spcPts val="1200"/>
              </a:spcBef>
              <a:spcAft>
                <a:spcPts val="0"/>
              </a:spcAft>
              <a:buClr>
                <a:srgbClr val="1482AB"/>
              </a:buClr>
              <a:buSzPts val="1700"/>
              <a:buFont typeface="Noto Sans Symbols"/>
              <a:buChar char="▪"/>
              <a:defRPr sz="2000" b="0" i="0" u="none" strike="noStrike" cap="none">
                <a:solidFill>
                  <a:schemeClr val="dk1"/>
                </a:solidFill>
                <a:latin typeface="Trebuchet MS"/>
                <a:ea typeface="Trebuchet MS"/>
                <a:cs typeface="Trebuchet MS"/>
                <a:sym typeface="Trebuchet MS"/>
              </a:defRPr>
            </a:lvl1pPr>
            <a:lvl2pPr marL="914400" marR="0" lvl="1" indent="-325755" algn="l" rtl="0">
              <a:lnSpc>
                <a:spcPct val="90000"/>
              </a:lnSpc>
              <a:spcBef>
                <a:spcPts val="400"/>
              </a:spcBef>
              <a:spcAft>
                <a:spcPts val="0"/>
              </a:spcAft>
              <a:buClr>
                <a:srgbClr val="1482AB"/>
              </a:buClr>
              <a:buSzPts val="1530"/>
              <a:buFont typeface="Noto Sans Symbols"/>
              <a:buChar char="▪"/>
              <a:defRPr sz="1800" b="0" i="0" u="none" strike="noStrike" cap="none">
                <a:solidFill>
                  <a:schemeClr val="dk1"/>
                </a:solidFill>
                <a:latin typeface="Trebuchet MS"/>
                <a:ea typeface="Trebuchet MS"/>
                <a:cs typeface="Trebuchet MS"/>
                <a:sym typeface="Trebuchet MS"/>
              </a:defRPr>
            </a:lvl2pPr>
            <a:lvl3pPr marL="1371600" marR="0" lvl="2" indent="-314960" algn="l" rtl="0">
              <a:lnSpc>
                <a:spcPct val="90000"/>
              </a:lnSpc>
              <a:spcBef>
                <a:spcPts val="400"/>
              </a:spcBef>
              <a:spcAft>
                <a:spcPts val="0"/>
              </a:spcAft>
              <a:buClr>
                <a:srgbClr val="1482AB"/>
              </a:buClr>
              <a:buSzPts val="1360"/>
              <a:buFont typeface="Noto Sans Symbols"/>
              <a:buChar char="▪"/>
              <a:defRPr sz="1600" b="0" i="0" u="none" strike="noStrike" cap="none">
                <a:solidFill>
                  <a:schemeClr val="dk1"/>
                </a:solidFill>
                <a:latin typeface="Trebuchet MS"/>
                <a:ea typeface="Trebuchet MS"/>
                <a:cs typeface="Trebuchet MS"/>
                <a:sym typeface="Trebuchet MS"/>
              </a:defRPr>
            </a:lvl3pPr>
            <a:lvl4pPr marL="1828800" marR="0" lvl="3" indent="-314960" algn="l" rtl="0">
              <a:lnSpc>
                <a:spcPct val="90000"/>
              </a:lnSpc>
              <a:spcBef>
                <a:spcPts val="400"/>
              </a:spcBef>
              <a:spcAft>
                <a:spcPts val="0"/>
              </a:spcAft>
              <a:buClr>
                <a:srgbClr val="1482AB"/>
              </a:buClr>
              <a:buSzPts val="1360"/>
              <a:buFont typeface="Noto Sans Symbols"/>
              <a:buChar char="▪"/>
              <a:defRPr sz="1600" b="0" i="0" u="none" strike="noStrike" cap="none">
                <a:solidFill>
                  <a:schemeClr val="dk1"/>
                </a:solidFill>
                <a:latin typeface="Trebuchet MS"/>
                <a:ea typeface="Trebuchet MS"/>
                <a:cs typeface="Trebuchet MS"/>
                <a:sym typeface="Trebuchet MS"/>
              </a:defRPr>
            </a:lvl4pPr>
            <a:lvl5pPr marL="2286000" marR="0" lvl="4" indent="-314960" algn="l" rtl="0">
              <a:lnSpc>
                <a:spcPct val="90000"/>
              </a:lnSpc>
              <a:spcBef>
                <a:spcPts val="400"/>
              </a:spcBef>
              <a:spcAft>
                <a:spcPts val="0"/>
              </a:spcAft>
              <a:buClr>
                <a:srgbClr val="1482AB"/>
              </a:buClr>
              <a:buSzPts val="1360"/>
              <a:buFont typeface="Noto Sans Symbols"/>
              <a:buChar char="▪"/>
              <a:defRPr sz="1600" b="0" i="0" u="none" strike="noStrike" cap="none">
                <a:solidFill>
                  <a:schemeClr val="dk1"/>
                </a:solidFill>
                <a:latin typeface="Trebuchet MS"/>
                <a:ea typeface="Trebuchet MS"/>
                <a:cs typeface="Trebuchet MS"/>
                <a:sym typeface="Trebuchet MS"/>
              </a:defRPr>
            </a:lvl5pPr>
            <a:lvl6pPr marL="2743200" marR="0" lvl="5" indent="-314960" algn="l" rtl="0">
              <a:lnSpc>
                <a:spcPct val="90000"/>
              </a:lnSpc>
              <a:spcBef>
                <a:spcPts val="400"/>
              </a:spcBef>
              <a:spcAft>
                <a:spcPts val="0"/>
              </a:spcAft>
              <a:buClr>
                <a:srgbClr val="1482AB"/>
              </a:buClr>
              <a:buSzPts val="1360"/>
              <a:buFont typeface="Noto Sans Symbols"/>
              <a:buChar char="▪"/>
              <a:defRPr sz="1600" b="0" i="0" u="none" strike="noStrike" cap="none">
                <a:solidFill>
                  <a:schemeClr val="dk1"/>
                </a:solidFill>
                <a:latin typeface="Trebuchet MS"/>
                <a:ea typeface="Trebuchet MS"/>
                <a:cs typeface="Trebuchet MS"/>
                <a:sym typeface="Trebuchet MS"/>
              </a:defRPr>
            </a:lvl6pPr>
            <a:lvl7pPr marL="3200400" marR="0" lvl="6" indent="-314960" algn="l" rtl="0">
              <a:lnSpc>
                <a:spcPct val="90000"/>
              </a:lnSpc>
              <a:spcBef>
                <a:spcPts val="400"/>
              </a:spcBef>
              <a:spcAft>
                <a:spcPts val="0"/>
              </a:spcAft>
              <a:buClr>
                <a:srgbClr val="1482AB"/>
              </a:buClr>
              <a:buSzPts val="1360"/>
              <a:buFont typeface="Noto Sans Symbols"/>
              <a:buChar char="▪"/>
              <a:defRPr sz="1600" b="0" i="0" u="none" strike="noStrike" cap="none">
                <a:solidFill>
                  <a:schemeClr val="dk1"/>
                </a:solidFill>
                <a:latin typeface="Trebuchet MS"/>
                <a:ea typeface="Trebuchet MS"/>
                <a:cs typeface="Trebuchet MS"/>
                <a:sym typeface="Trebuchet MS"/>
              </a:defRPr>
            </a:lvl7pPr>
            <a:lvl8pPr marL="3657600" marR="0" lvl="7" indent="-314959" algn="l" rtl="0">
              <a:lnSpc>
                <a:spcPct val="90000"/>
              </a:lnSpc>
              <a:spcBef>
                <a:spcPts val="400"/>
              </a:spcBef>
              <a:spcAft>
                <a:spcPts val="0"/>
              </a:spcAft>
              <a:buClr>
                <a:srgbClr val="1482AB"/>
              </a:buClr>
              <a:buSzPts val="1360"/>
              <a:buFont typeface="Noto Sans Symbols"/>
              <a:buChar char="▪"/>
              <a:defRPr sz="1600" b="0" i="0" u="none" strike="noStrike" cap="none">
                <a:solidFill>
                  <a:schemeClr val="dk1"/>
                </a:solidFill>
                <a:latin typeface="Trebuchet MS"/>
                <a:ea typeface="Trebuchet MS"/>
                <a:cs typeface="Trebuchet MS"/>
                <a:sym typeface="Trebuchet MS"/>
              </a:defRPr>
            </a:lvl8pPr>
            <a:lvl9pPr marL="4114800" marR="0" lvl="8" indent="-314959" algn="l" rtl="0">
              <a:lnSpc>
                <a:spcPct val="90000"/>
              </a:lnSpc>
              <a:spcBef>
                <a:spcPts val="400"/>
              </a:spcBef>
              <a:spcAft>
                <a:spcPts val="200"/>
              </a:spcAft>
              <a:buClr>
                <a:srgbClr val="1482AB"/>
              </a:buClr>
              <a:buSzPts val="1360"/>
              <a:buFont typeface="Noto Sans Symbols"/>
              <a:buChar char="▪"/>
              <a:defRPr sz="1600" b="0" i="0" u="none" strike="noStrike" cap="none">
                <a:solidFill>
                  <a:schemeClr val="dk1"/>
                </a:solidFill>
                <a:latin typeface="Trebuchet MS"/>
                <a:ea typeface="Trebuchet MS"/>
                <a:cs typeface="Trebuchet MS"/>
                <a:sym typeface="Trebuchet MS"/>
              </a:defRPr>
            </a:lvl9pPr>
          </a:lstStyle>
          <a:p>
            <a:endParaRPr/>
          </a:p>
        </p:txBody>
      </p:sp>
      <p:sp>
        <p:nvSpPr>
          <p:cNvPr id="12" name="Google Shape;12;p194"/>
          <p:cNvSpPr txBox="1">
            <a:spLocks noGrp="1"/>
          </p:cNvSpPr>
          <p:nvPr>
            <p:ph type="dt" idx="10"/>
          </p:nvPr>
        </p:nvSpPr>
        <p:spPr>
          <a:xfrm>
            <a:off x="7964424" y="6272784"/>
            <a:ext cx="3273552"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100" b="0" i="0" u="none" strike="noStrike" cap="none">
                <a:solidFill>
                  <a:schemeClr val="dk2"/>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13" name="Google Shape;13;p194"/>
          <p:cNvSpPr txBox="1">
            <a:spLocks noGrp="1"/>
          </p:cNvSpPr>
          <p:nvPr>
            <p:ph type="ftr" idx="11"/>
          </p:nvPr>
        </p:nvSpPr>
        <p:spPr>
          <a:xfrm>
            <a:off x="1088136" y="6272784"/>
            <a:ext cx="6327648"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100" b="0" i="0" u="none" strike="noStrike" cap="none">
                <a:solidFill>
                  <a:schemeClr val="dk2"/>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9pPr>
          </a:lstStyle>
          <a:p>
            <a:endParaRPr/>
          </a:p>
        </p:txBody>
      </p:sp>
      <p:grpSp>
        <p:nvGrpSpPr>
          <p:cNvPr id="14" name="Google Shape;14;p194"/>
          <p:cNvGrpSpPr/>
          <p:nvPr/>
        </p:nvGrpSpPr>
        <p:grpSpPr>
          <a:xfrm>
            <a:off x="11401725" y="6229681"/>
            <a:ext cx="457200" cy="457200"/>
            <a:chOff x="11361456" y="6195813"/>
            <a:chExt cx="548640" cy="548640"/>
          </a:xfrm>
        </p:grpSpPr>
        <p:sp>
          <p:nvSpPr>
            <p:cNvPr id="15" name="Google Shape;15;p194"/>
            <p:cNvSpPr/>
            <p:nvPr/>
          </p:nvSpPr>
          <p:spPr>
            <a:xfrm>
              <a:off x="11361456" y="6195813"/>
              <a:ext cx="548640" cy="548640"/>
            </a:xfrm>
            <a:prstGeom prst="ellipse">
              <a:avLst/>
            </a:prstGeom>
            <a:blipFill rotWithShape="1">
              <a:blip r:embed="rId12">
                <a:alphaModFix/>
              </a:blip>
              <a:tile tx="50800" ty="0" sx="85000" sy="85000" flip="none" algn="tl"/>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194"/>
            <p:cNvSpPr/>
            <p:nvPr/>
          </p:nvSpPr>
          <p:spPr>
            <a:xfrm>
              <a:off x="11396488" y="6230844"/>
              <a:ext cx="478576" cy="478578"/>
            </a:xfrm>
            <a:prstGeom prst="ellipse">
              <a:avLst/>
            </a:prstGeom>
            <a:noFill/>
            <a:ln w="127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Google Shape;17;p194"/>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400" b="1" i="0" u="none" strike="noStrike" cap="none">
                <a:solidFill>
                  <a:srgbClr val="FFFFFF"/>
                </a:solidFill>
                <a:latin typeface="Trebuchet MS"/>
                <a:ea typeface="Trebuchet MS"/>
                <a:cs typeface="Trebuchet MS"/>
                <a:sym typeface="Trebuchet MS"/>
              </a:defRPr>
            </a:lvl1pPr>
            <a:lvl2pPr marL="0" marR="0" lvl="1" indent="0" algn="ctr" rtl="0">
              <a:spcBef>
                <a:spcPts val="0"/>
              </a:spcBef>
              <a:buNone/>
              <a:defRPr sz="1400" b="1" i="0" u="none" strike="noStrike" cap="none">
                <a:solidFill>
                  <a:srgbClr val="FFFFFF"/>
                </a:solidFill>
                <a:latin typeface="Trebuchet MS"/>
                <a:ea typeface="Trebuchet MS"/>
                <a:cs typeface="Trebuchet MS"/>
                <a:sym typeface="Trebuchet MS"/>
              </a:defRPr>
            </a:lvl2pPr>
            <a:lvl3pPr marL="0" marR="0" lvl="2" indent="0" algn="ctr" rtl="0">
              <a:spcBef>
                <a:spcPts val="0"/>
              </a:spcBef>
              <a:buNone/>
              <a:defRPr sz="1400" b="1" i="0" u="none" strike="noStrike" cap="none">
                <a:solidFill>
                  <a:srgbClr val="FFFFFF"/>
                </a:solidFill>
                <a:latin typeface="Trebuchet MS"/>
                <a:ea typeface="Trebuchet MS"/>
                <a:cs typeface="Trebuchet MS"/>
                <a:sym typeface="Trebuchet MS"/>
              </a:defRPr>
            </a:lvl3pPr>
            <a:lvl4pPr marL="0" marR="0" lvl="3" indent="0" algn="ctr" rtl="0">
              <a:spcBef>
                <a:spcPts val="0"/>
              </a:spcBef>
              <a:buNone/>
              <a:defRPr sz="1400" b="1" i="0" u="none" strike="noStrike" cap="none">
                <a:solidFill>
                  <a:srgbClr val="FFFFFF"/>
                </a:solidFill>
                <a:latin typeface="Trebuchet MS"/>
                <a:ea typeface="Trebuchet MS"/>
                <a:cs typeface="Trebuchet MS"/>
                <a:sym typeface="Trebuchet MS"/>
              </a:defRPr>
            </a:lvl4pPr>
            <a:lvl5pPr marL="0" marR="0" lvl="4" indent="0" algn="ctr" rtl="0">
              <a:spcBef>
                <a:spcPts val="0"/>
              </a:spcBef>
              <a:buNone/>
              <a:defRPr sz="1400" b="1" i="0" u="none" strike="noStrike" cap="none">
                <a:solidFill>
                  <a:srgbClr val="FFFFFF"/>
                </a:solidFill>
                <a:latin typeface="Trebuchet MS"/>
                <a:ea typeface="Trebuchet MS"/>
                <a:cs typeface="Trebuchet MS"/>
                <a:sym typeface="Trebuchet MS"/>
              </a:defRPr>
            </a:lvl5pPr>
            <a:lvl6pPr marL="0" marR="0" lvl="5" indent="0" algn="ctr" rtl="0">
              <a:spcBef>
                <a:spcPts val="0"/>
              </a:spcBef>
              <a:buNone/>
              <a:defRPr sz="1400" b="1" i="0" u="none" strike="noStrike" cap="none">
                <a:solidFill>
                  <a:srgbClr val="FFFFFF"/>
                </a:solidFill>
                <a:latin typeface="Trebuchet MS"/>
                <a:ea typeface="Trebuchet MS"/>
                <a:cs typeface="Trebuchet MS"/>
                <a:sym typeface="Trebuchet MS"/>
              </a:defRPr>
            </a:lvl6pPr>
            <a:lvl7pPr marL="0" marR="0" lvl="6" indent="0" algn="ctr" rtl="0">
              <a:spcBef>
                <a:spcPts val="0"/>
              </a:spcBef>
              <a:buNone/>
              <a:defRPr sz="1400" b="1" i="0" u="none" strike="noStrike" cap="none">
                <a:solidFill>
                  <a:srgbClr val="FFFFFF"/>
                </a:solidFill>
                <a:latin typeface="Trebuchet MS"/>
                <a:ea typeface="Trebuchet MS"/>
                <a:cs typeface="Trebuchet MS"/>
                <a:sym typeface="Trebuchet MS"/>
              </a:defRPr>
            </a:lvl7pPr>
            <a:lvl8pPr marL="0" marR="0" lvl="7" indent="0" algn="ctr" rtl="0">
              <a:spcBef>
                <a:spcPts val="0"/>
              </a:spcBef>
              <a:buNone/>
              <a:defRPr sz="1400" b="1" i="0" u="none" strike="noStrike" cap="none">
                <a:solidFill>
                  <a:srgbClr val="FFFFFF"/>
                </a:solidFill>
                <a:latin typeface="Trebuchet MS"/>
                <a:ea typeface="Trebuchet MS"/>
                <a:cs typeface="Trebuchet MS"/>
                <a:sym typeface="Trebuchet MS"/>
              </a:defRPr>
            </a:lvl8pPr>
            <a:lvl9pPr marL="0" marR="0" lvl="8" indent="0" algn="ctr" rtl="0">
              <a:spcBef>
                <a:spcPts val="0"/>
              </a:spcBef>
              <a:buNone/>
              <a:defRPr sz="1400" b="1" i="0" u="none" strike="noStrike" cap="none">
                <a:solidFill>
                  <a:srgbClr val="FFFFFF"/>
                </a:solidFill>
                <a:latin typeface="Trebuchet MS"/>
                <a:ea typeface="Trebuchet MS"/>
                <a:cs typeface="Trebuchet MS"/>
                <a:sym typeface="Trebuchet MS"/>
              </a:defRPr>
            </a:lvl9pPr>
          </a:lstStyle>
          <a:p>
            <a:pPr marL="0" lvl="0" indent="0" algn="ctr" rtl="0">
              <a:spcBef>
                <a:spcPts val="0"/>
              </a:spcBef>
              <a:spcAft>
                <a:spcPts val="0"/>
              </a:spcAft>
              <a:buNone/>
            </a:pPr>
            <a:fld id="{00000000-1234-1234-1234-123412341234}" type="slidenum">
              <a:rPr lang="zh-TW"/>
              <a:t>‹#›</a:t>
            </a:fld>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4" r:id="rId4"/>
    <p:sldLayoutId id="2147483655" r:id="rId5"/>
    <p:sldLayoutId id="2147483658" r:id="rId6"/>
    <p:sldLayoutId id="2147483659" r:id="rId7"/>
    <p:sldLayoutId id="2147483660" r:id="rId8"/>
    <p:sldLayoutId id="2147483661" r:id="rId9"/>
    <p:sldLayoutId id="2147483662"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1026" name="標題版面配置區 1"/>
          <p:cNvSpPr>
            <a:spLocks noGrp="1"/>
          </p:cNvSpPr>
          <p:nvPr>
            <p:ph type="title"/>
          </p:nvPr>
        </p:nvSpPr>
        <p:spPr bwMode="auto">
          <a:xfrm>
            <a:off x="1064684" y="304800"/>
            <a:ext cx="100584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zh-TW" altLang="zh-TW"/>
              <a:t>按一下以編輯母片標題樣式</a:t>
            </a:r>
          </a:p>
        </p:txBody>
      </p:sp>
      <p:sp>
        <p:nvSpPr>
          <p:cNvPr id="1027" name="文字版面配置區 2"/>
          <p:cNvSpPr>
            <a:spLocks noGrp="1"/>
          </p:cNvSpPr>
          <p:nvPr>
            <p:ph type="body" idx="1"/>
          </p:nvPr>
        </p:nvSpPr>
        <p:spPr bwMode="auto">
          <a:xfrm>
            <a:off x="1064684" y="1752600"/>
            <a:ext cx="10058400"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zh-TW"/>
              <a:t>按一下以編輯母片文字樣式</a:t>
            </a:r>
          </a:p>
          <a:p>
            <a:pPr lvl="1"/>
            <a:r>
              <a:rPr lang="zh-TW" altLang="zh-TW"/>
              <a:t>第二層</a:t>
            </a:r>
          </a:p>
          <a:p>
            <a:pPr lvl="2"/>
            <a:r>
              <a:rPr lang="zh-TW" altLang="zh-TW"/>
              <a:t>第三層</a:t>
            </a:r>
          </a:p>
          <a:p>
            <a:pPr lvl="3"/>
            <a:r>
              <a:rPr lang="zh-TW" altLang="zh-TW"/>
              <a:t>第四層</a:t>
            </a:r>
          </a:p>
          <a:p>
            <a:pPr lvl="4"/>
            <a:r>
              <a:rPr lang="zh-TW" altLang="zh-TW"/>
              <a:t>第五層</a:t>
            </a:r>
          </a:p>
        </p:txBody>
      </p:sp>
      <p:sp>
        <p:nvSpPr>
          <p:cNvPr id="4" name="日期版面配置區 3"/>
          <p:cNvSpPr>
            <a:spLocks noGrp="1"/>
          </p:cNvSpPr>
          <p:nvPr>
            <p:ph type="dt" sz="half" idx="2"/>
          </p:nvPr>
        </p:nvSpPr>
        <p:spPr>
          <a:xfrm>
            <a:off x="8075084" y="6019800"/>
            <a:ext cx="1397000" cy="228600"/>
          </a:xfrm>
          <a:prstGeom prst="rect">
            <a:avLst/>
          </a:prstGeom>
        </p:spPr>
        <p:txBody>
          <a:bodyPr vert="horz" lIns="91440" tIns="45720" rIns="91440" bIns="45720" rtlCol="0" anchor="ctr"/>
          <a:lstStyle>
            <a:lvl1pPr algn="l" eaLnBrk="1" fontAlgn="auto" latinLnBrk="0" hangingPunct="1">
              <a:spcBef>
                <a:spcPts val="0"/>
              </a:spcBef>
              <a:spcAft>
                <a:spcPts val="0"/>
              </a:spcAft>
              <a:defRPr kumimoji="0" lang="zh-TW" sz="1000">
                <a:solidFill>
                  <a:srgbClr val="9A5315"/>
                </a:solidFill>
                <a:latin typeface="Microsoft JhengHei UI"/>
              </a:defRPr>
            </a:lvl1pPr>
          </a:lstStyle>
          <a:p>
            <a:pPr>
              <a:defRPr/>
            </a:pPr>
            <a:fld id="{01AC747F-DCAC-4F59-8178-636062338755}" type="datetime1">
              <a:rPr lang="en-US" altLang="ja-JP" smtClean="0">
                <a:ea typeface="新細明體" panose="02020500000000000000" pitchFamily="18" charset="-120"/>
              </a:rPr>
              <a:pPr>
                <a:defRPr/>
              </a:pPr>
              <a:t>1/9/2026</a:t>
            </a:fld>
            <a:endParaRPr lang="ja-JP" altLang="en-US">
              <a:ea typeface="新細明體" panose="02020500000000000000" pitchFamily="18" charset="-120"/>
            </a:endParaRPr>
          </a:p>
        </p:txBody>
      </p:sp>
      <p:sp>
        <p:nvSpPr>
          <p:cNvPr id="5" name="頁尾版面配置區 4"/>
          <p:cNvSpPr>
            <a:spLocks noGrp="1"/>
          </p:cNvSpPr>
          <p:nvPr>
            <p:ph type="ftr" sz="quarter" idx="3"/>
          </p:nvPr>
        </p:nvSpPr>
        <p:spPr>
          <a:xfrm>
            <a:off x="1979084" y="6019800"/>
            <a:ext cx="5943600" cy="228600"/>
          </a:xfrm>
          <a:prstGeom prst="rect">
            <a:avLst/>
          </a:prstGeom>
        </p:spPr>
        <p:txBody>
          <a:bodyPr vert="horz" lIns="91440" tIns="45720" rIns="91440" bIns="45720" rtlCol="0" anchor="ctr"/>
          <a:lstStyle>
            <a:lvl1pPr algn="l" eaLnBrk="1" fontAlgn="auto" latinLnBrk="0" hangingPunct="1">
              <a:spcBef>
                <a:spcPts val="0"/>
              </a:spcBef>
              <a:spcAft>
                <a:spcPts val="0"/>
              </a:spcAft>
              <a:defRPr kumimoji="0" lang="zh-TW" sz="1000">
                <a:solidFill>
                  <a:srgbClr val="9A5315"/>
                </a:solidFill>
                <a:latin typeface="Microsoft JhengHei UI"/>
              </a:defRPr>
            </a:lvl1pPr>
          </a:lstStyle>
          <a:p>
            <a:pPr>
              <a:defRPr/>
            </a:pPr>
            <a:endParaRPr lang="zh-TW" altLang="en-US">
              <a:ea typeface="新細明體" panose="02020500000000000000" pitchFamily="18" charset="-120"/>
            </a:endParaRPr>
          </a:p>
        </p:txBody>
      </p:sp>
      <p:sp>
        <p:nvSpPr>
          <p:cNvPr id="6" name="投影片編號版面配置區 5"/>
          <p:cNvSpPr>
            <a:spLocks noGrp="1"/>
          </p:cNvSpPr>
          <p:nvPr>
            <p:ph type="sldNum" sz="quarter" idx="4"/>
          </p:nvPr>
        </p:nvSpPr>
        <p:spPr>
          <a:xfrm>
            <a:off x="1064684" y="6019800"/>
            <a:ext cx="762000" cy="228600"/>
          </a:xfrm>
          <a:prstGeom prst="rect">
            <a:avLst/>
          </a:prstGeom>
        </p:spPr>
        <p:txBody>
          <a:bodyPr vert="horz" wrap="square" lIns="91440" tIns="45720" rIns="91440" bIns="45720" numCol="1" anchor="ctr" anchorCtr="0" compatLnSpc="1">
            <a:prstTxWarp prst="textNoShape">
              <a:avLst/>
            </a:prstTxWarp>
          </a:bodyPr>
          <a:lstStyle>
            <a:lvl1pPr eaLnBrk="1" hangingPunct="1">
              <a:defRPr kumimoji="0" sz="1000">
                <a:solidFill>
                  <a:srgbClr val="9A5315"/>
                </a:solidFill>
                <a:latin typeface="Microsoft JhengHei UI" panose="020B0604030504040204" pitchFamily="34" charset="-120"/>
              </a:defRPr>
            </a:lvl1pPr>
          </a:lstStyle>
          <a:p>
            <a:pPr fontAlgn="base">
              <a:spcBef>
                <a:spcPct val="0"/>
              </a:spcBef>
              <a:spcAft>
                <a:spcPct val="0"/>
              </a:spcAft>
              <a:defRPr/>
            </a:pPr>
            <a:fld id="{482A1CB0-724B-4EF3-9980-05049CA30FF1}" type="slidenum">
              <a:rPr lang="en-US" altLang="zh-TW" smtClean="0">
                <a:ea typeface="新細明體" panose="02020500000000000000" pitchFamily="18" charset="-120"/>
              </a:rPr>
              <a:pPr fontAlgn="base">
                <a:spcBef>
                  <a:spcPct val="0"/>
                </a:spcBef>
                <a:spcAft>
                  <a:spcPct val="0"/>
                </a:spcAft>
                <a:defRPr/>
              </a:pPr>
              <a:t>‹#›</a:t>
            </a:fld>
            <a:endParaRPr lang="zh-TW" altLang="en-US">
              <a:ea typeface="新細明體" panose="02020500000000000000" pitchFamily="18" charset="-120"/>
            </a:endParaRPr>
          </a:p>
        </p:txBody>
      </p:sp>
    </p:spTree>
    <p:extLst>
      <p:ext uri="{BB962C8B-B14F-4D97-AF65-F5344CB8AC3E}">
        <p14:creationId xmlns:p14="http://schemas.microsoft.com/office/powerpoint/2010/main" val="1730417097"/>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Lst>
  <p:transition spd="med">
    <p:fade/>
  </p:transition>
  <p:hf hdr="0" ftr="0" dt="0"/>
  <p:txStyles>
    <p:titleStyle>
      <a:lvl1pPr algn="l" rtl="0" eaLnBrk="0" fontAlgn="base" hangingPunct="0">
        <a:lnSpc>
          <a:spcPct val="90000"/>
        </a:lnSpc>
        <a:spcBef>
          <a:spcPct val="0"/>
        </a:spcBef>
        <a:spcAft>
          <a:spcPct val="0"/>
        </a:spcAft>
        <a:defRPr lang="zh-TW" sz="3600" kern="1200">
          <a:solidFill>
            <a:srgbClr val="4D290B"/>
          </a:solidFill>
          <a:latin typeface="+mj-lt"/>
          <a:ea typeface="+mj-ea"/>
          <a:cs typeface="Microsoft JhengHei UI"/>
        </a:defRPr>
      </a:lvl1pPr>
      <a:lvl2pPr algn="l" rtl="0" eaLnBrk="0" fontAlgn="base" hangingPunct="0">
        <a:lnSpc>
          <a:spcPct val="90000"/>
        </a:lnSpc>
        <a:spcBef>
          <a:spcPct val="0"/>
        </a:spcBef>
        <a:spcAft>
          <a:spcPct val="0"/>
        </a:spcAft>
        <a:defRPr sz="3600">
          <a:solidFill>
            <a:srgbClr val="4D290B"/>
          </a:solidFill>
          <a:latin typeface="Microsoft JhengHei UI"/>
          <a:ea typeface="Microsoft JhengHei UI"/>
          <a:cs typeface="Microsoft JhengHei UI"/>
        </a:defRPr>
      </a:lvl2pPr>
      <a:lvl3pPr algn="l" rtl="0" eaLnBrk="0" fontAlgn="base" hangingPunct="0">
        <a:lnSpc>
          <a:spcPct val="90000"/>
        </a:lnSpc>
        <a:spcBef>
          <a:spcPct val="0"/>
        </a:spcBef>
        <a:spcAft>
          <a:spcPct val="0"/>
        </a:spcAft>
        <a:defRPr sz="3600">
          <a:solidFill>
            <a:srgbClr val="4D290B"/>
          </a:solidFill>
          <a:latin typeface="Microsoft JhengHei UI"/>
          <a:ea typeface="Microsoft JhengHei UI"/>
          <a:cs typeface="Microsoft JhengHei UI"/>
        </a:defRPr>
      </a:lvl3pPr>
      <a:lvl4pPr algn="l" rtl="0" eaLnBrk="0" fontAlgn="base" hangingPunct="0">
        <a:lnSpc>
          <a:spcPct val="90000"/>
        </a:lnSpc>
        <a:spcBef>
          <a:spcPct val="0"/>
        </a:spcBef>
        <a:spcAft>
          <a:spcPct val="0"/>
        </a:spcAft>
        <a:defRPr sz="3600">
          <a:solidFill>
            <a:srgbClr val="4D290B"/>
          </a:solidFill>
          <a:latin typeface="Microsoft JhengHei UI"/>
          <a:ea typeface="Microsoft JhengHei UI"/>
          <a:cs typeface="Microsoft JhengHei UI"/>
        </a:defRPr>
      </a:lvl4pPr>
      <a:lvl5pPr algn="l" rtl="0" eaLnBrk="0" fontAlgn="base" hangingPunct="0">
        <a:lnSpc>
          <a:spcPct val="90000"/>
        </a:lnSpc>
        <a:spcBef>
          <a:spcPct val="0"/>
        </a:spcBef>
        <a:spcAft>
          <a:spcPct val="0"/>
        </a:spcAft>
        <a:defRPr sz="3600">
          <a:solidFill>
            <a:srgbClr val="4D290B"/>
          </a:solidFill>
          <a:latin typeface="Microsoft JhengHei UI"/>
          <a:ea typeface="Microsoft JhengHei UI"/>
          <a:cs typeface="Microsoft JhengHei UI"/>
        </a:defRPr>
      </a:lvl5pPr>
      <a:lvl6pPr marL="457200" algn="l" rtl="0" fontAlgn="base">
        <a:lnSpc>
          <a:spcPct val="90000"/>
        </a:lnSpc>
        <a:spcBef>
          <a:spcPct val="0"/>
        </a:spcBef>
        <a:spcAft>
          <a:spcPct val="0"/>
        </a:spcAft>
        <a:defRPr sz="3600">
          <a:solidFill>
            <a:srgbClr val="4D290B"/>
          </a:solidFill>
          <a:latin typeface="Microsoft JhengHei UI"/>
          <a:ea typeface="Microsoft JhengHei UI"/>
          <a:cs typeface="Microsoft JhengHei UI"/>
        </a:defRPr>
      </a:lvl6pPr>
      <a:lvl7pPr marL="914400" algn="l" rtl="0" fontAlgn="base">
        <a:lnSpc>
          <a:spcPct val="90000"/>
        </a:lnSpc>
        <a:spcBef>
          <a:spcPct val="0"/>
        </a:spcBef>
        <a:spcAft>
          <a:spcPct val="0"/>
        </a:spcAft>
        <a:defRPr sz="3600">
          <a:solidFill>
            <a:srgbClr val="4D290B"/>
          </a:solidFill>
          <a:latin typeface="Microsoft JhengHei UI"/>
          <a:ea typeface="Microsoft JhengHei UI"/>
          <a:cs typeface="Microsoft JhengHei UI"/>
        </a:defRPr>
      </a:lvl7pPr>
      <a:lvl8pPr marL="1371600" algn="l" rtl="0" fontAlgn="base">
        <a:lnSpc>
          <a:spcPct val="90000"/>
        </a:lnSpc>
        <a:spcBef>
          <a:spcPct val="0"/>
        </a:spcBef>
        <a:spcAft>
          <a:spcPct val="0"/>
        </a:spcAft>
        <a:defRPr sz="3600">
          <a:solidFill>
            <a:srgbClr val="4D290B"/>
          </a:solidFill>
          <a:latin typeface="Microsoft JhengHei UI"/>
          <a:ea typeface="Microsoft JhengHei UI"/>
          <a:cs typeface="Microsoft JhengHei UI"/>
        </a:defRPr>
      </a:lvl8pPr>
      <a:lvl9pPr marL="1828800" algn="l" rtl="0" fontAlgn="base">
        <a:lnSpc>
          <a:spcPct val="90000"/>
        </a:lnSpc>
        <a:spcBef>
          <a:spcPct val="0"/>
        </a:spcBef>
        <a:spcAft>
          <a:spcPct val="0"/>
        </a:spcAft>
        <a:defRPr sz="3600">
          <a:solidFill>
            <a:srgbClr val="4D290B"/>
          </a:solidFill>
          <a:latin typeface="Microsoft JhengHei UI"/>
          <a:ea typeface="Microsoft JhengHei UI"/>
          <a:cs typeface="Microsoft JhengHei UI"/>
        </a:defRPr>
      </a:lvl9pPr>
    </p:titleStyle>
    <p:bodyStyle>
      <a:lvl1pPr marL="346075" indent="-346075" algn="l" rtl="0" eaLnBrk="0" fontAlgn="base" hangingPunct="0">
        <a:spcBef>
          <a:spcPts val="1800"/>
        </a:spcBef>
        <a:spcAft>
          <a:spcPct val="0"/>
        </a:spcAft>
        <a:buFont typeface="Arial" panose="020B0604020202020204" pitchFamily="34" charset="0"/>
        <a:buChar char="•"/>
        <a:defRPr lang="zh-TW" sz="2400" kern="1200">
          <a:solidFill>
            <a:schemeClr val="tx1"/>
          </a:solidFill>
          <a:latin typeface="+mn-lt"/>
          <a:ea typeface="+mn-ea"/>
          <a:cs typeface="Microsoft JhengHei UI"/>
        </a:defRPr>
      </a:lvl1pPr>
      <a:lvl2pPr marL="739775" indent="-282575" algn="l" rtl="0" eaLnBrk="0" fontAlgn="base" hangingPunct="0">
        <a:spcBef>
          <a:spcPts val="1200"/>
        </a:spcBef>
        <a:spcAft>
          <a:spcPct val="0"/>
        </a:spcAft>
        <a:buFont typeface="Arial" panose="020B0604020202020204" pitchFamily="34" charset="0"/>
        <a:buChar char="•"/>
        <a:defRPr lang="zh-TW" sz="2000" kern="1200">
          <a:solidFill>
            <a:schemeClr val="tx1"/>
          </a:solidFill>
          <a:latin typeface="+mn-lt"/>
          <a:ea typeface="+mn-ea"/>
          <a:cs typeface="Microsoft JhengHei UI"/>
        </a:defRPr>
      </a:lvl2pPr>
      <a:lvl3pPr marL="1143000" indent="-228600" algn="l" rtl="0" eaLnBrk="0" fontAlgn="base" hangingPunct="0">
        <a:spcBef>
          <a:spcPts val="800"/>
        </a:spcBef>
        <a:spcAft>
          <a:spcPct val="0"/>
        </a:spcAft>
        <a:buFont typeface="Arial" panose="020B0604020202020204" pitchFamily="34" charset="0"/>
        <a:buChar char="•"/>
        <a:defRPr lang="zh-TW" kern="1200">
          <a:solidFill>
            <a:schemeClr val="tx1"/>
          </a:solidFill>
          <a:latin typeface="+mn-lt"/>
          <a:ea typeface="+mn-ea"/>
          <a:cs typeface="Microsoft JhengHei UI"/>
        </a:defRPr>
      </a:lvl3pPr>
      <a:lvl4pPr marL="1600200" indent="-228600" algn="l" rtl="0" eaLnBrk="0" fontAlgn="base" hangingPunct="0">
        <a:spcBef>
          <a:spcPts val="600"/>
        </a:spcBef>
        <a:spcAft>
          <a:spcPct val="0"/>
        </a:spcAft>
        <a:buFont typeface="Arial" panose="020B0604020202020204" pitchFamily="34" charset="0"/>
        <a:buChar char="•"/>
        <a:defRPr lang="zh-TW" sz="1600" kern="1200">
          <a:solidFill>
            <a:schemeClr val="tx1"/>
          </a:solidFill>
          <a:latin typeface="+mn-lt"/>
          <a:ea typeface="+mn-ea"/>
          <a:cs typeface="Microsoft JhengHei UI"/>
        </a:defRPr>
      </a:lvl4pPr>
      <a:lvl5pPr marL="2057400" indent="-228600" algn="l" rtl="0" eaLnBrk="0" fontAlgn="base" hangingPunct="0">
        <a:spcBef>
          <a:spcPts val="600"/>
        </a:spcBef>
        <a:spcAft>
          <a:spcPct val="0"/>
        </a:spcAft>
        <a:buFont typeface="Arial" panose="020B0604020202020204" pitchFamily="34" charset="0"/>
        <a:buChar char="•"/>
        <a:defRPr lang="zh-TW" sz="1600" kern="1200">
          <a:solidFill>
            <a:schemeClr val="tx1"/>
          </a:solidFill>
          <a:latin typeface="+mn-lt"/>
          <a:ea typeface="+mn-ea"/>
          <a:cs typeface="Microsoft JhengHei UI"/>
        </a:defRPr>
      </a:lvl5pPr>
      <a:lvl6pPr marL="2514600" indent="-228600" algn="l" defTabSz="914400" rtl="0" eaLnBrk="1" latinLnBrk="0" hangingPunct="1">
        <a:lnSpc>
          <a:spcPct val="90000"/>
        </a:lnSpc>
        <a:spcBef>
          <a:spcPts val="600"/>
        </a:spcBef>
        <a:buFont typeface="Arial" panose="020B0604020202020204" pitchFamily="34" charset="0"/>
        <a:buChar char="•"/>
        <a:defRPr lang="zh-TW"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lang="zh-TW"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lang="zh-TW" sz="16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lang="zh-TW" sz="1600" kern="1200" baseline="0">
          <a:solidFill>
            <a:schemeClr val="tx1"/>
          </a:solidFill>
          <a:latin typeface="+mn-lt"/>
          <a:ea typeface="+mn-ea"/>
          <a:cs typeface="+mn-cs"/>
        </a:defRPr>
      </a:lvl9pPr>
    </p:bodyStyle>
    <p:otherStyle>
      <a:defPPr>
        <a:defRPr lang="zh-TW"/>
      </a:defPPr>
      <a:lvl1pPr marL="0" algn="l" defTabSz="914400" rtl="0" eaLnBrk="1" latinLnBrk="0" hangingPunct="1">
        <a:defRPr lang="zh-TW" sz="1800" kern="1200">
          <a:solidFill>
            <a:schemeClr val="tx1"/>
          </a:solidFill>
          <a:latin typeface="+mn-lt"/>
          <a:ea typeface="+mn-ea"/>
          <a:cs typeface="+mn-cs"/>
        </a:defRPr>
      </a:lvl1pPr>
      <a:lvl2pPr marL="457200" algn="l" defTabSz="914400" rtl="0" eaLnBrk="1" latinLnBrk="0" hangingPunct="1">
        <a:defRPr lang="zh-TW" sz="1800" kern="1200">
          <a:solidFill>
            <a:schemeClr val="tx1"/>
          </a:solidFill>
          <a:latin typeface="+mn-lt"/>
          <a:ea typeface="+mn-ea"/>
          <a:cs typeface="+mn-cs"/>
        </a:defRPr>
      </a:lvl2pPr>
      <a:lvl3pPr marL="914400" algn="l" defTabSz="914400" rtl="0" eaLnBrk="1" latinLnBrk="0" hangingPunct="1">
        <a:defRPr lang="zh-TW" sz="1800" kern="1200">
          <a:solidFill>
            <a:schemeClr val="tx1"/>
          </a:solidFill>
          <a:latin typeface="+mn-lt"/>
          <a:ea typeface="+mn-ea"/>
          <a:cs typeface="+mn-cs"/>
        </a:defRPr>
      </a:lvl3pPr>
      <a:lvl4pPr marL="1371600" algn="l" defTabSz="914400" rtl="0" eaLnBrk="1" latinLnBrk="0" hangingPunct="1">
        <a:defRPr lang="zh-TW" sz="1800" kern="1200">
          <a:solidFill>
            <a:schemeClr val="tx1"/>
          </a:solidFill>
          <a:latin typeface="+mn-lt"/>
          <a:ea typeface="+mn-ea"/>
          <a:cs typeface="+mn-cs"/>
        </a:defRPr>
      </a:lvl4pPr>
      <a:lvl5pPr marL="1828800" algn="l" defTabSz="914400" rtl="0" eaLnBrk="1" latinLnBrk="0" hangingPunct="1">
        <a:defRPr lang="zh-TW" sz="1800" kern="1200">
          <a:solidFill>
            <a:schemeClr val="tx1"/>
          </a:solidFill>
          <a:latin typeface="+mn-lt"/>
          <a:ea typeface="+mn-ea"/>
          <a:cs typeface="+mn-cs"/>
        </a:defRPr>
      </a:lvl5pPr>
      <a:lvl6pPr marL="2286000" algn="l" defTabSz="914400" rtl="0" eaLnBrk="1" latinLnBrk="0" hangingPunct="1">
        <a:defRPr lang="zh-TW" sz="1800" kern="1200">
          <a:solidFill>
            <a:schemeClr val="tx1"/>
          </a:solidFill>
          <a:latin typeface="+mn-lt"/>
          <a:ea typeface="+mn-ea"/>
          <a:cs typeface="+mn-cs"/>
        </a:defRPr>
      </a:lvl6pPr>
      <a:lvl7pPr marL="2743200" algn="l" defTabSz="914400" rtl="0" eaLnBrk="1" latinLnBrk="0" hangingPunct="1">
        <a:defRPr lang="zh-TW" sz="1800" kern="1200">
          <a:solidFill>
            <a:schemeClr val="tx1"/>
          </a:solidFill>
          <a:latin typeface="+mn-lt"/>
          <a:ea typeface="+mn-ea"/>
          <a:cs typeface="+mn-cs"/>
        </a:defRPr>
      </a:lvl7pPr>
      <a:lvl8pPr marL="3200400" algn="l" defTabSz="914400" rtl="0" eaLnBrk="1" latinLnBrk="0" hangingPunct="1">
        <a:defRPr lang="zh-TW" sz="1800" kern="1200">
          <a:solidFill>
            <a:schemeClr val="tx1"/>
          </a:solidFill>
          <a:latin typeface="+mn-lt"/>
          <a:ea typeface="+mn-ea"/>
          <a:cs typeface="+mn-cs"/>
        </a:defRPr>
      </a:lvl8pPr>
      <a:lvl9pPr marL="3657600" algn="l" defTabSz="914400" rtl="0" eaLnBrk="1" latinLnBrk="0" hangingPunct="1">
        <a:defRPr lang="zh-TW"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E90FBED8-1069-4E0B-9620-9B4F4739356A}" type="datetime1">
              <a:rPr lang="en-US" altLang="zh-TW" smtClean="0"/>
              <a:t>1/9/2026</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6">
                <a:duotone>
                  <a:schemeClr val="accent1">
                    <a:shade val="45000"/>
                    <a:satMod val="135000"/>
                  </a:schemeClr>
                  <a:prstClr val="white"/>
                </a:duotone>
                <a:extLst>
                  <a:ext uri="{BEBA8EAE-BF5A-486C-A8C5-ECC9F3942E4B}">
                    <a14:imgProps xmlns:a14="http://schemas.microsoft.com/office/drawing/2010/main">
                      <a14:imgLayer r:embed="rId17">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n-lt"/>
              </a:defRPr>
            </a:lvl1p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2245144295"/>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Lst>
  <p:hf hdr="0" ftr="0" dt="0"/>
  <p:txStyles>
    <p:titleStyle>
      <a:lvl1pPr algn="l" defTabSz="914400" rtl="0" eaLnBrk="1" latinLnBrk="0" hangingPunct="1">
        <a:lnSpc>
          <a:spcPct val="90000"/>
        </a:lnSpc>
        <a:spcBef>
          <a:spcPct val="0"/>
        </a:spcBef>
        <a:buNone/>
        <a:defRPr sz="4800" b="1" kern="1200" cap="none" baseline="0">
          <a:blipFill>
            <a:blip r:embed="rId18">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0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2.xml"/></Relationships>
</file>

<file path=ppt/slides/_rels/slide10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7.xml"/></Relationships>
</file>

<file path=ppt/slides/_rels/slide10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27.xml"/><Relationship Id="rId4" Type="http://schemas.openxmlformats.org/officeDocument/2006/relationships/image" Target="../media/image66.jpeg"/></Relationships>
</file>

<file path=ppt/slides/_rels/slide103.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69.jpeg"/><Relationship Id="rId7" Type="http://schemas.openxmlformats.org/officeDocument/2006/relationships/image" Target="../media/image68.wmf"/><Relationship Id="rId2" Type="http://schemas.openxmlformats.org/officeDocument/2006/relationships/slideLayout" Target="../slideLayouts/slideLayout27.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67.wmf"/><Relationship Id="rId4" Type="http://schemas.openxmlformats.org/officeDocument/2006/relationships/oleObject" Target="../embeddings/oleObject1.bin"/><Relationship Id="rId9" Type="http://schemas.openxmlformats.org/officeDocument/2006/relationships/image" Target="../media/image65.png"/></Relationships>
</file>

<file path=ppt/slides/_rels/slide104.xml.rels><?xml version="1.0" encoding="UTF-8" standalone="yes"?>
<Relationships xmlns="http://schemas.openxmlformats.org/package/2006/relationships"><Relationship Id="rId8" Type="http://schemas.openxmlformats.org/officeDocument/2006/relationships/oleObject" Target="../embeddings/oleObject1.bin"/><Relationship Id="rId13" Type="http://schemas.openxmlformats.org/officeDocument/2006/relationships/image" Target="../media/image72.wmf"/><Relationship Id="rId3" Type="http://schemas.openxmlformats.org/officeDocument/2006/relationships/image" Target="../media/image74.jpeg"/><Relationship Id="rId7" Type="http://schemas.openxmlformats.org/officeDocument/2006/relationships/image" Target="../media/image68.wmf"/><Relationship Id="rId12" Type="http://schemas.openxmlformats.org/officeDocument/2006/relationships/oleObject" Target="../embeddings/oleObject4.bin"/><Relationship Id="rId17" Type="http://schemas.openxmlformats.org/officeDocument/2006/relationships/image" Target="../media/image65.png"/><Relationship Id="rId2" Type="http://schemas.openxmlformats.org/officeDocument/2006/relationships/slideLayout" Target="../slideLayouts/slideLayout31.xml"/><Relationship Id="rId16" Type="http://schemas.openxmlformats.org/officeDocument/2006/relationships/image" Target="../media/image76.jpeg"/><Relationship Id="rId1" Type="http://schemas.openxmlformats.org/officeDocument/2006/relationships/vmlDrawing" Target="../drawings/vmlDrawing2.vml"/><Relationship Id="rId6" Type="http://schemas.openxmlformats.org/officeDocument/2006/relationships/oleObject" Target="../embeddings/oleObject2.bin"/><Relationship Id="rId11" Type="http://schemas.openxmlformats.org/officeDocument/2006/relationships/image" Target="../media/image71.wmf"/><Relationship Id="rId5" Type="http://schemas.openxmlformats.org/officeDocument/2006/relationships/image" Target="../media/image75.jpeg"/><Relationship Id="rId15" Type="http://schemas.openxmlformats.org/officeDocument/2006/relationships/image" Target="../media/image73.wmf"/><Relationship Id="rId10" Type="http://schemas.openxmlformats.org/officeDocument/2006/relationships/oleObject" Target="../embeddings/oleObject3.bin"/><Relationship Id="rId4" Type="http://schemas.openxmlformats.org/officeDocument/2006/relationships/image" Target="../media/image69.jpeg"/><Relationship Id="rId9" Type="http://schemas.openxmlformats.org/officeDocument/2006/relationships/image" Target="../media/image67.wmf"/><Relationship Id="rId14" Type="http://schemas.openxmlformats.org/officeDocument/2006/relationships/oleObject" Target="../embeddings/oleObject5.bin"/></Relationships>
</file>

<file path=ppt/slides/_rels/slide105.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image" Target="../media/image65.png"/><Relationship Id="rId3" Type="http://schemas.openxmlformats.org/officeDocument/2006/relationships/image" Target="../media/image77.jpeg"/><Relationship Id="rId7" Type="http://schemas.openxmlformats.org/officeDocument/2006/relationships/image" Target="../media/image69.jpeg"/><Relationship Id="rId12" Type="http://schemas.openxmlformats.org/officeDocument/2006/relationships/image" Target="../media/image76.jpeg"/><Relationship Id="rId2" Type="http://schemas.openxmlformats.org/officeDocument/2006/relationships/slideLayout" Target="../slideLayouts/slideLayout31.xml"/><Relationship Id="rId1" Type="http://schemas.openxmlformats.org/officeDocument/2006/relationships/vmlDrawing" Target="../drawings/vmlDrawing3.vml"/><Relationship Id="rId6" Type="http://schemas.openxmlformats.org/officeDocument/2006/relationships/image" Target="../media/image80.jpeg"/><Relationship Id="rId11" Type="http://schemas.openxmlformats.org/officeDocument/2006/relationships/image" Target="../media/image67.wmf"/><Relationship Id="rId5" Type="http://schemas.openxmlformats.org/officeDocument/2006/relationships/image" Target="../media/image79.jpeg"/><Relationship Id="rId10" Type="http://schemas.openxmlformats.org/officeDocument/2006/relationships/oleObject" Target="../embeddings/oleObject1.bin"/><Relationship Id="rId4" Type="http://schemas.openxmlformats.org/officeDocument/2006/relationships/image" Target="../media/image78.jpeg"/><Relationship Id="rId9" Type="http://schemas.openxmlformats.org/officeDocument/2006/relationships/image" Target="../media/image68.wmf"/></Relationships>
</file>

<file path=ppt/slides/_rels/slide106.xml.rels><?xml version="1.0" encoding="UTF-8" standalone="yes"?>
<Relationships xmlns="http://schemas.openxmlformats.org/package/2006/relationships"><Relationship Id="rId8" Type="http://schemas.openxmlformats.org/officeDocument/2006/relationships/image" Target="../media/image83.jpeg"/><Relationship Id="rId13" Type="http://schemas.openxmlformats.org/officeDocument/2006/relationships/image" Target="../media/image65.png"/><Relationship Id="rId3" Type="http://schemas.openxmlformats.org/officeDocument/2006/relationships/oleObject" Target="../embeddings/oleObject2.bin"/><Relationship Id="rId7" Type="http://schemas.openxmlformats.org/officeDocument/2006/relationships/image" Target="../media/image82.jpeg"/><Relationship Id="rId12" Type="http://schemas.openxmlformats.org/officeDocument/2006/relationships/image" Target="../media/image76.jpeg"/><Relationship Id="rId2" Type="http://schemas.openxmlformats.org/officeDocument/2006/relationships/slideLayout" Target="../slideLayouts/slideLayout31.xml"/><Relationship Id="rId1" Type="http://schemas.openxmlformats.org/officeDocument/2006/relationships/vmlDrawing" Target="../drawings/vmlDrawing4.vml"/><Relationship Id="rId6" Type="http://schemas.openxmlformats.org/officeDocument/2006/relationships/image" Target="../media/image81.jpeg"/><Relationship Id="rId11" Type="http://schemas.openxmlformats.org/officeDocument/2006/relationships/image" Target="../media/image67.wmf"/><Relationship Id="rId5" Type="http://schemas.openxmlformats.org/officeDocument/2006/relationships/image" Target="../media/image69.jpeg"/><Relationship Id="rId10" Type="http://schemas.openxmlformats.org/officeDocument/2006/relationships/oleObject" Target="../embeddings/oleObject1.bin"/><Relationship Id="rId4" Type="http://schemas.openxmlformats.org/officeDocument/2006/relationships/image" Target="../media/image68.wmf"/><Relationship Id="rId9" Type="http://schemas.openxmlformats.org/officeDocument/2006/relationships/image" Target="../media/image84.jpeg"/></Relationships>
</file>

<file path=ppt/slides/_rels/slide10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85.jpeg"/><Relationship Id="rId1" Type="http://schemas.openxmlformats.org/officeDocument/2006/relationships/slideLayout" Target="../slideLayouts/slideLayout27.xml"/><Relationship Id="rId4" Type="http://schemas.openxmlformats.org/officeDocument/2006/relationships/image" Target="../media/image65.png"/></Relationships>
</file>

<file path=ppt/slides/_rels/slide10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2.xml"/><Relationship Id="rId5" Type="http://schemas.openxmlformats.org/officeDocument/2006/relationships/hyperlink" Target="114&#26657;&#20839;&#22577;&#21517;&#26178;&#31243;&#33287;&#37325;&#35201;4&#21319;&#23416;&#31649;&#36947;&#35498;&#26126;(1&#26376;)%20.pdf" TargetMode="External"/><Relationship Id="rId4" Type="http://schemas.openxmlformats.org/officeDocument/2006/relationships/image" Target="../media/image38.png"/></Relationships>
</file>

<file path=ppt/slides/_rels/slide10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110.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3.xml"/><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4.xml"/><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85.xml"/><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6.xml"/><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87.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1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8.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hyperlink" Target="https://www.chhs.tp.edu.tw/nss/s/main/p/higherschool" TargetMode="External"/><Relationship Id="rId2" Type="http://schemas.openxmlformats.org/officeDocument/2006/relationships/notesSlide" Target="../notesSlides/notesSlide8.xml"/><Relationship Id="rId1" Type="http://schemas.openxmlformats.org/officeDocument/2006/relationships/slideLayout" Target="../slideLayouts/slideLayout25.xml"/><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40.png"/><Relationship Id="rId1" Type="http://schemas.openxmlformats.org/officeDocument/2006/relationships/slideLayout" Target="../slideLayouts/slideLayout25.xml"/><Relationship Id="rId4" Type="http://schemas.openxmlformats.org/officeDocument/2006/relationships/image" Target="../media/image130.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hyperlink" Target="https://cap.rcpet.edu.tw/" TargetMode="External"/><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56.xml"/><Relationship Id="rId1" Type="http://schemas.openxmlformats.org/officeDocument/2006/relationships/slideLayout" Target="../slideLayouts/slideLayout4.xml"/><Relationship Id="rId5" Type="http://schemas.openxmlformats.org/officeDocument/2006/relationships/image" Target="../media/image52.jpg"/><Relationship Id="rId4" Type="http://schemas.openxmlformats.org/officeDocument/2006/relationships/image" Target="../media/image51.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8.xml"/><Relationship Id="rId1" Type="http://schemas.openxmlformats.org/officeDocument/2006/relationships/slideLayout" Target="../slideLayouts/slideLayout4.xml"/><Relationship Id="rId4" Type="http://schemas.openxmlformats.org/officeDocument/2006/relationships/image" Target="../media/image54.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9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32.xml"/></Relationships>
</file>

<file path=ppt/slides/_rels/slide9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2.xml"/></Relationships>
</file>

<file path=ppt/slides/_rels/slide9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內容版面配置區 2"/>
          <p:cNvSpPr txBox="1">
            <a:spLocks/>
          </p:cNvSpPr>
          <p:nvPr/>
        </p:nvSpPr>
        <p:spPr bwMode="auto">
          <a:xfrm>
            <a:off x="1156395" y="1844260"/>
            <a:ext cx="9008537"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Font typeface="Arial" panose="020B0604020202020204" pitchFamily="34" charset="0"/>
              <a:buChar char="•"/>
              <a:defRPr sz="2400">
                <a:solidFill>
                  <a:schemeClr val="tx1"/>
                </a:solidFill>
                <a:latin typeface="Microsoft JhengHei UI" panose="020B0604030504040204" pitchFamily="34" charset="-120"/>
                <a:ea typeface="Microsoft JhengHei UI" panose="020B0604030504040204" pitchFamily="34" charset="-120"/>
              </a:defRPr>
            </a:lvl1pPr>
            <a:lvl2pPr marL="742950" indent="-285750">
              <a:spcBef>
                <a:spcPts val="1200"/>
              </a:spcBef>
              <a:buFont typeface="Arial" panose="020B0604020202020204" pitchFamily="34" charset="0"/>
              <a:buChar char="•"/>
              <a:defRPr sz="2000">
                <a:solidFill>
                  <a:schemeClr val="tx1"/>
                </a:solidFill>
                <a:latin typeface="Microsoft JhengHei UI" panose="020B0604030504040204" pitchFamily="34" charset="-120"/>
                <a:ea typeface="Microsoft JhengHei UI" panose="020B0604030504040204" pitchFamily="34" charset="-120"/>
              </a:defRPr>
            </a:lvl2pPr>
            <a:lvl3pPr marL="1143000" indent="-228600">
              <a:spcBef>
                <a:spcPts val="800"/>
              </a:spcBef>
              <a:buFont typeface="Arial" panose="020B0604020202020204" pitchFamily="34" charset="0"/>
              <a:buChar char="•"/>
              <a:defRPr>
                <a:solidFill>
                  <a:schemeClr val="tx1"/>
                </a:solidFill>
                <a:latin typeface="Microsoft JhengHei UI" panose="020B0604030504040204" pitchFamily="34" charset="-120"/>
                <a:ea typeface="Microsoft JhengHei UI" panose="020B0604030504040204" pitchFamily="34" charset="-120"/>
              </a:defRPr>
            </a:lvl3pPr>
            <a:lvl4pPr marL="1600200" indent="-228600">
              <a:spcBef>
                <a:spcPts val="600"/>
              </a:spcBef>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4pPr>
            <a:lvl5pPr marL="2057400" indent="-228600">
              <a:spcBef>
                <a:spcPts val="600"/>
              </a:spcBef>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5pPr>
            <a:lvl6pPr marL="25146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6pPr>
            <a:lvl7pPr marL="29718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7pPr>
            <a:lvl8pPr marL="34290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8pPr>
            <a:lvl9pPr marL="38862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9pPr>
          </a:lstStyle>
          <a:p>
            <a:pPr marL="0" marR="0" lvl="0" indent="0" algn="ctr" defTabSz="914400" rtl="0" eaLnBrk="0" fontAlgn="base" latinLnBrk="0" hangingPunct="0">
              <a:lnSpc>
                <a:spcPct val="100000"/>
              </a:lnSpc>
              <a:spcBef>
                <a:spcPts val="600"/>
              </a:spcBef>
              <a:spcAft>
                <a:spcPct val="0"/>
              </a:spcAft>
              <a:buClrTx/>
              <a:buSzTx/>
              <a:buFont typeface="Arial" panose="020B0604020202020204" pitchFamily="34" charset="0"/>
              <a:buNone/>
              <a:tabLst/>
              <a:defRPr/>
            </a:pPr>
            <a:endParaRPr kumimoji="0" lang="en-US" altLang="zh-TW" sz="3200" b="1" i="0" u="none" strike="noStrike" kern="1200" cap="none" spc="0" normalizeH="0" baseline="0" noProof="0" dirty="0">
              <a:ln>
                <a:noFill/>
              </a:ln>
              <a:solidFill>
                <a:srgbClr val="0000FF"/>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ts val="600"/>
              </a:spcBef>
              <a:spcAft>
                <a:spcPct val="0"/>
              </a:spcAft>
              <a:buClrTx/>
              <a:buSzTx/>
              <a:buFont typeface="Arial" panose="020B0604020202020204" pitchFamily="34" charset="0"/>
              <a:buNone/>
              <a:tabLst/>
              <a:defRPr/>
            </a:pPr>
            <a:r>
              <a:rPr kumimoji="0" lang="en-US" altLang="zh-TW" sz="6000" b="1"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115</a:t>
            </a:r>
            <a:r>
              <a:rPr kumimoji="0" lang="zh-TW" altLang="en-US" sz="6000" b="1"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年教育會考暨</a:t>
            </a:r>
            <a:endParaRPr kumimoji="0" lang="en-US" altLang="zh-TW" sz="6000" b="1"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ts val="600"/>
              </a:spcBef>
              <a:spcAft>
                <a:spcPct val="0"/>
              </a:spcAft>
              <a:buClrTx/>
              <a:buSzTx/>
              <a:buFont typeface="Arial" panose="020B0604020202020204" pitchFamily="34" charset="0"/>
              <a:buNone/>
              <a:tabLst/>
              <a:defRPr/>
            </a:pPr>
            <a:r>
              <a:rPr kumimoji="0" lang="zh-TW" altLang="en-US" sz="6000" b="1"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適性升學宣導</a:t>
            </a:r>
            <a:endParaRPr kumimoji="0" lang="en-US" altLang="zh-TW" sz="4400" b="1"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ts val="600"/>
              </a:spcBef>
              <a:spcAft>
                <a:spcPct val="0"/>
              </a:spcAft>
              <a:buClrTx/>
              <a:buSzTx/>
              <a:buFont typeface="Arial" panose="020B0604020202020204" pitchFamily="34" charset="0"/>
              <a:buNone/>
              <a:tabLst/>
              <a:defRPr/>
            </a:pPr>
            <a:endParaRPr kumimoji="0" lang="en-US" altLang="zh-TW" sz="4800" b="1"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ts val="600"/>
              </a:spcBef>
              <a:spcAft>
                <a:spcPct val="0"/>
              </a:spcAft>
              <a:buClrTx/>
              <a:buSzTx/>
              <a:buFont typeface="Arial" panose="020B0604020202020204" pitchFamily="34" charset="0"/>
              <a:buNone/>
              <a:tabLst/>
              <a:defRPr/>
            </a:pPr>
            <a:r>
              <a:rPr kumimoji="1" lang="en-US" altLang="zh-TW" sz="4400" b="1" i="0" u="none" strike="noStrike" kern="1200" cap="none" spc="0" normalizeH="0" baseline="0" noProof="0" dirty="0">
                <a:ln>
                  <a:noFill/>
                </a:ln>
                <a:solidFill>
                  <a:srgbClr val="000000"/>
                </a:solidFill>
                <a:effectLst/>
                <a:uLnTx/>
                <a:uFillTx/>
                <a:latin typeface="標楷體" panose="03000509000000000000" pitchFamily="65" charset="-120"/>
                <a:ea typeface="文鼎粗隸" pitchFamily="49" charset="-120"/>
                <a:cs typeface="+mn-cs"/>
              </a:rPr>
              <a:t>115</a:t>
            </a:r>
            <a:r>
              <a:rPr kumimoji="1" lang="zh-TW" altLang="en-US" sz="4400" b="1" i="0" u="none" strike="noStrike" kern="1200" cap="none" spc="0" normalizeH="0" baseline="0" noProof="0" dirty="0">
                <a:ln>
                  <a:noFill/>
                </a:ln>
                <a:solidFill>
                  <a:srgbClr val="000000"/>
                </a:solidFill>
                <a:effectLst/>
                <a:uLnTx/>
                <a:uFillTx/>
                <a:latin typeface="標楷體" panose="03000509000000000000" pitchFamily="65" charset="-120"/>
                <a:ea typeface="文鼎粗隸" pitchFamily="49" charset="-120"/>
                <a:cs typeface="+mn-cs"/>
              </a:rPr>
              <a:t>年</a:t>
            </a:r>
            <a:r>
              <a:rPr kumimoji="1" lang="en-US" altLang="zh-TW" sz="4400" b="1" i="0" u="none" strike="noStrike" kern="1200" cap="none" spc="0" normalizeH="0" baseline="0" noProof="0" dirty="0">
                <a:ln>
                  <a:noFill/>
                </a:ln>
                <a:solidFill>
                  <a:srgbClr val="000000"/>
                </a:solidFill>
                <a:effectLst/>
                <a:uLnTx/>
                <a:uFillTx/>
                <a:latin typeface="標楷體" panose="03000509000000000000" pitchFamily="65" charset="-120"/>
                <a:ea typeface="文鼎粗隸" pitchFamily="49" charset="-120"/>
                <a:cs typeface="+mn-cs"/>
              </a:rPr>
              <a:t>1</a:t>
            </a:r>
            <a:r>
              <a:rPr kumimoji="1" lang="zh-TW" altLang="en-US" sz="4400" b="1" i="0" u="none" strike="noStrike" kern="1200" cap="none" spc="0" normalizeH="0" baseline="0" noProof="0" dirty="0">
                <a:ln>
                  <a:noFill/>
                </a:ln>
                <a:solidFill>
                  <a:srgbClr val="000000"/>
                </a:solidFill>
                <a:effectLst/>
                <a:uLnTx/>
                <a:uFillTx/>
                <a:latin typeface="標楷體" panose="03000509000000000000" pitchFamily="65" charset="-120"/>
                <a:ea typeface="文鼎粗隸" pitchFamily="49" charset="-120"/>
                <a:cs typeface="+mn-cs"/>
              </a:rPr>
              <a:t>月</a:t>
            </a:r>
            <a:r>
              <a:rPr kumimoji="1" lang="en-US" altLang="zh-TW" sz="4400" b="1" kern="1200" dirty="0">
                <a:solidFill>
                  <a:srgbClr val="000000"/>
                </a:solidFill>
                <a:latin typeface="標楷體" panose="03000509000000000000" pitchFamily="65" charset="-120"/>
                <a:ea typeface="文鼎粗隸" pitchFamily="49" charset="-120"/>
                <a:cs typeface="+mn-cs"/>
              </a:rPr>
              <a:t>9</a:t>
            </a:r>
            <a:r>
              <a:rPr kumimoji="1" lang="zh-TW" altLang="en-US" sz="4400" b="1" i="0" u="none" strike="noStrike" kern="1200" cap="none" spc="0" normalizeH="0" baseline="0" noProof="0" dirty="0">
                <a:ln>
                  <a:noFill/>
                </a:ln>
                <a:solidFill>
                  <a:srgbClr val="000000"/>
                </a:solidFill>
                <a:effectLst/>
                <a:uLnTx/>
                <a:uFillTx/>
                <a:latin typeface="標楷體" panose="03000509000000000000" pitchFamily="65" charset="-120"/>
                <a:ea typeface="文鼎粗隸" pitchFamily="49" charset="-120"/>
                <a:cs typeface="+mn-cs"/>
              </a:rPr>
              <a:t>日</a:t>
            </a:r>
            <a:endParaRPr kumimoji="1" lang="en-US" altLang="zh-TW" sz="4400" b="1" i="0" u="none" strike="noStrike" kern="1200" cap="none" spc="0" normalizeH="0" baseline="0" noProof="0" dirty="0">
              <a:ln>
                <a:noFill/>
              </a:ln>
              <a:solidFill>
                <a:srgbClr val="000000"/>
              </a:solidFill>
              <a:effectLst/>
              <a:uLnTx/>
              <a:uFillTx/>
              <a:latin typeface="標楷體" panose="03000509000000000000" pitchFamily="65" charset="-120"/>
              <a:ea typeface="文鼎粗隸" pitchFamily="49" charset="-120"/>
              <a:cs typeface="+mn-cs"/>
            </a:endParaRPr>
          </a:p>
          <a:p>
            <a:pPr marL="0" marR="0" lvl="0" indent="0" algn="ctr" defTabSz="914400" rtl="0" eaLnBrk="0" fontAlgn="base" latinLnBrk="0" hangingPunct="0">
              <a:lnSpc>
                <a:spcPct val="100000"/>
              </a:lnSpc>
              <a:spcBef>
                <a:spcPts val="600"/>
              </a:spcBef>
              <a:spcAft>
                <a:spcPct val="0"/>
              </a:spcAft>
              <a:buClrTx/>
              <a:buSzTx/>
              <a:buFont typeface="Arial" panose="020B0604020202020204" pitchFamily="34" charset="0"/>
              <a:buNone/>
              <a:tabLst/>
              <a:defRPr/>
            </a:pPr>
            <a:endParaRPr kumimoji="0" lang="zh-TW" altLang="en-US" sz="4400" b="1"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endParaRPr>
          </a:p>
        </p:txBody>
      </p:sp>
      <p:sp>
        <p:nvSpPr>
          <p:cNvPr id="19459" name="投影片編號版面配置區 3"/>
          <p:cNvSpPr>
            <a:spLocks noGrp="1"/>
          </p:cNvSpPr>
          <p:nvPr>
            <p:ph type="sldNum" sz="quarter" idx="12"/>
          </p:nvPr>
        </p:nvSpPr>
        <p:spPr bwMode="auto">
          <a:xfrm>
            <a:off x="1543050" y="6524625"/>
            <a:ext cx="571500" cy="228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Font typeface="Arial" panose="020B0604020202020204" pitchFamily="34" charset="0"/>
              <a:buChar char="•"/>
              <a:defRPr sz="2400">
                <a:solidFill>
                  <a:schemeClr val="tx1"/>
                </a:solidFill>
                <a:latin typeface="Microsoft JhengHei UI" panose="020B0604030504040204" pitchFamily="34" charset="-120"/>
                <a:ea typeface="Microsoft JhengHei UI" panose="020B0604030504040204" pitchFamily="34" charset="-120"/>
              </a:defRPr>
            </a:lvl1pPr>
            <a:lvl2pPr marL="742950" indent="-285750">
              <a:spcBef>
                <a:spcPts val="1200"/>
              </a:spcBef>
              <a:buFont typeface="Arial" panose="020B0604020202020204" pitchFamily="34" charset="0"/>
              <a:buChar char="•"/>
              <a:defRPr sz="2000">
                <a:solidFill>
                  <a:schemeClr val="tx1"/>
                </a:solidFill>
                <a:latin typeface="Microsoft JhengHei UI" panose="020B0604030504040204" pitchFamily="34" charset="-120"/>
                <a:ea typeface="Microsoft JhengHei UI" panose="020B0604030504040204" pitchFamily="34" charset="-120"/>
              </a:defRPr>
            </a:lvl2pPr>
            <a:lvl3pPr marL="1143000" indent="-228600">
              <a:spcBef>
                <a:spcPts val="800"/>
              </a:spcBef>
              <a:buFont typeface="Arial" panose="020B0604020202020204" pitchFamily="34" charset="0"/>
              <a:buChar char="•"/>
              <a:defRPr>
                <a:solidFill>
                  <a:schemeClr val="tx1"/>
                </a:solidFill>
                <a:latin typeface="Microsoft JhengHei UI" panose="020B0604030504040204" pitchFamily="34" charset="-120"/>
                <a:ea typeface="Microsoft JhengHei UI" panose="020B0604030504040204" pitchFamily="34" charset="-120"/>
              </a:defRPr>
            </a:lvl3pPr>
            <a:lvl4pPr marL="1600200" indent="-228600">
              <a:spcBef>
                <a:spcPts val="600"/>
              </a:spcBef>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4pPr>
            <a:lvl5pPr marL="2057400" indent="-228600">
              <a:spcBef>
                <a:spcPts val="600"/>
              </a:spcBef>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5pPr>
            <a:lvl6pPr marL="25146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6pPr>
            <a:lvl7pPr marL="29718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7pPr>
            <a:lvl8pPr marL="34290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8pPr>
            <a:lvl9pPr marL="38862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519256C5-E2DF-4B2C-8A08-7AAD542F86C9}" type="slidenum">
              <a:rPr kumimoji="1" lang="en-US" altLang="zh-TW" sz="1200" b="0" i="0" u="none" strike="noStrike" kern="1200" cap="none" spc="0" normalizeH="0" baseline="0" noProof="0">
                <a:ln>
                  <a:noFill/>
                </a:ln>
                <a:solidFill>
                  <a:srgbClr val="9A5315"/>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t>1</a:t>
            </a:fld>
            <a:endParaRPr kumimoji="1" lang="en-US" altLang="zh-TW" sz="1200" b="0" i="0" u="none" strike="noStrike" kern="1200" cap="none" spc="0" normalizeH="0" baseline="0" noProof="0">
              <a:ln>
                <a:noFill/>
              </a:ln>
              <a:solidFill>
                <a:srgbClr val="9A5315"/>
              </a:solidFill>
              <a:effectLst/>
              <a:uLnTx/>
              <a:uFillTx/>
              <a:latin typeface="Times New Roman" panose="02020603050405020304" pitchFamily="18" charset="0"/>
              <a:ea typeface="新細明體" panose="02020500000000000000" pitchFamily="18" charset="-120"/>
              <a:cs typeface="Times New Roman" panose="02020603050405020304" pitchFamily="18" charset="0"/>
            </a:endParaRPr>
          </a:p>
        </p:txBody>
      </p:sp>
      <p:pic>
        <p:nvPicPr>
          <p:cNvPr id="19460"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96" y="-1"/>
            <a:ext cx="12243902" cy="228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9214060"/>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72B26CE-3BB2-4A5D-B4AD-DA207C7E3FF7}"/>
              </a:ext>
            </a:extLst>
          </p:cNvPr>
          <p:cNvSpPr>
            <a:spLocks noGrp="1"/>
          </p:cNvSpPr>
          <p:nvPr>
            <p:ph type="title"/>
          </p:nvPr>
        </p:nvSpPr>
        <p:spPr>
          <a:xfrm>
            <a:off x="609600" y="0"/>
            <a:ext cx="10972800" cy="1143000"/>
          </a:xfrm>
          <a:solidFill>
            <a:srgbClr val="0033CC"/>
          </a:solidFill>
        </p:spPr>
        <p:txBody>
          <a:bodyPr/>
          <a:lstStyle/>
          <a:p>
            <a:pPr algn="ctr"/>
            <a:r>
              <a:rPr lang="zh-TW" altLang="en-US" sz="6600" b="1" dirty="0">
                <a:solidFill>
                  <a:srgbClr val="FFFF00"/>
                </a:solidFill>
                <a:latin typeface="Algerian" panose="04020705040A02060702" pitchFamily="82" charset="0"/>
                <a:cs typeface="Calibri" panose="020F0502020204030204" pitchFamily="34" charset="0"/>
              </a:rPr>
              <a:t>說明內容</a:t>
            </a:r>
          </a:p>
        </p:txBody>
      </p:sp>
      <p:sp>
        <p:nvSpPr>
          <p:cNvPr id="4" name="投影片編號版面配置區 3">
            <a:extLst>
              <a:ext uri="{FF2B5EF4-FFF2-40B4-BE49-F238E27FC236}">
                <a16:creationId xmlns:a16="http://schemas.microsoft.com/office/drawing/2014/main" id="{D1CC29FF-729C-4B73-B1F7-008E71FF5619}"/>
              </a:ext>
            </a:extLst>
          </p:cNvPr>
          <p:cNvSpPr>
            <a:spLocks noGrp="1"/>
          </p:cNvSpPr>
          <p:nvPr>
            <p:ph type="sldNum" sz="quarter" idx="12"/>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BA2BF8B2-7DC6-46EC-B7F0-F4B6BDEE0A9C}" type="slidenum">
              <a:rPr kumimoji="1" lang="en-US" altLang="zh-TW" sz="1000" b="0" i="0" u="none" strike="noStrike" kern="1200" cap="none" spc="0" normalizeH="0" baseline="0" noProof="0" smtClean="0">
                <a:ln>
                  <a:noFill/>
                </a:ln>
                <a:solidFill>
                  <a:srgbClr val="9A5315"/>
                </a:solidFill>
                <a:effectLst/>
                <a:uLnTx/>
                <a:uFillTx/>
                <a:latin typeface="Arial" panose="020B0604020202020204" pitchFamily="34" charset="0"/>
                <a:ea typeface="新細明體" panose="02020500000000000000" pitchFamily="18" charset="-120"/>
                <a:cs typeface="+mn-cs"/>
              </a:rPr>
              <a:pPr marL="0" marR="0" lvl="0" indent="0" algn="l" defTabSz="914400" rtl="0" eaLnBrk="0" fontAlgn="base" latinLnBrk="0" hangingPunct="0">
                <a:lnSpc>
                  <a:spcPct val="100000"/>
                </a:lnSpc>
                <a:spcBef>
                  <a:spcPct val="0"/>
                </a:spcBef>
                <a:spcAft>
                  <a:spcPct val="0"/>
                </a:spcAft>
                <a:buClrTx/>
                <a:buSzTx/>
                <a:buFontTx/>
                <a:buNone/>
                <a:tabLst/>
                <a:defRPr/>
              </a:pPr>
              <a:t>10</a:t>
            </a:fld>
            <a:endParaRPr kumimoji="1" lang="en-US" altLang="zh-TW" sz="1000" b="0" i="0" u="none" strike="noStrike" kern="1200" cap="none" spc="0" normalizeH="0" baseline="0" noProof="0">
              <a:ln>
                <a:noFill/>
              </a:ln>
              <a:solidFill>
                <a:srgbClr val="9A5315"/>
              </a:solidFill>
              <a:effectLst/>
              <a:uLnTx/>
              <a:uFillTx/>
              <a:latin typeface="Arial" panose="020B0604020202020204" pitchFamily="34" charset="0"/>
              <a:ea typeface="新細明體" panose="02020500000000000000" pitchFamily="18" charset="-120"/>
              <a:cs typeface="+mn-cs"/>
            </a:endParaRPr>
          </a:p>
        </p:txBody>
      </p:sp>
      <p:sp>
        <p:nvSpPr>
          <p:cNvPr id="5" name="文字方塊 4">
            <a:extLst>
              <a:ext uri="{FF2B5EF4-FFF2-40B4-BE49-F238E27FC236}">
                <a16:creationId xmlns:a16="http://schemas.microsoft.com/office/drawing/2014/main" id="{1480CC93-27B3-4185-ACC5-D6A6B221896B}"/>
              </a:ext>
            </a:extLst>
          </p:cNvPr>
          <p:cNvSpPr txBox="1"/>
          <p:nvPr/>
        </p:nvSpPr>
        <p:spPr>
          <a:xfrm>
            <a:off x="929196" y="1600200"/>
            <a:ext cx="10653204" cy="660456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TW" altLang="zh-TW" sz="4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r>
              <a:rPr kumimoji="0" lang="zh-TW" altLang="en-US" sz="4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如何掌握升學資訊</a:t>
            </a:r>
            <a:endParaRPr kumimoji="0" lang="en-US" altLang="zh-TW" sz="4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TW" sz="4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r>
              <a:rPr kumimoji="0" lang="zh-TW" altLang="en-US" sz="4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會考與入學管道介紹</a:t>
            </a:r>
            <a:endParaRPr kumimoji="0" lang="en-US" altLang="zh-TW" sz="4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TW" altLang="zh-TW" sz="4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r>
              <a:rPr kumimoji="0" lang="zh-TW" altLang="en-US" sz="4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主要升學管道</a:t>
            </a:r>
            <a:endParaRPr kumimoji="0" lang="en-US" altLang="zh-TW" sz="4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TW" sz="4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r>
              <a:rPr kumimoji="0" lang="zh-TW" altLang="en-US" sz="4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重要資源網站</a:t>
            </a:r>
            <a:endParaRPr kumimoji="0" lang="en-US" altLang="zh-TW" sz="4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altLang="zh-TW" sz="4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TW" altLang="en-US" sz="4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1770942200"/>
      </p:ext>
    </p:extLst>
  </p:cSld>
  <p:clrMapOvr>
    <a:masterClrMapping/>
  </p:clrMapOvr>
  <p:transition spd="med">
    <p:wipe dir="d"/>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6398521" y="-3257724"/>
            <a:ext cx="3815768" cy="3284931"/>
          </a:xfrm>
          <a:custGeom>
            <a:avLst/>
            <a:gdLst/>
            <a:ahLst/>
            <a:cxnLst/>
            <a:rect l="l" t="t" r="r" b="b"/>
            <a:pathLst>
              <a:path w="5723652" h="4927396">
                <a:moveTo>
                  <a:pt x="0" y="0"/>
                </a:moveTo>
                <a:lnTo>
                  <a:pt x="5723652" y="0"/>
                </a:lnTo>
                <a:lnTo>
                  <a:pt x="5723652" y="4927396"/>
                </a:lnTo>
                <a:lnTo>
                  <a:pt x="0" y="4927396"/>
                </a:lnTo>
                <a:lnTo>
                  <a:pt x="0" y="0"/>
                </a:lnTo>
                <a:close/>
              </a:path>
            </a:pathLst>
          </a:custGeom>
          <a:blipFill>
            <a:blip r:embed="rId2"/>
            <a:stretch>
              <a:fillRect/>
            </a:stretch>
          </a:blipFill>
        </p:spPr>
      </p:sp>
      <p:grpSp>
        <p:nvGrpSpPr>
          <p:cNvPr id="10" name="Group 10"/>
          <p:cNvGrpSpPr/>
          <p:nvPr/>
        </p:nvGrpSpPr>
        <p:grpSpPr>
          <a:xfrm>
            <a:off x="2361763" y="1077101"/>
            <a:ext cx="2720340" cy="114300"/>
            <a:chOff x="0" y="0"/>
            <a:chExt cx="5440680" cy="228600"/>
          </a:xfrm>
        </p:grpSpPr>
        <p:sp>
          <p:nvSpPr>
            <p:cNvPr id="11" name="Freeform 11"/>
            <p:cNvSpPr/>
            <p:nvPr/>
          </p:nvSpPr>
          <p:spPr>
            <a:xfrm>
              <a:off x="49530" y="15240"/>
              <a:ext cx="5341620" cy="198120"/>
            </a:xfrm>
            <a:custGeom>
              <a:avLst/>
              <a:gdLst/>
              <a:ahLst/>
              <a:cxnLst/>
              <a:rect l="l" t="t" r="r" b="b"/>
              <a:pathLst>
                <a:path w="5341620" h="198120">
                  <a:moveTo>
                    <a:pt x="52070" y="46990"/>
                  </a:moveTo>
                  <a:cubicBezTo>
                    <a:pt x="4494530" y="48260"/>
                    <a:pt x="5129530" y="0"/>
                    <a:pt x="5276850" y="35560"/>
                  </a:cubicBezTo>
                  <a:cubicBezTo>
                    <a:pt x="5307330" y="43180"/>
                    <a:pt x="5318760" y="49530"/>
                    <a:pt x="5328920" y="63500"/>
                  </a:cubicBezTo>
                  <a:cubicBezTo>
                    <a:pt x="5339080" y="77470"/>
                    <a:pt x="5341620" y="106680"/>
                    <a:pt x="5335270" y="121920"/>
                  </a:cubicBezTo>
                  <a:cubicBezTo>
                    <a:pt x="5328920" y="138430"/>
                    <a:pt x="5307330" y="157480"/>
                    <a:pt x="5289550" y="161290"/>
                  </a:cubicBezTo>
                  <a:cubicBezTo>
                    <a:pt x="5273040" y="165100"/>
                    <a:pt x="5245100" y="157480"/>
                    <a:pt x="5233670" y="144780"/>
                  </a:cubicBezTo>
                  <a:cubicBezTo>
                    <a:pt x="5220970" y="133350"/>
                    <a:pt x="5210810" y="106680"/>
                    <a:pt x="5214620" y="88900"/>
                  </a:cubicBezTo>
                  <a:cubicBezTo>
                    <a:pt x="5217160" y="71120"/>
                    <a:pt x="5233670" y="49530"/>
                    <a:pt x="5250180" y="41910"/>
                  </a:cubicBezTo>
                  <a:cubicBezTo>
                    <a:pt x="5265420" y="34290"/>
                    <a:pt x="5294630" y="35560"/>
                    <a:pt x="5308600" y="44450"/>
                  </a:cubicBezTo>
                  <a:cubicBezTo>
                    <a:pt x="5323840" y="53340"/>
                    <a:pt x="5337810" y="80010"/>
                    <a:pt x="5339080" y="95250"/>
                  </a:cubicBezTo>
                  <a:cubicBezTo>
                    <a:pt x="5341620" y="109220"/>
                    <a:pt x="5337810" y="124460"/>
                    <a:pt x="5328920" y="134620"/>
                  </a:cubicBezTo>
                  <a:cubicBezTo>
                    <a:pt x="5318760" y="147320"/>
                    <a:pt x="5307330" y="154940"/>
                    <a:pt x="5276850" y="162560"/>
                  </a:cubicBezTo>
                  <a:cubicBezTo>
                    <a:pt x="5129530" y="198120"/>
                    <a:pt x="4494530" y="149860"/>
                    <a:pt x="3929380" y="147320"/>
                  </a:cubicBezTo>
                  <a:cubicBezTo>
                    <a:pt x="2970530" y="142240"/>
                    <a:pt x="274320" y="191770"/>
                    <a:pt x="52070" y="151130"/>
                  </a:cubicBezTo>
                  <a:cubicBezTo>
                    <a:pt x="30480" y="147320"/>
                    <a:pt x="26670" y="146050"/>
                    <a:pt x="17780" y="138430"/>
                  </a:cubicBezTo>
                  <a:cubicBezTo>
                    <a:pt x="8890" y="130810"/>
                    <a:pt x="1270" y="116840"/>
                    <a:pt x="1270" y="105410"/>
                  </a:cubicBezTo>
                  <a:cubicBezTo>
                    <a:pt x="0" y="91440"/>
                    <a:pt x="7620" y="69850"/>
                    <a:pt x="17780" y="59690"/>
                  </a:cubicBezTo>
                  <a:cubicBezTo>
                    <a:pt x="26670" y="52070"/>
                    <a:pt x="52070" y="46990"/>
                    <a:pt x="52070" y="46990"/>
                  </a:cubicBezTo>
                </a:path>
              </a:pathLst>
            </a:custGeom>
            <a:solidFill>
              <a:srgbClr val="1E3062"/>
            </a:solidFill>
            <a:ln cap="sq">
              <a:noFill/>
              <a:prstDash val="solid"/>
              <a:miter/>
            </a:ln>
          </p:spPr>
        </p:sp>
      </p:grpSp>
      <p:sp>
        <p:nvSpPr>
          <p:cNvPr id="12" name="TextBox 12"/>
          <p:cNvSpPr txBox="1"/>
          <p:nvPr/>
        </p:nvSpPr>
        <p:spPr>
          <a:xfrm>
            <a:off x="616270" y="454548"/>
            <a:ext cx="5006969" cy="512961"/>
          </a:xfrm>
          <a:prstGeom prst="rect">
            <a:avLst/>
          </a:prstGeom>
        </p:spPr>
        <p:txBody>
          <a:bodyPr lIns="0" tIns="0" rIns="0" bIns="0" rtlCol="0" anchor="t">
            <a:spAutoFit/>
          </a:bodyPr>
          <a:lstStyle/>
          <a:p>
            <a:pPr marL="0" marR="0" lvl="0" indent="0" algn="ctr" defTabSz="457200" rtl="0" eaLnBrk="1" fontAlgn="auto" latinLnBrk="0" hangingPunct="1">
              <a:lnSpc>
                <a:spcPts val="3968"/>
              </a:lnSpc>
              <a:spcBef>
                <a:spcPts val="0"/>
              </a:spcBef>
              <a:spcAft>
                <a:spcPts val="0"/>
              </a:spcAft>
              <a:buClrTx/>
              <a:buSzTx/>
              <a:buFontTx/>
              <a:buNone/>
              <a:tabLst/>
              <a:defRPr/>
            </a:pPr>
            <a:r>
              <a:rPr kumimoji="0" lang="en-US" sz="4266" b="0" i="0" u="none" strike="noStrike" kern="1200" cap="none" spc="0" normalizeH="0" baseline="0" noProof="0" dirty="0">
                <a:ln>
                  <a:noFill/>
                </a:ln>
                <a:solidFill>
                  <a:srgbClr val="1E3062"/>
                </a:solidFill>
                <a:effectLst/>
                <a:uLnTx/>
                <a:uFillTx/>
                <a:latin typeface="思源宋體" panose="02020400000000000000" pitchFamily="18" charset="-120"/>
                <a:ea typeface="思源宋體" panose="02020400000000000000" pitchFamily="18" charset="-120"/>
                <a:cs typeface="王漢宗特黑體"/>
                <a:sym typeface="王漢宗特黑體"/>
              </a:rPr>
              <a:t>3+2專班甄選條件</a:t>
            </a:r>
          </a:p>
        </p:txBody>
      </p:sp>
      <p:sp>
        <p:nvSpPr>
          <p:cNvPr id="13" name="TextBox 13"/>
          <p:cNvSpPr txBox="1"/>
          <p:nvPr/>
        </p:nvSpPr>
        <p:spPr>
          <a:xfrm>
            <a:off x="1357327" y="1344988"/>
            <a:ext cx="9310673" cy="320601"/>
          </a:xfrm>
          <a:prstGeom prst="rect">
            <a:avLst/>
          </a:prstGeom>
        </p:spPr>
        <p:txBody>
          <a:bodyPr wrap="square" lIns="0" tIns="0" rIns="0" bIns="0" rtlCol="0" anchor="t">
            <a:spAutoFit/>
          </a:bodyPr>
          <a:lstStyle/>
          <a:p>
            <a:pPr marL="0" marR="0" lvl="0" indent="0" algn="ctr" defTabSz="457200" rtl="0" eaLnBrk="1" fontAlgn="auto" latinLnBrk="0" hangingPunct="1">
              <a:lnSpc>
                <a:spcPts val="2479"/>
              </a:lnSpc>
              <a:spcBef>
                <a:spcPts val="0"/>
              </a:spcBef>
              <a:spcAft>
                <a:spcPts val="0"/>
              </a:spcAft>
              <a:buClrTx/>
              <a:buSzTx/>
              <a:buFontTx/>
              <a:buNone/>
              <a:tabLst/>
              <a:defRPr/>
            </a:pPr>
            <a:r>
              <a:rPr kumimoji="0" lang="zh-TW" altLang="en-US" sz="2666" b="0" i="0" u="none" strike="noStrike" kern="1200" cap="none" spc="0" normalizeH="0" baseline="0" noProof="0" dirty="0">
                <a:ln>
                  <a:noFill/>
                </a:ln>
                <a:solidFill>
                  <a:srgbClr val="1E3062"/>
                </a:solidFill>
                <a:effectLst/>
                <a:uLnTx/>
                <a:uFillTx/>
                <a:latin typeface="思源宋體" panose="02020400000000000000" pitchFamily="18" charset="-120"/>
                <a:ea typeface="思源宋體" panose="02020400000000000000" pitchFamily="18" charset="-120"/>
                <a:cs typeface="王漢宗特黑體"/>
                <a:sym typeface="王漢宗特黑體"/>
              </a:rPr>
              <a:t>內湖</a:t>
            </a:r>
            <a:r>
              <a:rPr kumimoji="0" lang="en-US" sz="2666" b="0" i="0" u="none" strike="noStrike" kern="1200" cap="none" spc="0" normalizeH="0" baseline="0" noProof="0" dirty="0" err="1">
                <a:ln>
                  <a:noFill/>
                </a:ln>
                <a:solidFill>
                  <a:srgbClr val="1E3062"/>
                </a:solidFill>
                <a:effectLst/>
                <a:uLnTx/>
                <a:uFillTx/>
                <a:latin typeface="思源宋體" panose="02020400000000000000" pitchFamily="18" charset="-120"/>
                <a:ea typeface="思源宋體" panose="02020400000000000000" pitchFamily="18" charset="-120"/>
                <a:cs typeface="王漢宗特黑體"/>
                <a:sym typeface="王漢宗特黑體"/>
              </a:rPr>
              <a:t>高工</a:t>
            </a:r>
            <a:r>
              <a:rPr kumimoji="0" lang="zh-TW" altLang="en-US" sz="2666" b="0" i="0" u="none" strike="noStrike" kern="1200" cap="none" spc="0" normalizeH="0" baseline="0" noProof="0" dirty="0">
                <a:ln>
                  <a:noFill/>
                </a:ln>
                <a:solidFill>
                  <a:srgbClr val="1E3062"/>
                </a:solidFill>
                <a:effectLst/>
                <a:uLnTx/>
                <a:uFillTx/>
                <a:latin typeface="思源宋體" panose="02020400000000000000" pitchFamily="18" charset="-120"/>
                <a:ea typeface="思源宋體" panose="02020400000000000000" pitchFamily="18" charset="-120"/>
                <a:cs typeface="王漢宗特黑體"/>
                <a:sym typeface="王漢宗特黑體"/>
              </a:rPr>
              <a:t>電機電子群 </a:t>
            </a:r>
            <a:r>
              <a:rPr kumimoji="0" lang="en-US" altLang="zh-TW" sz="2666" b="0" i="0" u="none" strike="noStrike" kern="1200" cap="none" spc="0" normalizeH="0" baseline="0" noProof="0" dirty="0">
                <a:ln>
                  <a:noFill/>
                </a:ln>
                <a:solidFill>
                  <a:srgbClr val="1E3062"/>
                </a:solidFill>
                <a:effectLst/>
                <a:uLnTx/>
                <a:uFillTx/>
                <a:latin typeface="思源宋體" panose="02020400000000000000" pitchFamily="18" charset="-120"/>
                <a:ea typeface="思源宋體" panose="02020400000000000000" pitchFamily="18" charset="-120"/>
                <a:cs typeface="王漢宗特黑體"/>
                <a:sym typeface="王漢宗特黑體"/>
              </a:rPr>
              <a:t>+ </a:t>
            </a:r>
            <a:r>
              <a:rPr kumimoji="0" lang="zh-TW" altLang="en-US" sz="2666" b="0" i="0" u="none" strike="noStrike" kern="1200" cap="none" spc="0" normalizeH="0" baseline="0" noProof="0" dirty="0">
                <a:ln>
                  <a:noFill/>
                </a:ln>
                <a:solidFill>
                  <a:srgbClr val="1E3062"/>
                </a:solidFill>
                <a:effectLst/>
                <a:uLnTx/>
                <a:uFillTx/>
                <a:latin typeface="思源宋體" panose="02020400000000000000" pitchFamily="18" charset="-120"/>
                <a:ea typeface="思源宋體" panose="02020400000000000000" pitchFamily="18" charset="-120"/>
                <a:cs typeface="王漢宗特黑體"/>
                <a:sym typeface="王漢宗特黑體"/>
              </a:rPr>
              <a:t>雲科大 智慧製造內工</a:t>
            </a:r>
            <a:r>
              <a:rPr kumimoji="0" lang="en-US" sz="2666" b="0" i="0" u="none" strike="noStrike" kern="1200" cap="none" spc="0" normalizeH="0" baseline="0" noProof="0" dirty="0" err="1">
                <a:ln>
                  <a:noFill/>
                </a:ln>
                <a:solidFill>
                  <a:srgbClr val="1E3062"/>
                </a:solidFill>
                <a:effectLst/>
                <a:uLnTx/>
                <a:uFillTx/>
                <a:latin typeface="思源宋體" panose="02020400000000000000" pitchFamily="18" charset="-120"/>
                <a:ea typeface="思源宋體" panose="02020400000000000000" pitchFamily="18" charset="-120"/>
                <a:cs typeface="王漢宗特黑體"/>
                <a:sym typeface="王漢宗特黑體"/>
              </a:rPr>
              <a:t>專班</a:t>
            </a:r>
            <a:endParaRPr kumimoji="0" lang="en-US" sz="2666" b="0" i="0" u="none" strike="noStrike" kern="1200" cap="none" spc="0" normalizeH="0" baseline="0" noProof="0" dirty="0">
              <a:ln>
                <a:noFill/>
              </a:ln>
              <a:solidFill>
                <a:srgbClr val="1E3062"/>
              </a:solidFill>
              <a:effectLst/>
              <a:uLnTx/>
              <a:uFillTx/>
              <a:latin typeface="思源宋體" panose="02020400000000000000" pitchFamily="18" charset="-120"/>
              <a:ea typeface="思源宋體" panose="02020400000000000000" pitchFamily="18" charset="-120"/>
              <a:cs typeface="王漢宗特黑體"/>
              <a:sym typeface="王漢宗特黑體"/>
            </a:endParaRPr>
          </a:p>
        </p:txBody>
      </p:sp>
      <p:grpSp>
        <p:nvGrpSpPr>
          <p:cNvPr id="14" name="Group 14"/>
          <p:cNvGrpSpPr/>
          <p:nvPr/>
        </p:nvGrpSpPr>
        <p:grpSpPr>
          <a:xfrm>
            <a:off x="685800" y="2037966"/>
            <a:ext cx="3036133" cy="443177"/>
            <a:chOff x="0" y="19049"/>
            <a:chExt cx="6072265" cy="886354"/>
          </a:xfrm>
        </p:grpSpPr>
        <p:grpSp>
          <p:nvGrpSpPr>
            <p:cNvPr id="15" name="Group 15"/>
            <p:cNvGrpSpPr/>
            <p:nvPr/>
          </p:nvGrpSpPr>
          <p:grpSpPr>
            <a:xfrm>
              <a:off x="276592" y="399943"/>
              <a:ext cx="5315462" cy="505460"/>
              <a:chOff x="0" y="0"/>
              <a:chExt cx="5315462" cy="505460"/>
            </a:xfrm>
          </p:grpSpPr>
          <p:sp>
            <p:nvSpPr>
              <p:cNvPr id="16" name="Freeform 16"/>
              <p:cNvSpPr/>
              <p:nvPr/>
            </p:nvSpPr>
            <p:spPr>
              <a:xfrm>
                <a:off x="30558" y="27940"/>
                <a:ext cx="5252738" cy="448310"/>
              </a:xfrm>
              <a:custGeom>
                <a:avLst/>
                <a:gdLst/>
                <a:ahLst/>
                <a:cxnLst/>
                <a:rect l="l" t="t" r="r" b="b"/>
                <a:pathLst>
                  <a:path w="5252738" h="448310">
                    <a:moveTo>
                      <a:pt x="118211" y="39370"/>
                    </a:moveTo>
                    <a:cubicBezTo>
                      <a:pt x="610353" y="48260"/>
                      <a:pt x="749472" y="38100"/>
                      <a:pt x="937644" y="36830"/>
                    </a:cubicBezTo>
                    <a:cubicBezTo>
                      <a:pt x="1215882" y="36830"/>
                      <a:pt x="1642084" y="58420"/>
                      <a:pt x="1972591" y="57150"/>
                    </a:cubicBezTo>
                    <a:cubicBezTo>
                      <a:pt x="2275757" y="55880"/>
                      <a:pt x="2486446" y="40640"/>
                      <a:pt x="2845903" y="35560"/>
                    </a:cubicBezTo>
                    <a:cubicBezTo>
                      <a:pt x="3426503" y="26670"/>
                      <a:pt x="4946355" y="0"/>
                      <a:pt x="5124877" y="22860"/>
                    </a:cubicBezTo>
                    <a:cubicBezTo>
                      <a:pt x="5149002" y="25400"/>
                      <a:pt x="5153022" y="26670"/>
                      <a:pt x="5165889" y="33020"/>
                    </a:cubicBezTo>
                    <a:cubicBezTo>
                      <a:pt x="5178755" y="40640"/>
                      <a:pt x="5191622" y="50800"/>
                      <a:pt x="5202076" y="63500"/>
                    </a:cubicBezTo>
                    <a:cubicBezTo>
                      <a:pt x="5213334" y="77470"/>
                      <a:pt x="5222984" y="93980"/>
                      <a:pt x="5230222" y="111760"/>
                    </a:cubicBezTo>
                    <a:cubicBezTo>
                      <a:pt x="5238263" y="129540"/>
                      <a:pt x="5243892" y="149860"/>
                      <a:pt x="5247912" y="170180"/>
                    </a:cubicBezTo>
                    <a:cubicBezTo>
                      <a:pt x="5251129" y="190500"/>
                      <a:pt x="5252738" y="213360"/>
                      <a:pt x="5251934" y="234950"/>
                    </a:cubicBezTo>
                    <a:cubicBezTo>
                      <a:pt x="5251934" y="256540"/>
                      <a:pt x="5248717" y="279400"/>
                      <a:pt x="5243088" y="298450"/>
                    </a:cubicBezTo>
                    <a:cubicBezTo>
                      <a:pt x="5238263" y="318770"/>
                      <a:pt x="5231025" y="337820"/>
                      <a:pt x="5222180" y="354330"/>
                    </a:cubicBezTo>
                    <a:cubicBezTo>
                      <a:pt x="5213334" y="370840"/>
                      <a:pt x="5202076" y="386080"/>
                      <a:pt x="5190818" y="396240"/>
                    </a:cubicBezTo>
                    <a:cubicBezTo>
                      <a:pt x="5178755" y="407670"/>
                      <a:pt x="5165889" y="416560"/>
                      <a:pt x="5152218" y="420370"/>
                    </a:cubicBezTo>
                    <a:cubicBezTo>
                      <a:pt x="5139352" y="425450"/>
                      <a:pt x="5124877" y="426720"/>
                      <a:pt x="5111206" y="424180"/>
                    </a:cubicBezTo>
                    <a:cubicBezTo>
                      <a:pt x="5097536" y="421640"/>
                      <a:pt x="5083865" y="416560"/>
                      <a:pt x="5071803" y="406400"/>
                    </a:cubicBezTo>
                    <a:cubicBezTo>
                      <a:pt x="5058936" y="397510"/>
                      <a:pt x="5046874" y="384810"/>
                      <a:pt x="5037225" y="370840"/>
                    </a:cubicBezTo>
                    <a:cubicBezTo>
                      <a:pt x="5027574" y="355600"/>
                      <a:pt x="5018728" y="337820"/>
                      <a:pt x="5012295" y="318770"/>
                    </a:cubicBezTo>
                    <a:cubicBezTo>
                      <a:pt x="5005862" y="299720"/>
                      <a:pt x="5001038" y="278130"/>
                      <a:pt x="4999429" y="256540"/>
                    </a:cubicBezTo>
                    <a:cubicBezTo>
                      <a:pt x="4997017" y="236220"/>
                      <a:pt x="4997017" y="213360"/>
                      <a:pt x="4999429" y="191770"/>
                    </a:cubicBezTo>
                    <a:cubicBezTo>
                      <a:pt x="5001038" y="170180"/>
                      <a:pt x="5005862" y="148590"/>
                      <a:pt x="5012295" y="129540"/>
                    </a:cubicBezTo>
                    <a:cubicBezTo>
                      <a:pt x="5018728" y="110490"/>
                      <a:pt x="5027574" y="92710"/>
                      <a:pt x="5037225" y="77470"/>
                    </a:cubicBezTo>
                    <a:cubicBezTo>
                      <a:pt x="5046874" y="63500"/>
                      <a:pt x="5058936" y="50800"/>
                      <a:pt x="5071803" y="41910"/>
                    </a:cubicBezTo>
                    <a:cubicBezTo>
                      <a:pt x="5083865" y="33020"/>
                      <a:pt x="5097536" y="26670"/>
                      <a:pt x="5111206" y="24130"/>
                    </a:cubicBezTo>
                    <a:cubicBezTo>
                      <a:pt x="5124877" y="21590"/>
                      <a:pt x="5139352" y="22860"/>
                      <a:pt x="5152218" y="27940"/>
                    </a:cubicBezTo>
                    <a:cubicBezTo>
                      <a:pt x="5165889" y="31750"/>
                      <a:pt x="5178755" y="40640"/>
                      <a:pt x="5190818" y="52070"/>
                    </a:cubicBezTo>
                    <a:cubicBezTo>
                      <a:pt x="5202076" y="62230"/>
                      <a:pt x="5213334" y="77470"/>
                      <a:pt x="5222180" y="93980"/>
                    </a:cubicBezTo>
                    <a:cubicBezTo>
                      <a:pt x="5231025" y="110490"/>
                      <a:pt x="5238263" y="129540"/>
                      <a:pt x="5243088" y="149860"/>
                    </a:cubicBezTo>
                    <a:cubicBezTo>
                      <a:pt x="5248717" y="170180"/>
                      <a:pt x="5251934" y="191770"/>
                      <a:pt x="5251934" y="213360"/>
                    </a:cubicBezTo>
                    <a:cubicBezTo>
                      <a:pt x="5252738" y="234950"/>
                      <a:pt x="5251129" y="257810"/>
                      <a:pt x="5247912" y="278130"/>
                    </a:cubicBezTo>
                    <a:cubicBezTo>
                      <a:pt x="5243892" y="298450"/>
                      <a:pt x="5238263" y="320040"/>
                      <a:pt x="5230222" y="337820"/>
                    </a:cubicBezTo>
                    <a:cubicBezTo>
                      <a:pt x="5222984" y="355600"/>
                      <a:pt x="5212530" y="372110"/>
                      <a:pt x="5202076" y="384810"/>
                    </a:cubicBezTo>
                    <a:cubicBezTo>
                      <a:pt x="5191622" y="397510"/>
                      <a:pt x="5178755" y="407670"/>
                      <a:pt x="5165889" y="415290"/>
                    </a:cubicBezTo>
                    <a:cubicBezTo>
                      <a:pt x="5153022" y="421640"/>
                      <a:pt x="5149002" y="422910"/>
                      <a:pt x="5124877" y="425450"/>
                    </a:cubicBezTo>
                    <a:cubicBezTo>
                      <a:pt x="4946354" y="448310"/>
                      <a:pt x="3426503" y="421640"/>
                      <a:pt x="2845903" y="412750"/>
                    </a:cubicBezTo>
                    <a:cubicBezTo>
                      <a:pt x="2486446" y="407670"/>
                      <a:pt x="2275757" y="392430"/>
                      <a:pt x="1972591" y="391160"/>
                    </a:cubicBezTo>
                    <a:cubicBezTo>
                      <a:pt x="1642084" y="389890"/>
                      <a:pt x="1215882" y="411480"/>
                      <a:pt x="937644" y="411480"/>
                    </a:cubicBezTo>
                    <a:cubicBezTo>
                      <a:pt x="749472" y="410210"/>
                      <a:pt x="610353" y="400050"/>
                      <a:pt x="465605" y="400050"/>
                    </a:cubicBezTo>
                    <a:cubicBezTo>
                      <a:pt x="340157" y="400050"/>
                      <a:pt x="168872" y="412750"/>
                      <a:pt x="118211" y="408940"/>
                    </a:cubicBezTo>
                    <a:cubicBezTo>
                      <a:pt x="102932" y="407670"/>
                      <a:pt x="100519" y="408940"/>
                      <a:pt x="90065" y="403860"/>
                    </a:cubicBezTo>
                    <a:cubicBezTo>
                      <a:pt x="75590" y="396240"/>
                      <a:pt x="52270" y="377190"/>
                      <a:pt x="40208" y="361950"/>
                    </a:cubicBezTo>
                    <a:cubicBezTo>
                      <a:pt x="32166" y="351790"/>
                      <a:pt x="27341" y="344170"/>
                      <a:pt x="21712" y="328930"/>
                    </a:cubicBezTo>
                    <a:cubicBezTo>
                      <a:pt x="13671" y="308610"/>
                      <a:pt x="4825" y="270510"/>
                      <a:pt x="1608" y="246380"/>
                    </a:cubicBezTo>
                    <a:cubicBezTo>
                      <a:pt x="0" y="229870"/>
                      <a:pt x="0" y="218440"/>
                      <a:pt x="1608" y="201930"/>
                    </a:cubicBezTo>
                    <a:cubicBezTo>
                      <a:pt x="4825" y="177800"/>
                      <a:pt x="11258" y="143510"/>
                      <a:pt x="21712" y="119380"/>
                    </a:cubicBezTo>
                    <a:cubicBezTo>
                      <a:pt x="32166" y="95250"/>
                      <a:pt x="47445" y="73660"/>
                      <a:pt x="63528" y="60960"/>
                    </a:cubicBezTo>
                    <a:cubicBezTo>
                      <a:pt x="79611" y="46990"/>
                      <a:pt x="118211" y="39370"/>
                      <a:pt x="118211" y="39370"/>
                    </a:cubicBezTo>
                  </a:path>
                </a:pathLst>
              </a:custGeom>
              <a:solidFill>
                <a:srgbClr val="FCDBB0"/>
              </a:solidFill>
              <a:ln cap="sq">
                <a:noFill/>
                <a:prstDash val="solid"/>
                <a:miter/>
              </a:ln>
            </p:spPr>
          </p:sp>
        </p:grpSp>
        <p:sp>
          <p:nvSpPr>
            <p:cNvPr id="17" name="TextBox 17"/>
            <p:cNvSpPr txBox="1"/>
            <p:nvPr/>
          </p:nvSpPr>
          <p:spPr>
            <a:xfrm>
              <a:off x="0" y="19049"/>
              <a:ext cx="6072265" cy="570156"/>
            </a:xfrm>
            <a:prstGeom prst="rect">
              <a:avLst/>
            </a:prstGeom>
          </p:spPr>
          <p:txBody>
            <a:bodyPr lIns="0" tIns="0" rIns="0" bIns="0" rtlCol="0" anchor="t">
              <a:spAutoFit/>
            </a:bodyPr>
            <a:lstStyle/>
            <a:p>
              <a:pPr marL="0" marR="0" lvl="0" indent="0" algn="ctr" defTabSz="457200" rtl="0" eaLnBrk="1" fontAlgn="auto" latinLnBrk="0" hangingPunct="1">
                <a:lnSpc>
                  <a:spcPts val="2232"/>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1E3062"/>
                  </a:solidFill>
                  <a:effectLst/>
                  <a:uLnTx/>
                  <a:uFillTx/>
                  <a:latin typeface="思源宋體" panose="02020400000000000000" pitchFamily="18" charset="-120"/>
                  <a:ea typeface="思源宋體" panose="02020400000000000000" pitchFamily="18" charset="-120"/>
                  <a:cs typeface="王漢宗特黑體"/>
                  <a:sym typeface="王漢宗特黑體"/>
                </a:rPr>
                <a:t>入學</a:t>
              </a:r>
              <a:endParaRPr kumimoji="0" lang="en-US" sz="2400" b="0" i="0" u="none" strike="noStrike" kern="1200" cap="none" spc="0" normalizeH="0" baseline="0" noProof="0" dirty="0">
                <a:ln>
                  <a:noFill/>
                </a:ln>
                <a:solidFill>
                  <a:srgbClr val="1E3062"/>
                </a:solidFill>
                <a:effectLst/>
                <a:uLnTx/>
                <a:uFillTx/>
                <a:latin typeface="思源宋體" panose="02020400000000000000" pitchFamily="18" charset="-120"/>
                <a:ea typeface="思源宋體" panose="02020400000000000000" pitchFamily="18" charset="-120"/>
                <a:cs typeface="王漢宗特黑體"/>
                <a:sym typeface="王漢宗特黑體"/>
              </a:endParaRPr>
            </a:p>
          </p:txBody>
        </p:sp>
      </p:grpSp>
      <p:sp>
        <p:nvSpPr>
          <p:cNvPr id="18" name="TextBox 18"/>
          <p:cNvSpPr txBox="1"/>
          <p:nvPr/>
        </p:nvSpPr>
        <p:spPr>
          <a:xfrm>
            <a:off x="3567710" y="2146094"/>
            <a:ext cx="6998690" cy="738600"/>
          </a:xfrm>
          <a:prstGeom prst="rect">
            <a:avLst/>
          </a:prstGeom>
        </p:spPr>
        <p:txBody>
          <a:bodyPr wrap="square" lIns="0" tIns="0" rIns="0" bIns="0" rtlCol="0" anchor="t">
            <a:spAutoFit/>
          </a:bodyPr>
          <a:lstStyle/>
          <a:p>
            <a:pPr marL="0" marR="0" lvl="0" indent="0" algn="l" defTabSz="457200" rtl="0" eaLnBrk="1" fontAlgn="auto" latinLnBrk="0" hangingPunct="1">
              <a:lnSpc>
                <a:spcPts val="2987"/>
              </a:lnSpc>
              <a:spcBef>
                <a:spcPct val="0"/>
              </a:spcBef>
              <a:spcAft>
                <a:spcPts val="0"/>
              </a:spcAft>
              <a:buClrTx/>
              <a:buSzTx/>
              <a:buFontTx/>
              <a:buNone/>
              <a:tabLst/>
              <a:defRPr/>
            </a:pPr>
            <a:r>
              <a:rPr kumimoji="0" lang="zh-TW" altLang="en-US" sz="2133" b="0" i="0" u="none" strike="noStrike" kern="1200" cap="none" spc="0" normalizeH="0" baseline="0" noProof="0" dirty="0">
                <a:ln>
                  <a:noFill/>
                </a:ln>
                <a:solidFill>
                  <a:srgbClr val="1E3062"/>
                </a:solidFill>
                <a:effectLst/>
                <a:uLnTx/>
                <a:uFillTx/>
                <a:latin typeface="思源宋體" panose="02020400000000000000" pitchFamily="18" charset="-120"/>
                <a:ea typeface="思源宋體" panose="02020400000000000000" pitchFamily="18" charset="-120"/>
                <a:cs typeface="王漢宗特黑體"/>
                <a:sym typeface="王漢宗特黑體"/>
              </a:rPr>
              <a:t>電機電子群國中會考成績</a:t>
            </a:r>
            <a:r>
              <a:rPr kumimoji="0" lang="zh-TW" altLang="en-US" sz="2133" b="0" i="0" u="none" strike="noStrike" kern="1200" cap="none" spc="0" normalizeH="0" baseline="0" noProof="0" dirty="0">
                <a:ln>
                  <a:noFill/>
                </a:ln>
                <a:solidFill>
                  <a:srgbClr val="FF0000"/>
                </a:solidFill>
                <a:effectLst/>
                <a:uLnTx/>
                <a:uFillTx/>
                <a:latin typeface="思源宋體" panose="02020400000000000000" pitchFamily="18" charset="-120"/>
                <a:ea typeface="思源宋體" panose="02020400000000000000" pitchFamily="18" charset="-120"/>
                <a:cs typeface="王漢宗特黑體"/>
                <a:sym typeface="王漢宗特黑體"/>
              </a:rPr>
              <a:t>前</a:t>
            </a:r>
            <a:r>
              <a:rPr kumimoji="0" lang="en-US" altLang="zh-TW" sz="2133" b="0" i="0" u="none" strike="noStrike" kern="1200" cap="none" spc="0" normalizeH="0" baseline="0" noProof="0" dirty="0">
                <a:ln>
                  <a:noFill/>
                </a:ln>
                <a:solidFill>
                  <a:srgbClr val="FF0000"/>
                </a:solidFill>
                <a:effectLst/>
                <a:uLnTx/>
                <a:uFillTx/>
                <a:latin typeface="思源宋體" panose="02020400000000000000" pitchFamily="18" charset="-120"/>
                <a:ea typeface="思源宋體" panose="02020400000000000000" pitchFamily="18" charset="-120"/>
                <a:cs typeface="王漢宗特黑體"/>
                <a:sym typeface="王漢宗特黑體"/>
              </a:rPr>
              <a:t>30%</a:t>
            </a:r>
            <a:r>
              <a:rPr kumimoji="0" lang="zh-TW" altLang="en-US" sz="2133" b="0" i="0" u="none" strike="noStrike" kern="1200" cap="none" spc="0" normalizeH="0" baseline="0" noProof="0" dirty="0">
                <a:ln>
                  <a:noFill/>
                </a:ln>
                <a:solidFill>
                  <a:srgbClr val="1E3062"/>
                </a:solidFill>
                <a:effectLst/>
                <a:uLnTx/>
                <a:uFillTx/>
                <a:latin typeface="思源宋體" panose="02020400000000000000" pitchFamily="18" charset="-120"/>
                <a:ea typeface="思源宋體" panose="02020400000000000000" pitchFamily="18" charset="-120"/>
                <a:cs typeface="王漢宗特黑體"/>
                <a:sym typeface="王漢宗特黑體"/>
              </a:rPr>
              <a:t>學生，依科別分配人數與會考成績比序錄取</a:t>
            </a:r>
            <a:r>
              <a:rPr kumimoji="0" lang="en-US" altLang="zh-TW" sz="2133" b="0" i="0" u="none" strike="noStrike" kern="1200" cap="none" spc="0" normalizeH="0" baseline="0" noProof="0" dirty="0">
                <a:ln>
                  <a:noFill/>
                </a:ln>
                <a:solidFill>
                  <a:srgbClr val="1E3062"/>
                </a:solidFill>
                <a:effectLst/>
                <a:uLnTx/>
                <a:uFillTx/>
                <a:latin typeface="思源宋體" panose="02020400000000000000" pitchFamily="18" charset="-120"/>
                <a:ea typeface="思源宋體" panose="02020400000000000000" pitchFamily="18" charset="-120"/>
                <a:cs typeface="王漢宗特黑體"/>
                <a:sym typeface="王漢宗特黑體"/>
              </a:rPr>
              <a:t>60</a:t>
            </a:r>
            <a:r>
              <a:rPr kumimoji="0" lang="zh-TW" altLang="en-US" sz="2133" b="0" i="0" u="none" strike="noStrike" kern="1200" cap="none" spc="0" normalizeH="0" baseline="0" noProof="0" dirty="0">
                <a:ln>
                  <a:noFill/>
                </a:ln>
                <a:solidFill>
                  <a:srgbClr val="1E3062"/>
                </a:solidFill>
                <a:effectLst/>
                <a:uLnTx/>
                <a:uFillTx/>
                <a:latin typeface="思源宋體" panose="02020400000000000000" pitchFamily="18" charset="-120"/>
                <a:ea typeface="思源宋體" panose="02020400000000000000" pitchFamily="18" charset="-120"/>
                <a:cs typeface="王漢宗特黑體"/>
                <a:sym typeface="王漢宗特黑體"/>
              </a:rPr>
              <a:t>名學生</a:t>
            </a:r>
            <a:endParaRPr kumimoji="0" lang="en-US" sz="2133" b="0" i="0" u="none" strike="noStrike" kern="1200" cap="none" spc="0" normalizeH="0" baseline="0" noProof="0" dirty="0">
              <a:ln>
                <a:noFill/>
              </a:ln>
              <a:solidFill>
                <a:srgbClr val="1E3062"/>
              </a:solidFill>
              <a:effectLst/>
              <a:uLnTx/>
              <a:uFillTx/>
              <a:latin typeface="思源宋體" panose="02020400000000000000" pitchFamily="18" charset="-120"/>
              <a:ea typeface="思源宋體" panose="02020400000000000000" pitchFamily="18" charset="-120"/>
              <a:cs typeface="王漢宗特黑體"/>
              <a:sym typeface="王漢宗特黑體"/>
            </a:endParaRPr>
          </a:p>
        </p:txBody>
      </p:sp>
      <p:sp>
        <p:nvSpPr>
          <p:cNvPr id="19" name="TextBox 19"/>
          <p:cNvSpPr txBox="1"/>
          <p:nvPr/>
        </p:nvSpPr>
        <p:spPr>
          <a:xfrm>
            <a:off x="527792" y="3880496"/>
            <a:ext cx="3554350" cy="738600"/>
          </a:xfrm>
          <a:prstGeom prst="rect">
            <a:avLst/>
          </a:prstGeom>
        </p:spPr>
        <p:txBody>
          <a:bodyPr wrap="square" lIns="0" tIns="0" rIns="0" bIns="0" rtlCol="0" anchor="t">
            <a:spAutoFit/>
          </a:bodyPr>
          <a:lstStyle/>
          <a:p>
            <a:pPr marL="460610" marR="0" lvl="1" indent="-230305" algn="l" defTabSz="457200" rtl="0" eaLnBrk="1" fontAlgn="auto" latinLnBrk="0" hangingPunct="1">
              <a:lnSpc>
                <a:spcPts val="2987"/>
              </a:lnSpc>
              <a:spcBef>
                <a:spcPts val="0"/>
              </a:spcBef>
              <a:spcAft>
                <a:spcPts val="0"/>
              </a:spcAft>
              <a:buClrTx/>
              <a:buSzTx/>
              <a:buFont typeface="Arial"/>
              <a:buChar char="•"/>
              <a:tabLst/>
              <a:defRPr/>
            </a:pPr>
            <a:r>
              <a:rPr kumimoji="0" lang="zh-TW" altLang="en-US" sz="2133" b="0" i="0" u="none" strike="noStrike" kern="1200" cap="none" spc="0" normalizeH="0" baseline="0" noProof="0" dirty="0">
                <a:ln>
                  <a:noFill/>
                </a:ln>
                <a:solidFill>
                  <a:srgbClr val="FF0000"/>
                </a:solidFill>
                <a:effectLst/>
                <a:uLnTx/>
                <a:uFillTx/>
                <a:latin typeface="思源宋體" panose="02020400000000000000" pitchFamily="18" charset="-120"/>
                <a:ea typeface="思源宋體" panose="02020400000000000000" pitchFamily="18" charset="-120"/>
                <a:cs typeface="王漢宗特黑體"/>
                <a:sym typeface="王漢宗特黑體"/>
              </a:rPr>
              <a:t>第一學年成績專班前</a:t>
            </a:r>
            <a:r>
              <a:rPr kumimoji="0" lang="en-US" altLang="zh-TW" sz="2133" b="0" i="0" u="none" strike="noStrike" kern="1200" cap="none" spc="0" normalizeH="0" baseline="0" noProof="0" dirty="0">
                <a:ln>
                  <a:noFill/>
                </a:ln>
                <a:solidFill>
                  <a:srgbClr val="FF0000"/>
                </a:solidFill>
                <a:effectLst/>
                <a:uLnTx/>
                <a:uFillTx/>
                <a:latin typeface="思源宋體" panose="02020400000000000000" pitchFamily="18" charset="-120"/>
                <a:ea typeface="思源宋體" panose="02020400000000000000" pitchFamily="18" charset="-120"/>
                <a:cs typeface="王漢宗特黑體"/>
                <a:sym typeface="王漢宗特黑體"/>
              </a:rPr>
              <a:t>75%</a:t>
            </a:r>
          </a:p>
          <a:p>
            <a:pPr marL="460610" marR="0" lvl="1" indent="-230305" algn="l" defTabSz="457200" rtl="0" eaLnBrk="1" fontAlgn="auto" latinLnBrk="0" hangingPunct="1">
              <a:lnSpc>
                <a:spcPts val="2987"/>
              </a:lnSpc>
              <a:spcBef>
                <a:spcPts val="0"/>
              </a:spcBef>
              <a:spcAft>
                <a:spcPts val="0"/>
              </a:spcAft>
              <a:buClrTx/>
              <a:buSzTx/>
              <a:buFont typeface="Arial"/>
              <a:buChar char="•"/>
              <a:tabLst/>
              <a:defRPr/>
            </a:pPr>
            <a:r>
              <a:rPr kumimoji="0" lang="zh-TW" altLang="en-US" sz="2133" b="0" i="0" u="none" strike="noStrike" kern="1200" cap="none" spc="0" normalizeH="0" baseline="0" noProof="0" dirty="0">
                <a:ln>
                  <a:noFill/>
                </a:ln>
                <a:solidFill>
                  <a:srgbClr val="FF0000"/>
                </a:solidFill>
                <a:effectLst/>
                <a:uLnTx/>
                <a:uFillTx/>
                <a:latin typeface="思源宋體" panose="02020400000000000000" pitchFamily="18" charset="-120"/>
                <a:ea typeface="思源宋體" panose="02020400000000000000" pitchFamily="18" charset="-120"/>
                <a:cs typeface="王漢宗特黑體"/>
                <a:sym typeface="王漢宗特黑體"/>
              </a:rPr>
              <a:t>第二學年成績專班前</a:t>
            </a:r>
            <a:r>
              <a:rPr kumimoji="0" lang="en-US" altLang="zh-TW" sz="2133" b="0" i="0" u="none" strike="noStrike" kern="1200" cap="none" spc="0" normalizeH="0" baseline="0" noProof="0" dirty="0">
                <a:ln>
                  <a:noFill/>
                </a:ln>
                <a:solidFill>
                  <a:srgbClr val="FF0000"/>
                </a:solidFill>
                <a:effectLst/>
                <a:uLnTx/>
                <a:uFillTx/>
                <a:latin typeface="思源宋體" panose="02020400000000000000" pitchFamily="18" charset="-120"/>
                <a:ea typeface="思源宋體" panose="02020400000000000000" pitchFamily="18" charset="-120"/>
                <a:cs typeface="王漢宗特黑體"/>
                <a:sym typeface="王漢宗特黑體"/>
              </a:rPr>
              <a:t>80%</a:t>
            </a:r>
          </a:p>
        </p:txBody>
      </p:sp>
      <p:grpSp>
        <p:nvGrpSpPr>
          <p:cNvPr id="20" name="Group 20"/>
          <p:cNvGrpSpPr/>
          <p:nvPr/>
        </p:nvGrpSpPr>
        <p:grpSpPr>
          <a:xfrm>
            <a:off x="685800" y="3119952"/>
            <a:ext cx="3036133" cy="443177"/>
            <a:chOff x="0" y="19049"/>
            <a:chExt cx="6072265" cy="886354"/>
          </a:xfrm>
        </p:grpSpPr>
        <p:grpSp>
          <p:nvGrpSpPr>
            <p:cNvPr id="21" name="Group 21"/>
            <p:cNvGrpSpPr/>
            <p:nvPr/>
          </p:nvGrpSpPr>
          <p:grpSpPr>
            <a:xfrm>
              <a:off x="276592" y="399943"/>
              <a:ext cx="5315462" cy="505460"/>
              <a:chOff x="0" y="0"/>
              <a:chExt cx="5315462" cy="505460"/>
            </a:xfrm>
          </p:grpSpPr>
          <p:sp>
            <p:nvSpPr>
              <p:cNvPr id="22" name="Freeform 22"/>
              <p:cNvSpPr/>
              <p:nvPr/>
            </p:nvSpPr>
            <p:spPr>
              <a:xfrm>
                <a:off x="30558" y="27940"/>
                <a:ext cx="5252738" cy="448310"/>
              </a:xfrm>
              <a:custGeom>
                <a:avLst/>
                <a:gdLst/>
                <a:ahLst/>
                <a:cxnLst/>
                <a:rect l="l" t="t" r="r" b="b"/>
                <a:pathLst>
                  <a:path w="5252738" h="448310">
                    <a:moveTo>
                      <a:pt x="118211" y="39370"/>
                    </a:moveTo>
                    <a:cubicBezTo>
                      <a:pt x="610353" y="48260"/>
                      <a:pt x="749472" y="38100"/>
                      <a:pt x="937644" y="36830"/>
                    </a:cubicBezTo>
                    <a:cubicBezTo>
                      <a:pt x="1215882" y="36830"/>
                      <a:pt x="1642084" y="58420"/>
                      <a:pt x="1972591" y="57150"/>
                    </a:cubicBezTo>
                    <a:cubicBezTo>
                      <a:pt x="2275757" y="55880"/>
                      <a:pt x="2486446" y="40640"/>
                      <a:pt x="2845903" y="35560"/>
                    </a:cubicBezTo>
                    <a:cubicBezTo>
                      <a:pt x="3426503" y="26670"/>
                      <a:pt x="4946355" y="0"/>
                      <a:pt x="5124877" y="22860"/>
                    </a:cubicBezTo>
                    <a:cubicBezTo>
                      <a:pt x="5149002" y="25400"/>
                      <a:pt x="5153022" y="26670"/>
                      <a:pt x="5165889" y="33020"/>
                    </a:cubicBezTo>
                    <a:cubicBezTo>
                      <a:pt x="5178755" y="40640"/>
                      <a:pt x="5191622" y="50800"/>
                      <a:pt x="5202076" y="63500"/>
                    </a:cubicBezTo>
                    <a:cubicBezTo>
                      <a:pt x="5213334" y="77470"/>
                      <a:pt x="5222984" y="93980"/>
                      <a:pt x="5230222" y="111760"/>
                    </a:cubicBezTo>
                    <a:cubicBezTo>
                      <a:pt x="5238263" y="129540"/>
                      <a:pt x="5243892" y="149860"/>
                      <a:pt x="5247912" y="170180"/>
                    </a:cubicBezTo>
                    <a:cubicBezTo>
                      <a:pt x="5251129" y="190500"/>
                      <a:pt x="5252738" y="213360"/>
                      <a:pt x="5251934" y="234950"/>
                    </a:cubicBezTo>
                    <a:cubicBezTo>
                      <a:pt x="5251934" y="256540"/>
                      <a:pt x="5248717" y="279400"/>
                      <a:pt x="5243088" y="298450"/>
                    </a:cubicBezTo>
                    <a:cubicBezTo>
                      <a:pt x="5238263" y="318770"/>
                      <a:pt x="5231025" y="337820"/>
                      <a:pt x="5222180" y="354330"/>
                    </a:cubicBezTo>
                    <a:cubicBezTo>
                      <a:pt x="5213334" y="370840"/>
                      <a:pt x="5202076" y="386080"/>
                      <a:pt x="5190818" y="396240"/>
                    </a:cubicBezTo>
                    <a:cubicBezTo>
                      <a:pt x="5178755" y="407670"/>
                      <a:pt x="5165889" y="416560"/>
                      <a:pt x="5152218" y="420370"/>
                    </a:cubicBezTo>
                    <a:cubicBezTo>
                      <a:pt x="5139352" y="425450"/>
                      <a:pt x="5124877" y="426720"/>
                      <a:pt x="5111206" y="424180"/>
                    </a:cubicBezTo>
                    <a:cubicBezTo>
                      <a:pt x="5097536" y="421640"/>
                      <a:pt x="5083865" y="416560"/>
                      <a:pt x="5071803" y="406400"/>
                    </a:cubicBezTo>
                    <a:cubicBezTo>
                      <a:pt x="5058936" y="397510"/>
                      <a:pt x="5046874" y="384810"/>
                      <a:pt x="5037225" y="370840"/>
                    </a:cubicBezTo>
                    <a:cubicBezTo>
                      <a:pt x="5027574" y="355600"/>
                      <a:pt x="5018728" y="337820"/>
                      <a:pt x="5012295" y="318770"/>
                    </a:cubicBezTo>
                    <a:cubicBezTo>
                      <a:pt x="5005862" y="299720"/>
                      <a:pt x="5001038" y="278130"/>
                      <a:pt x="4999429" y="256540"/>
                    </a:cubicBezTo>
                    <a:cubicBezTo>
                      <a:pt x="4997017" y="236220"/>
                      <a:pt x="4997017" y="213360"/>
                      <a:pt x="4999429" y="191770"/>
                    </a:cubicBezTo>
                    <a:cubicBezTo>
                      <a:pt x="5001038" y="170180"/>
                      <a:pt x="5005862" y="148590"/>
                      <a:pt x="5012295" y="129540"/>
                    </a:cubicBezTo>
                    <a:cubicBezTo>
                      <a:pt x="5018728" y="110490"/>
                      <a:pt x="5027574" y="92710"/>
                      <a:pt x="5037225" y="77470"/>
                    </a:cubicBezTo>
                    <a:cubicBezTo>
                      <a:pt x="5046874" y="63500"/>
                      <a:pt x="5058936" y="50800"/>
                      <a:pt x="5071803" y="41910"/>
                    </a:cubicBezTo>
                    <a:cubicBezTo>
                      <a:pt x="5083865" y="33020"/>
                      <a:pt x="5097536" y="26670"/>
                      <a:pt x="5111206" y="24130"/>
                    </a:cubicBezTo>
                    <a:cubicBezTo>
                      <a:pt x="5124877" y="21590"/>
                      <a:pt x="5139352" y="22860"/>
                      <a:pt x="5152218" y="27940"/>
                    </a:cubicBezTo>
                    <a:cubicBezTo>
                      <a:pt x="5165889" y="31750"/>
                      <a:pt x="5178755" y="40640"/>
                      <a:pt x="5190818" y="52070"/>
                    </a:cubicBezTo>
                    <a:cubicBezTo>
                      <a:pt x="5202076" y="62230"/>
                      <a:pt x="5213334" y="77470"/>
                      <a:pt x="5222180" y="93980"/>
                    </a:cubicBezTo>
                    <a:cubicBezTo>
                      <a:pt x="5231025" y="110490"/>
                      <a:pt x="5238263" y="129540"/>
                      <a:pt x="5243088" y="149860"/>
                    </a:cubicBezTo>
                    <a:cubicBezTo>
                      <a:pt x="5248717" y="170180"/>
                      <a:pt x="5251934" y="191770"/>
                      <a:pt x="5251934" y="213360"/>
                    </a:cubicBezTo>
                    <a:cubicBezTo>
                      <a:pt x="5252738" y="234950"/>
                      <a:pt x="5251129" y="257810"/>
                      <a:pt x="5247912" y="278130"/>
                    </a:cubicBezTo>
                    <a:cubicBezTo>
                      <a:pt x="5243892" y="298450"/>
                      <a:pt x="5238263" y="320040"/>
                      <a:pt x="5230222" y="337820"/>
                    </a:cubicBezTo>
                    <a:cubicBezTo>
                      <a:pt x="5222984" y="355600"/>
                      <a:pt x="5212530" y="372110"/>
                      <a:pt x="5202076" y="384810"/>
                    </a:cubicBezTo>
                    <a:cubicBezTo>
                      <a:pt x="5191622" y="397510"/>
                      <a:pt x="5178755" y="407670"/>
                      <a:pt x="5165889" y="415290"/>
                    </a:cubicBezTo>
                    <a:cubicBezTo>
                      <a:pt x="5153022" y="421640"/>
                      <a:pt x="5149002" y="422910"/>
                      <a:pt x="5124877" y="425450"/>
                    </a:cubicBezTo>
                    <a:cubicBezTo>
                      <a:pt x="4946354" y="448310"/>
                      <a:pt x="3426503" y="421640"/>
                      <a:pt x="2845903" y="412750"/>
                    </a:cubicBezTo>
                    <a:cubicBezTo>
                      <a:pt x="2486446" y="407670"/>
                      <a:pt x="2275757" y="392430"/>
                      <a:pt x="1972591" y="391160"/>
                    </a:cubicBezTo>
                    <a:cubicBezTo>
                      <a:pt x="1642084" y="389890"/>
                      <a:pt x="1215882" y="411480"/>
                      <a:pt x="937644" y="411480"/>
                    </a:cubicBezTo>
                    <a:cubicBezTo>
                      <a:pt x="749472" y="410210"/>
                      <a:pt x="610353" y="400050"/>
                      <a:pt x="465605" y="400050"/>
                    </a:cubicBezTo>
                    <a:cubicBezTo>
                      <a:pt x="340157" y="400050"/>
                      <a:pt x="168872" y="412750"/>
                      <a:pt x="118211" y="408940"/>
                    </a:cubicBezTo>
                    <a:cubicBezTo>
                      <a:pt x="102932" y="407670"/>
                      <a:pt x="100519" y="408940"/>
                      <a:pt x="90065" y="403860"/>
                    </a:cubicBezTo>
                    <a:cubicBezTo>
                      <a:pt x="75590" y="396240"/>
                      <a:pt x="52270" y="377190"/>
                      <a:pt x="40208" y="361950"/>
                    </a:cubicBezTo>
                    <a:cubicBezTo>
                      <a:pt x="32166" y="351790"/>
                      <a:pt x="27341" y="344170"/>
                      <a:pt x="21712" y="328930"/>
                    </a:cubicBezTo>
                    <a:cubicBezTo>
                      <a:pt x="13671" y="308610"/>
                      <a:pt x="4825" y="270510"/>
                      <a:pt x="1608" y="246380"/>
                    </a:cubicBezTo>
                    <a:cubicBezTo>
                      <a:pt x="0" y="229870"/>
                      <a:pt x="0" y="218440"/>
                      <a:pt x="1608" y="201930"/>
                    </a:cubicBezTo>
                    <a:cubicBezTo>
                      <a:pt x="4825" y="177800"/>
                      <a:pt x="11258" y="143510"/>
                      <a:pt x="21712" y="119380"/>
                    </a:cubicBezTo>
                    <a:cubicBezTo>
                      <a:pt x="32166" y="95250"/>
                      <a:pt x="47445" y="73660"/>
                      <a:pt x="63528" y="60960"/>
                    </a:cubicBezTo>
                    <a:cubicBezTo>
                      <a:pt x="79611" y="46990"/>
                      <a:pt x="118211" y="39370"/>
                      <a:pt x="118211" y="39370"/>
                    </a:cubicBezTo>
                  </a:path>
                </a:pathLst>
              </a:custGeom>
              <a:solidFill>
                <a:srgbClr val="FCDBB0"/>
              </a:solidFill>
              <a:ln cap="sq">
                <a:noFill/>
                <a:prstDash val="solid"/>
                <a:miter/>
              </a:ln>
            </p:spPr>
          </p:sp>
        </p:grpSp>
        <p:sp>
          <p:nvSpPr>
            <p:cNvPr id="23" name="TextBox 23"/>
            <p:cNvSpPr txBox="1"/>
            <p:nvPr/>
          </p:nvSpPr>
          <p:spPr>
            <a:xfrm>
              <a:off x="0" y="19049"/>
              <a:ext cx="6072265" cy="570156"/>
            </a:xfrm>
            <a:prstGeom prst="rect">
              <a:avLst/>
            </a:prstGeom>
          </p:spPr>
          <p:txBody>
            <a:bodyPr lIns="0" tIns="0" rIns="0" bIns="0" rtlCol="0" anchor="t">
              <a:spAutoFit/>
            </a:bodyPr>
            <a:lstStyle/>
            <a:p>
              <a:pPr marL="0" marR="0" lvl="0" indent="0" algn="ctr" defTabSz="457200" rtl="0" eaLnBrk="1" fontAlgn="auto" latinLnBrk="0" hangingPunct="1">
                <a:lnSpc>
                  <a:spcPts val="2232"/>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srgbClr val="1E3062"/>
                  </a:solidFill>
                  <a:effectLst/>
                  <a:uLnTx/>
                  <a:uFillTx/>
                  <a:latin typeface="思源宋體" panose="02020400000000000000" pitchFamily="18" charset="-120"/>
                  <a:ea typeface="思源宋體" panose="02020400000000000000" pitchFamily="18" charset="-120"/>
                  <a:cs typeface="王漢宗特黑體"/>
                  <a:sym typeface="王漢宗特黑體"/>
                </a:rPr>
                <a:t>維持專班資格條件</a:t>
              </a:r>
              <a:endParaRPr kumimoji="0" lang="en-US" sz="2400" b="0" i="0" u="none" strike="noStrike" kern="1200" cap="none" spc="0" normalizeH="0" baseline="0" noProof="0" dirty="0">
                <a:ln>
                  <a:noFill/>
                </a:ln>
                <a:solidFill>
                  <a:srgbClr val="1E3062"/>
                </a:solidFill>
                <a:effectLst/>
                <a:uLnTx/>
                <a:uFillTx/>
                <a:latin typeface="思源宋體" panose="02020400000000000000" pitchFamily="18" charset="-120"/>
                <a:ea typeface="思源宋體" panose="02020400000000000000" pitchFamily="18" charset="-120"/>
                <a:cs typeface="王漢宗特黑體"/>
                <a:sym typeface="王漢宗特黑體"/>
              </a:endParaRPr>
            </a:p>
          </p:txBody>
        </p:sp>
      </p:grpSp>
      <p:grpSp>
        <p:nvGrpSpPr>
          <p:cNvPr id="24" name="Group 11">
            <a:extLst>
              <a:ext uri="{FF2B5EF4-FFF2-40B4-BE49-F238E27FC236}">
                <a16:creationId xmlns:a16="http://schemas.microsoft.com/office/drawing/2014/main" id="{BF4BA020-37E0-27B1-3054-EA6FB5641812}"/>
              </a:ext>
            </a:extLst>
          </p:cNvPr>
          <p:cNvGrpSpPr/>
          <p:nvPr/>
        </p:nvGrpSpPr>
        <p:grpSpPr>
          <a:xfrm>
            <a:off x="4577934" y="3124108"/>
            <a:ext cx="3036133" cy="443177"/>
            <a:chOff x="0" y="19049"/>
            <a:chExt cx="6072265" cy="886354"/>
          </a:xfrm>
        </p:grpSpPr>
        <p:grpSp>
          <p:nvGrpSpPr>
            <p:cNvPr id="25" name="Group 12">
              <a:extLst>
                <a:ext uri="{FF2B5EF4-FFF2-40B4-BE49-F238E27FC236}">
                  <a16:creationId xmlns:a16="http://schemas.microsoft.com/office/drawing/2014/main" id="{DF67875A-6F28-ACA7-CB3A-83B36DABA607}"/>
                </a:ext>
              </a:extLst>
            </p:cNvPr>
            <p:cNvGrpSpPr/>
            <p:nvPr/>
          </p:nvGrpSpPr>
          <p:grpSpPr>
            <a:xfrm>
              <a:off x="276592" y="399943"/>
              <a:ext cx="5315462" cy="505460"/>
              <a:chOff x="0" y="0"/>
              <a:chExt cx="5315462" cy="505460"/>
            </a:xfrm>
          </p:grpSpPr>
          <p:sp>
            <p:nvSpPr>
              <p:cNvPr id="27" name="Freeform 13">
                <a:extLst>
                  <a:ext uri="{FF2B5EF4-FFF2-40B4-BE49-F238E27FC236}">
                    <a16:creationId xmlns:a16="http://schemas.microsoft.com/office/drawing/2014/main" id="{CF608CDE-C60B-7009-3B9A-5FC1DA6ADA38}"/>
                  </a:ext>
                </a:extLst>
              </p:cNvPr>
              <p:cNvSpPr/>
              <p:nvPr/>
            </p:nvSpPr>
            <p:spPr>
              <a:xfrm>
                <a:off x="30558" y="27940"/>
                <a:ext cx="5252738" cy="448310"/>
              </a:xfrm>
              <a:custGeom>
                <a:avLst/>
                <a:gdLst/>
                <a:ahLst/>
                <a:cxnLst/>
                <a:rect l="l" t="t" r="r" b="b"/>
                <a:pathLst>
                  <a:path w="5252738" h="448310">
                    <a:moveTo>
                      <a:pt x="118211" y="39370"/>
                    </a:moveTo>
                    <a:cubicBezTo>
                      <a:pt x="610353" y="48260"/>
                      <a:pt x="749472" y="38100"/>
                      <a:pt x="937644" y="36830"/>
                    </a:cubicBezTo>
                    <a:cubicBezTo>
                      <a:pt x="1215882" y="36830"/>
                      <a:pt x="1642084" y="58420"/>
                      <a:pt x="1972591" y="57150"/>
                    </a:cubicBezTo>
                    <a:cubicBezTo>
                      <a:pt x="2275757" y="55880"/>
                      <a:pt x="2486446" y="40640"/>
                      <a:pt x="2845903" y="35560"/>
                    </a:cubicBezTo>
                    <a:cubicBezTo>
                      <a:pt x="3426503" y="26670"/>
                      <a:pt x="4946355" y="0"/>
                      <a:pt x="5124877" y="22860"/>
                    </a:cubicBezTo>
                    <a:cubicBezTo>
                      <a:pt x="5149002" y="25400"/>
                      <a:pt x="5153022" y="26670"/>
                      <a:pt x="5165889" y="33020"/>
                    </a:cubicBezTo>
                    <a:cubicBezTo>
                      <a:pt x="5178755" y="40640"/>
                      <a:pt x="5191622" y="50800"/>
                      <a:pt x="5202076" y="63500"/>
                    </a:cubicBezTo>
                    <a:cubicBezTo>
                      <a:pt x="5213334" y="77470"/>
                      <a:pt x="5222984" y="93980"/>
                      <a:pt x="5230222" y="111760"/>
                    </a:cubicBezTo>
                    <a:cubicBezTo>
                      <a:pt x="5238263" y="129540"/>
                      <a:pt x="5243892" y="149860"/>
                      <a:pt x="5247912" y="170180"/>
                    </a:cubicBezTo>
                    <a:cubicBezTo>
                      <a:pt x="5251129" y="190500"/>
                      <a:pt x="5252738" y="213360"/>
                      <a:pt x="5251934" y="234950"/>
                    </a:cubicBezTo>
                    <a:cubicBezTo>
                      <a:pt x="5251934" y="256540"/>
                      <a:pt x="5248717" y="279400"/>
                      <a:pt x="5243088" y="298450"/>
                    </a:cubicBezTo>
                    <a:cubicBezTo>
                      <a:pt x="5238263" y="318770"/>
                      <a:pt x="5231025" y="337820"/>
                      <a:pt x="5222180" y="354330"/>
                    </a:cubicBezTo>
                    <a:cubicBezTo>
                      <a:pt x="5213334" y="370840"/>
                      <a:pt x="5202076" y="386080"/>
                      <a:pt x="5190818" y="396240"/>
                    </a:cubicBezTo>
                    <a:cubicBezTo>
                      <a:pt x="5178755" y="407670"/>
                      <a:pt x="5165889" y="416560"/>
                      <a:pt x="5152218" y="420370"/>
                    </a:cubicBezTo>
                    <a:cubicBezTo>
                      <a:pt x="5139352" y="425450"/>
                      <a:pt x="5124877" y="426720"/>
                      <a:pt x="5111206" y="424180"/>
                    </a:cubicBezTo>
                    <a:cubicBezTo>
                      <a:pt x="5097536" y="421640"/>
                      <a:pt x="5083865" y="416560"/>
                      <a:pt x="5071803" y="406400"/>
                    </a:cubicBezTo>
                    <a:cubicBezTo>
                      <a:pt x="5058936" y="397510"/>
                      <a:pt x="5046874" y="384810"/>
                      <a:pt x="5037225" y="370840"/>
                    </a:cubicBezTo>
                    <a:cubicBezTo>
                      <a:pt x="5027574" y="355600"/>
                      <a:pt x="5018728" y="337820"/>
                      <a:pt x="5012295" y="318770"/>
                    </a:cubicBezTo>
                    <a:cubicBezTo>
                      <a:pt x="5005862" y="299720"/>
                      <a:pt x="5001038" y="278130"/>
                      <a:pt x="4999429" y="256540"/>
                    </a:cubicBezTo>
                    <a:cubicBezTo>
                      <a:pt x="4997017" y="236220"/>
                      <a:pt x="4997017" y="213360"/>
                      <a:pt x="4999429" y="191770"/>
                    </a:cubicBezTo>
                    <a:cubicBezTo>
                      <a:pt x="5001038" y="170180"/>
                      <a:pt x="5005862" y="148590"/>
                      <a:pt x="5012295" y="129540"/>
                    </a:cubicBezTo>
                    <a:cubicBezTo>
                      <a:pt x="5018728" y="110490"/>
                      <a:pt x="5027574" y="92710"/>
                      <a:pt x="5037225" y="77470"/>
                    </a:cubicBezTo>
                    <a:cubicBezTo>
                      <a:pt x="5046874" y="63500"/>
                      <a:pt x="5058936" y="50800"/>
                      <a:pt x="5071803" y="41910"/>
                    </a:cubicBezTo>
                    <a:cubicBezTo>
                      <a:pt x="5083865" y="33020"/>
                      <a:pt x="5097536" y="26670"/>
                      <a:pt x="5111206" y="24130"/>
                    </a:cubicBezTo>
                    <a:cubicBezTo>
                      <a:pt x="5124877" y="21590"/>
                      <a:pt x="5139352" y="22860"/>
                      <a:pt x="5152218" y="27940"/>
                    </a:cubicBezTo>
                    <a:cubicBezTo>
                      <a:pt x="5165889" y="31750"/>
                      <a:pt x="5178755" y="40640"/>
                      <a:pt x="5190818" y="52070"/>
                    </a:cubicBezTo>
                    <a:cubicBezTo>
                      <a:pt x="5202076" y="62230"/>
                      <a:pt x="5213334" y="77470"/>
                      <a:pt x="5222180" y="93980"/>
                    </a:cubicBezTo>
                    <a:cubicBezTo>
                      <a:pt x="5231025" y="110490"/>
                      <a:pt x="5238263" y="129540"/>
                      <a:pt x="5243088" y="149860"/>
                    </a:cubicBezTo>
                    <a:cubicBezTo>
                      <a:pt x="5248717" y="170180"/>
                      <a:pt x="5251934" y="191770"/>
                      <a:pt x="5251934" y="213360"/>
                    </a:cubicBezTo>
                    <a:cubicBezTo>
                      <a:pt x="5252738" y="234950"/>
                      <a:pt x="5251129" y="257810"/>
                      <a:pt x="5247912" y="278130"/>
                    </a:cubicBezTo>
                    <a:cubicBezTo>
                      <a:pt x="5243892" y="298450"/>
                      <a:pt x="5238263" y="320040"/>
                      <a:pt x="5230222" y="337820"/>
                    </a:cubicBezTo>
                    <a:cubicBezTo>
                      <a:pt x="5222984" y="355600"/>
                      <a:pt x="5212530" y="372110"/>
                      <a:pt x="5202076" y="384810"/>
                    </a:cubicBezTo>
                    <a:cubicBezTo>
                      <a:pt x="5191622" y="397510"/>
                      <a:pt x="5178755" y="407670"/>
                      <a:pt x="5165889" y="415290"/>
                    </a:cubicBezTo>
                    <a:cubicBezTo>
                      <a:pt x="5153022" y="421640"/>
                      <a:pt x="5149002" y="422910"/>
                      <a:pt x="5124877" y="425450"/>
                    </a:cubicBezTo>
                    <a:cubicBezTo>
                      <a:pt x="4946354" y="448310"/>
                      <a:pt x="3426503" y="421640"/>
                      <a:pt x="2845903" y="412750"/>
                    </a:cubicBezTo>
                    <a:cubicBezTo>
                      <a:pt x="2486446" y="407670"/>
                      <a:pt x="2275757" y="392430"/>
                      <a:pt x="1972591" y="391160"/>
                    </a:cubicBezTo>
                    <a:cubicBezTo>
                      <a:pt x="1642084" y="389890"/>
                      <a:pt x="1215882" y="411480"/>
                      <a:pt x="937644" y="411480"/>
                    </a:cubicBezTo>
                    <a:cubicBezTo>
                      <a:pt x="749472" y="410210"/>
                      <a:pt x="610353" y="400050"/>
                      <a:pt x="465605" y="400050"/>
                    </a:cubicBezTo>
                    <a:cubicBezTo>
                      <a:pt x="340157" y="400050"/>
                      <a:pt x="168872" y="412750"/>
                      <a:pt x="118211" y="408940"/>
                    </a:cubicBezTo>
                    <a:cubicBezTo>
                      <a:pt x="102932" y="407670"/>
                      <a:pt x="100519" y="408940"/>
                      <a:pt x="90065" y="403860"/>
                    </a:cubicBezTo>
                    <a:cubicBezTo>
                      <a:pt x="75590" y="396240"/>
                      <a:pt x="52270" y="377190"/>
                      <a:pt x="40208" y="361950"/>
                    </a:cubicBezTo>
                    <a:cubicBezTo>
                      <a:pt x="32166" y="351790"/>
                      <a:pt x="27341" y="344170"/>
                      <a:pt x="21712" y="328930"/>
                    </a:cubicBezTo>
                    <a:cubicBezTo>
                      <a:pt x="13671" y="308610"/>
                      <a:pt x="4825" y="270510"/>
                      <a:pt x="1608" y="246380"/>
                    </a:cubicBezTo>
                    <a:cubicBezTo>
                      <a:pt x="0" y="229870"/>
                      <a:pt x="0" y="218440"/>
                      <a:pt x="1608" y="201930"/>
                    </a:cubicBezTo>
                    <a:cubicBezTo>
                      <a:pt x="4825" y="177800"/>
                      <a:pt x="11258" y="143510"/>
                      <a:pt x="21712" y="119380"/>
                    </a:cubicBezTo>
                    <a:cubicBezTo>
                      <a:pt x="32166" y="95250"/>
                      <a:pt x="47445" y="73660"/>
                      <a:pt x="63528" y="60960"/>
                    </a:cubicBezTo>
                    <a:cubicBezTo>
                      <a:pt x="79611" y="46990"/>
                      <a:pt x="118211" y="39370"/>
                      <a:pt x="118211" y="39370"/>
                    </a:cubicBezTo>
                  </a:path>
                </a:pathLst>
              </a:custGeom>
              <a:solidFill>
                <a:srgbClr val="FCDBB0"/>
              </a:solidFill>
              <a:ln cap="sq">
                <a:noFill/>
                <a:prstDash val="solid"/>
                <a:miter/>
              </a:ln>
            </p:spPr>
          </p:sp>
        </p:grpSp>
        <p:sp>
          <p:nvSpPr>
            <p:cNvPr id="26" name="TextBox 14">
              <a:extLst>
                <a:ext uri="{FF2B5EF4-FFF2-40B4-BE49-F238E27FC236}">
                  <a16:creationId xmlns:a16="http://schemas.microsoft.com/office/drawing/2014/main" id="{1CED4C13-696B-BA49-9EC5-64D95E520BCB}"/>
                </a:ext>
              </a:extLst>
            </p:cNvPr>
            <p:cNvSpPr txBox="1"/>
            <p:nvPr/>
          </p:nvSpPr>
          <p:spPr>
            <a:xfrm>
              <a:off x="0" y="19049"/>
              <a:ext cx="6072265" cy="570156"/>
            </a:xfrm>
            <a:prstGeom prst="rect">
              <a:avLst/>
            </a:prstGeom>
          </p:spPr>
          <p:txBody>
            <a:bodyPr lIns="0" tIns="0" rIns="0" bIns="0" rtlCol="0" anchor="t">
              <a:spAutoFit/>
            </a:bodyPr>
            <a:lstStyle/>
            <a:p>
              <a:pPr marL="0" marR="0" lvl="0" indent="0" algn="ctr" defTabSz="457200" rtl="0" eaLnBrk="1" fontAlgn="auto" latinLnBrk="0" hangingPunct="1">
                <a:lnSpc>
                  <a:spcPts val="2232"/>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E3062"/>
                  </a:solidFill>
                  <a:effectLst/>
                  <a:uLnTx/>
                  <a:uFillTx/>
                  <a:latin typeface="思源宋體" panose="02020400000000000000" pitchFamily="18" charset="-120"/>
                  <a:ea typeface="思源宋體" panose="02020400000000000000" pitchFamily="18" charset="-120"/>
                  <a:cs typeface="王漢宗特黑體"/>
                  <a:sym typeface="王漢宗特黑體"/>
                </a:rPr>
                <a:t>高</a:t>
              </a:r>
              <a:r>
                <a:rPr kumimoji="0" lang="zh-TW" altLang="en-US" sz="2400" b="0" i="0" u="none" strike="noStrike" kern="1200" cap="none" spc="0" normalizeH="0" baseline="0" noProof="0" dirty="0">
                  <a:ln>
                    <a:noFill/>
                  </a:ln>
                  <a:solidFill>
                    <a:srgbClr val="1E3062"/>
                  </a:solidFill>
                  <a:effectLst/>
                  <a:uLnTx/>
                  <a:uFillTx/>
                  <a:latin typeface="思源宋體" panose="02020400000000000000" pitchFamily="18" charset="-120"/>
                  <a:ea typeface="思源宋體" panose="02020400000000000000" pitchFamily="18" charset="-120"/>
                  <a:cs typeface="王漢宗特黑體"/>
                  <a:sym typeface="王漢宗特黑體"/>
                </a:rPr>
                <a:t>三下學期</a:t>
              </a:r>
              <a:endParaRPr kumimoji="0" lang="en-US" sz="2400" b="0" i="0" u="none" strike="noStrike" kern="1200" cap="none" spc="0" normalizeH="0" baseline="0" noProof="0" dirty="0">
                <a:ln>
                  <a:noFill/>
                </a:ln>
                <a:solidFill>
                  <a:srgbClr val="1E3062"/>
                </a:solidFill>
                <a:effectLst/>
                <a:uLnTx/>
                <a:uFillTx/>
                <a:latin typeface="思源宋體" panose="02020400000000000000" pitchFamily="18" charset="-120"/>
                <a:ea typeface="思源宋體" panose="02020400000000000000" pitchFamily="18" charset="-120"/>
                <a:cs typeface="王漢宗特黑體"/>
                <a:sym typeface="王漢宗特黑體"/>
              </a:endParaRPr>
            </a:p>
          </p:txBody>
        </p:sp>
      </p:grpSp>
      <p:sp>
        <p:nvSpPr>
          <p:cNvPr id="28" name="TextBox 15">
            <a:extLst>
              <a:ext uri="{FF2B5EF4-FFF2-40B4-BE49-F238E27FC236}">
                <a16:creationId xmlns:a16="http://schemas.microsoft.com/office/drawing/2014/main" id="{CDC3B59B-8330-819A-C0A5-6946D82D66A9}"/>
              </a:ext>
            </a:extLst>
          </p:cNvPr>
          <p:cNvSpPr txBox="1"/>
          <p:nvPr/>
        </p:nvSpPr>
        <p:spPr>
          <a:xfrm>
            <a:off x="4082143" y="3797837"/>
            <a:ext cx="4666084" cy="2308324"/>
          </a:xfrm>
          <a:prstGeom prst="rect">
            <a:avLst/>
          </a:prstGeom>
        </p:spPr>
        <p:txBody>
          <a:bodyPr wrap="square" lIns="0" tIns="0" rIns="0" bIns="0" rtlCol="0" anchor="t">
            <a:spAutoFit/>
          </a:bodyPr>
          <a:lstStyle/>
          <a:p>
            <a:pPr marL="460610" marR="0" lvl="1" indent="-230305" algn="l" defTabSz="457200" rtl="0" eaLnBrk="1" fontAlgn="auto" latinLnBrk="0" hangingPunct="1">
              <a:lnSpc>
                <a:spcPts val="2987"/>
              </a:lnSpc>
              <a:spcBef>
                <a:spcPts val="0"/>
              </a:spcBef>
              <a:spcAft>
                <a:spcPts val="0"/>
              </a:spcAft>
              <a:buClrTx/>
              <a:buSzTx/>
              <a:buFont typeface="Arial"/>
              <a:buChar char="•"/>
              <a:tabLst/>
              <a:defRPr/>
            </a:pPr>
            <a:r>
              <a:rPr kumimoji="0" lang="zh-TW" altLang="en-US" sz="2133" b="0" i="0" u="none" strike="noStrike" kern="1200" cap="none" spc="0" normalizeH="0" baseline="0" noProof="0" dirty="0">
                <a:ln>
                  <a:noFill/>
                </a:ln>
                <a:solidFill>
                  <a:srgbClr val="1E3062"/>
                </a:solidFill>
                <a:effectLst/>
                <a:uLnTx/>
                <a:uFillTx/>
                <a:latin typeface="思源宋體" panose="02020400000000000000" pitchFamily="18" charset="-120"/>
                <a:ea typeface="思源宋體" panose="02020400000000000000" pitchFamily="18" charset="-120"/>
                <a:cs typeface="王漢宗特黑體"/>
                <a:sym typeface="王漢宗特黑體"/>
              </a:rPr>
              <a:t>書面審查</a:t>
            </a:r>
            <a:r>
              <a:rPr kumimoji="0" lang="en-US" altLang="zh-TW" sz="2133" b="0" i="0" u="none" strike="noStrike" kern="1200" cap="none" spc="0" normalizeH="0" baseline="0" noProof="0" dirty="0">
                <a:ln>
                  <a:noFill/>
                </a:ln>
                <a:solidFill>
                  <a:srgbClr val="1E3062"/>
                </a:solidFill>
                <a:effectLst/>
                <a:uLnTx/>
                <a:uFillTx/>
                <a:latin typeface="思源宋體" panose="02020400000000000000" pitchFamily="18" charset="-120"/>
                <a:ea typeface="思源宋體" panose="02020400000000000000" pitchFamily="18" charset="-120"/>
                <a:cs typeface="王漢宗特黑體"/>
                <a:sym typeface="王漢宗特黑體"/>
              </a:rPr>
              <a:t>(80%)</a:t>
            </a:r>
            <a:r>
              <a:rPr kumimoji="0" lang="zh-TW" altLang="en-US" sz="2133" b="0" i="0" u="none" strike="noStrike" kern="1200" cap="none" spc="0" normalizeH="0" baseline="0" noProof="0" dirty="0">
                <a:ln>
                  <a:noFill/>
                </a:ln>
                <a:solidFill>
                  <a:srgbClr val="1E3062"/>
                </a:solidFill>
                <a:effectLst/>
                <a:uLnTx/>
                <a:uFillTx/>
                <a:latin typeface="思源宋體" panose="02020400000000000000" pitchFamily="18" charset="-120"/>
                <a:ea typeface="思源宋體" panose="02020400000000000000" pitchFamily="18" charset="-120"/>
                <a:cs typeface="王漢宗特黑體"/>
                <a:sym typeface="王漢宗特黑體"/>
              </a:rPr>
              <a:t>：</a:t>
            </a:r>
            <a:endParaRPr kumimoji="0" lang="en-US" altLang="zh-TW" sz="2133" b="0" i="0" u="none" strike="noStrike" kern="1200" cap="none" spc="0" normalizeH="0" baseline="0" noProof="0" dirty="0">
              <a:ln>
                <a:noFill/>
              </a:ln>
              <a:solidFill>
                <a:srgbClr val="1E3062"/>
              </a:solidFill>
              <a:effectLst/>
              <a:uLnTx/>
              <a:uFillTx/>
              <a:latin typeface="思源宋體" panose="02020400000000000000" pitchFamily="18" charset="-120"/>
              <a:ea typeface="思源宋體" panose="02020400000000000000" pitchFamily="18" charset="-120"/>
              <a:cs typeface="王漢宗特黑體"/>
              <a:sym typeface="王漢宗特黑體"/>
            </a:endParaRPr>
          </a:p>
          <a:p>
            <a:pPr marL="230306" marR="0" lvl="1" indent="0" algn="l" defTabSz="457200" rtl="0" eaLnBrk="1" fontAlgn="auto" latinLnBrk="0" hangingPunct="1">
              <a:lnSpc>
                <a:spcPts val="2987"/>
              </a:lnSpc>
              <a:spcBef>
                <a:spcPts val="0"/>
              </a:spcBef>
              <a:spcAft>
                <a:spcPts val="0"/>
              </a:spcAft>
              <a:buClrTx/>
              <a:buSzTx/>
              <a:buFontTx/>
              <a:buNone/>
              <a:tabLst/>
              <a:defRPr/>
            </a:pPr>
            <a:r>
              <a:rPr kumimoji="0" lang="zh-TW" altLang="en-US" sz="2133" b="0" i="0" u="none" strike="noStrike" kern="1200" cap="none" spc="0" normalizeH="0" baseline="0" noProof="0" dirty="0">
                <a:ln>
                  <a:noFill/>
                </a:ln>
                <a:solidFill>
                  <a:srgbClr val="1E3062"/>
                </a:solidFill>
                <a:effectLst/>
                <a:uLnTx/>
                <a:uFillTx/>
                <a:latin typeface="思源宋體" panose="02020400000000000000" pitchFamily="18" charset="-120"/>
                <a:ea typeface="思源宋體" panose="02020400000000000000" pitchFamily="18" charset="-120"/>
                <a:cs typeface="王漢宗特黑體"/>
                <a:sym typeface="王漢宗特黑體"/>
              </a:rPr>
              <a:t>  具有</a:t>
            </a:r>
            <a:r>
              <a:rPr kumimoji="0" lang="zh-TW" altLang="en-US" sz="2133" b="0" i="0" u="none" strike="noStrike" kern="1200" cap="none" spc="0" normalizeH="0" baseline="0" noProof="0" dirty="0">
                <a:ln>
                  <a:noFill/>
                </a:ln>
                <a:solidFill>
                  <a:srgbClr val="FF0000"/>
                </a:solidFill>
                <a:effectLst/>
                <a:uLnTx/>
                <a:uFillTx/>
                <a:latin typeface="思源宋體" panose="02020400000000000000" pitchFamily="18" charset="-120"/>
                <a:ea typeface="思源宋體" panose="02020400000000000000" pitchFamily="18" charset="-120"/>
                <a:cs typeface="王漢宗特黑體"/>
                <a:sym typeface="王漢宗特黑體"/>
              </a:rPr>
              <a:t>預修或選修雲科大開設</a:t>
            </a:r>
            <a:endParaRPr kumimoji="0" lang="en-US" altLang="zh-TW" sz="2133" b="0" i="0" u="none" strike="noStrike" kern="1200" cap="none" spc="0" normalizeH="0" baseline="0" noProof="0" dirty="0">
              <a:ln>
                <a:noFill/>
              </a:ln>
              <a:solidFill>
                <a:srgbClr val="FF0000"/>
              </a:solidFill>
              <a:effectLst/>
              <a:uLnTx/>
              <a:uFillTx/>
              <a:latin typeface="思源宋體" panose="02020400000000000000" pitchFamily="18" charset="-120"/>
              <a:ea typeface="思源宋體" panose="02020400000000000000" pitchFamily="18" charset="-120"/>
              <a:cs typeface="王漢宗特黑體"/>
              <a:sym typeface="王漢宗特黑體"/>
            </a:endParaRPr>
          </a:p>
          <a:p>
            <a:pPr marL="230306" marR="0" lvl="1" indent="0" algn="l" defTabSz="457200" rtl="0" eaLnBrk="1" fontAlgn="auto" latinLnBrk="0" hangingPunct="1">
              <a:lnSpc>
                <a:spcPts val="2987"/>
              </a:lnSpc>
              <a:spcBef>
                <a:spcPts val="0"/>
              </a:spcBef>
              <a:spcAft>
                <a:spcPts val="0"/>
              </a:spcAft>
              <a:buClrTx/>
              <a:buSzTx/>
              <a:buFontTx/>
              <a:buNone/>
              <a:tabLst/>
              <a:defRPr/>
            </a:pPr>
            <a:r>
              <a:rPr kumimoji="0" lang="zh-TW" altLang="en-US" sz="2133" b="0" i="0" u="none" strike="noStrike" kern="1200" cap="none" spc="0" normalizeH="0" baseline="0" noProof="0" dirty="0">
                <a:ln>
                  <a:noFill/>
                </a:ln>
                <a:solidFill>
                  <a:srgbClr val="FF0000"/>
                </a:solidFill>
                <a:effectLst/>
                <a:uLnTx/>
                <a:uFillTx/>
                <a:latin typeface="思源宋體" panose="02020400000000000000" pitchFamily="18" charset="-120"/>
                <a:ea typeface="思源宋體" panose="02020400000000000000" pitchFamily="18" charset="-120"/>
                <a:cs typeface="王漢宗特黑體"/>
                <a:sym typeface="王漢宗特黑體"/>
              </a:rPr>
              <a:t>  之課程並達</a:t>
            </a:r>
            <a:r>
              <a:rPr kumimoji="0" lang="en-US" altLang="zh-TW" sz="2133" b="0" i="0" u="none" strike="noStrike" kern="1200" cap="none" spc="0" normalizeH="0" baseline="0" noProof="0" dirty="0">
                <a:ln>
                  <a:noFill/>
                </a:ln>
                <a:solidFill>
                  <a:srgbClr val="FF0000"/>
                </a:solidFill>
                <a:effectLst/>
                <a:uLnTx/>
                <a:uFillTx/>
                <a:latin typeface="思源宋體" panose="02020400000000000000" pitchFamily="18" charset="-120"/>
                <a:ea typeface="思源宋體" panose="02020400000000000000" pitchFamily="18" charset="-120"/>
                <a:cs typeface="王漢宗特黑體"/>
                <a:sym typeface="王漢宗特黑體"/>
              </a:rPr>
              <a:t>70</a:t>
            </a:r>
            <a:r>
              <a:rPr kumimoji="0" lang="zh-TW" altLang="en-US" sz="2133" b="0" i="0" u="none" strike="noStrike" kern="1200" cap="none" spc="0" normalizeH="0" baseline="0" noProof="0" dirty="0">
                <a:ln>
                  <a:noFill/>
                </a:ln>
                <a:solidFill>
                  <a:srgbClr val="FF0000"/>
                </a:solidFill>
                <a:effectLst/>
                <a:uLnTx/>
                <a:uFillTx/>
                <a:latin typeface="思源宋體" panose="02020400000000000000" pitchFamily="18" charset="-120"/>
                <a:ea typeface="思源宋體" panose="02020400000000000000" pitchFamily="18" charset="-120"/>
                <a:cs typeface="王漢宗特黑體"/>
                <a:sym typeface="王漢宗特黑體"/>
              </a:rPr>
              <a:t>分以上</a:t>
            </a:r>
            <a:r>
              <a:rPr kumimoji="0" lang="zh-TW" altLang="en-US" sz="2133" b="0" i="0" u="none" strike="noStrike" kern="1200" cap="none" spc="0" normalizeH="0" baseline="0" noProof="0" dirty="0">
                <a:ln>
                  <a:noFill/>
                </a:ln>
                <a:solidFill>
                  <a:srgbClr val="1E3062"/>
                </a:solidFill>
                <a:effectLst/>
                <a:uLnTx/>
                <a:uFillTx/>
                <a:latin typeface="思源宋體" panose="02020400000000000000" pitchFamily="18" charset="-120"/>
                <a:ea typeface="思源宋體" panose="02020400000000000000" pitchFamily="18" charset="-120"/>
                <a:cs typeface="王漢宗特黑體"/>
                <a:sym typeface="王漢宗特黑體"/>
              </a:rPr>
              <a:t>者得列</a:t>
            </a:r>
            <a:endParaRPr kumimoji="0" lang="en-US" altLang="zh-TW" sz="2133" b="0" i="0" u="none" strike="noStrike" kern="1200" cap="none" spc="0" normalizeH="0" baseline="0" noProof="0" dirty="0">
              <a:ln>
                <a:noFill/>
              </a:ln>
              <a:solidFill>
                <a:srgbClr val="1E3062"/>
              </a:solidFill>
              <a:effectLst/>
              <a:uLnTx/>
              <a:uFillTx/>
              <a:latin typeface="思源宋體" panose="02020400000000000000" pitchFamily="18" charset="-120"/>
              <a:ea typeface="思源宋體" panose="02020400000000000000" pitchFamily="18" charset="-120"/>
              <a:cs typeface="王漢宗特黑體"/>
              <a:sym typeface="王漢宗特黑體"/>
            </a:endParaRPr>
          </a:p>
          <a:p>
            <a:pPr marL="230306" marR="0" lvl="1" indent="0" algn="l" defTabSz="457200" rtl="0" eaLnBrk="1" fontAlgn="auto" latinLnBrk="0" hangingPunct="1">
              <a:lnSpc>
                <a:spcPts val="2987"/>
              </a:lnSpc>
              <a:spcBef>
                <a:spcPts val="0"/>
              </a:spcBef>
              <a:spcAft>
                <a:spcPts val="0"/>
              </a:spcAft>
              <a:buClrTx/>
              <a:buSzTx/>
              <a:buFontTx/>
              <a:buNone/>
              <a:tabLst/>
              <a:defRPr/>
            </a:pPr>
            <a:r>
              <a:rPr kumimoji="0" lang="zh-TW" altLang="en-US" sz="2133" b="0" i="0" u="none" strike="noStrike" kern="1200" cap="none" spc="0" normalizeH="0" baseline="0" noProof="0" dirty="0">
                <a:ln>
                  <a:noFill/>
                </a:ln>
                <a:solidFill>
                  <a:srgbClr val="1E3062"/>
                </a:solidFill>
                <a:effectLst/>
                <a:uLnTx/>
                <a:uFillTx/>
                <a:latin typeface="思源宋體" panose="02020400000000000000" pitchFamily="18" charset="-120"/>
                <a:ea typeface="思源宋體" panose="02020400000000000000" pitchFamily="18" charset="-120"/>
                <a:cs typeface="王漢宗特黑體"/>
                <a:sym typeface="王漢宗特黑體"/>
              </a:rPr>
              <a:t>  入審查計分。</a:t>
            </a:r>
            <a:endParaRPr kumimoji="0" lang="en-US" altLang="zh-TW" sz="2133" b="0" i="0" u="none" strike="noStrike" kern="1200" cap="none" spc="0" normalizeH="0" baseline="0" noProof="0" dirty="0">
              <a:ln>
                <a:noFill/>
              </a:ln>
              <a:solidFill>
                <a:srgbClr val="1E3062"/>
              </a:solidFill>
              <a:effectLst/>
              <a:uLnTx/>
              <a:uFillTx/>
              <a:latin typeface="思源宋體" panose="02020400000000000000" pitchFamily="18" charset="-120"/>
              <a:ea typeface="思源宋體" panose="02020400000000000000" pitchFamily="18" charset="-120"/>
              <a:cs typeface="王漢宗特黑體"/>
              <a:sym typeface="王漢宗特黑體"/>
            </a:endParaRPr>
          </a:p>
          <a:p>
            <a:pPr marL="460610" marR="0" lvl="1" indent="-230305" algn="l" defTabSz="457200" rtl="0" eaLnBrk="1" fontAlgn="auto" latinLnBrk="0" hangingPunct="1">
              <a:lnSpc>
                <a:spcPts val="2987"/>
              </a:lnSpc>
              <a:spcBef>
                <a:spcPts val="0"/>
              </a:spcBef>
              <a:spcAft>
                <a:spcPts val="0"/>
              </a:spcAft>
              <a:buClrTx/>
              <a:buSzTx/>
              <a:buFont typeface="Arial"/>
              <a:buChar char="•"/>
              <a:tabLst/>
              <a:defRPr/>
            </a:pPr>
            <a:r>
              <a:rPr kumimoji="0" lang="zh-TW" altLang="en-US" sz="2133" b="0" i="0" u="none" strike="noStrike" kern="1200" cap="none" spc="0" normalizeH="0" baseline="0" noProof="0" dirty="0">
                <a:ln>
                  <a:noFill/>
                </a:ln>
                <a:solidFill>
                  <a:srgbClr val="1E3062"/>
                </a:solidFill>
                <a:effectLst/>
                <a:uLnTx/>
                <a:uFillTx/>
                <a:latin typeface="思源宋體" panose="02020400000000000000" pitchFamily="18" charset="-120"/>
                <a:ea typeface="思源宋體" panose="02020400000000000000" pitchFamily="18" charset="-120"/>
                <a:cs typeface="王漢宗特黑體"/>
                <a:sym typeface="王漢宗特黑體"/>
              </a:rPr>
              <a:t>面試審查</a:t>
            </a:r>
            <a:r>
              <a:rPr kumimoji="0" lang="en-US" altLang="zh-TW" sz="2133" b="0" i="0" u="none" strike="noStrike" kern="1200" cap="none" spc="0" normalizeH="0" baseline="0" noProof="0" dirty="0">
                <a:ln>
                  <a:noFill/>
                </a:ln>
                <a:solidFill>
                  <a:srgbClr val="1E3062"/>
                </a:solidFill>
                <a:effectLst/>
                <a:uLnTx/>
                <a:uFillTx/>
                <a:latin typeface="思源宋體" panose="02020400000000000000" pitchFamily="18" charset="-120"/>
                <a:ea typeface="思源宋體" panose="02020400000000000000" pitchFamily="18" charset="-120"/>
                <a:cs typeface="王漢宗特黑體"/>
                <a:sym typeface="王漢宗特黑體"/>
              </a:rPr>
              <a:t>(20%)</a:t>
            </a:r>
          </a:p>
          <a:p>
            <a:pPr marL="460610" marR="0" lvl="1" indent="-230305" algn="l" defTabSz="457200" rtl="0" eaLnBrk="1" fontAlgn="auto" latinLnBrk="0" hangingPunct="1">
              <a:lnSpc>
                <a:spcPts val="2987"/>
              </a:lnSpc>
              <a:spcBef>
                <a:spcPts val="0"/>
              </a:spcBef>
              <a:spcAft>
                <a:spcPts val="0"/>
              </a:spcAft>
              <a:buClrTx/>
              <a:buSzTx/>
              <a:buFont typeface="Arial"/>
              <a:buChar char="•"/>
              <a:tabLst/>
              <a:defRPr/>
            </a:pPr>
            <a:endParaRPr kumimoji="0" lang="en-US" sz="2133" b="0" i="0" u="none" strike="noStrike" kern="1200" cap="none" spc="0" normalizeH="0" baseline="0" noProof="0" dirty="0">
              <a:ln>
                <a:noFill/>
              </a:ln>
              <a:solidFill>
                <a:srgbClr val="1E3062"/>
              </a:solidFill>
              <a:effectLst/>
              <a:uLnTx/>
              <a:uFillTx/>
              <a:latin typeface="思源宋體" panose="02020400000000000000" pitchFamily="18" charset="-120"/>
              <a:ea typeface="思源宋體" panose="02020400000000000000" pitchFamily="18" charset="-120"/>
              <a:cs typeface="王漢宗特黑體"/>
              <a:sym typeface="王漢宗特黑體"/>
            </a:endParaRPr>
          </a:p>
        </p:txBody>
      </p:sp>
      <p:grpSp>
        <p:nvGrpSpPr>
          <p:cNvPr id="29" name="Group 16">
            <a:extLst>
              <a:ext uri="{FF2B5EF4-FFF2-40B4-BE49-F238E27FC236}">
                <a16:creationId xmlns:a16="http://schemas.microsoft.com/office/drawing/2014/main" id="{F94DFE48-033D-8C2A-FA33-F5AA38C09FBE}"/>
              </a:ext>
            </a:extLst>
          </p:cNvPr>
          <p:cNvGrpSpPr/>
          <p:nvPr/>
        </p:nvGrpSpPr>
        <p:grpSpPr>
          <a:xfrm>
            <a:off x="8244907" y="3164849"/>
            <a:ext cx="3036133" cy="443177"/>
            <a:chOff x="0" y="19049"/>
            <a:chExt cx="6072265" cy="886354"/>
          </a:xfrm>
        </p:grpSpPr>
        <p:grpSp>
          <p:nvGrpSpPr>
            <p:cNvPr id="30" name="Group 17">
              <a:extLst>
                <a:ext uri="{FF2B5EF4-FFF2-40B4-BE49-F238E27FC236}">
                  <a16:creationId xmlns:a16="http://schemas.microsoft.com/office/drawing/2014/main" id="{0CCCCF6A-62CF-E79F-645D-C5A9E5C49FDD}"/>
                </a:ext>
              </a:extLst>
            </p:cNvPr>
            <p:cNvGrpSpPr/>
            <p:nvPr/>
          </p:nvGrpSpPr>
          <p:grpSpPr>
            <a:xfrm>
              <a:off x="276592" y="399943"/>
              <a:ext cx="5315462" cy="505460"/>
              <a:chOff x="0" y="0"/>
              <a:chExt cx="5315462" cy="505460"/>
            </a:xfrm>
          </p:grpSpPr>
          <p:sp>
            <p:nvSpPr>
              <p:cNvPr id="32" name="Freeform 18">
                <a:extLst>
                  <a:ext uri="{FF2B5EF4-FFF2-40B4-BE49-F238E27FC236}">
                    <a16:creationId xmlns:a16="http://schemas.microsoft.com/office/drawing/2014/main" id="{4BFC7ABF-1683-6596-C5BD-2830C942086E}"/>
                  </a:ext>
                </a:extLst>
              </p:cNvPr>
              <p:cNvSpPr/>
              <p:nvPr/>
            </p:nvSpPr>
            <p:spPr>
              <a:xfrm>
                <a:off x="30558" y="27940"/>
                <a:ext cx="5252738" cy="448310"/>
              </a:xfrm>
              <a:custGeom>
                <a:avLst/>
                <a:gdLst/>
                <a:ahLst/>
                <a:cxnLst/>
                <a:rect l="l" t="t" r="r" b="b"/>
                <a:pathLst>
                  <a:path w="5252738" h="448310">
                    <a:moveTo>
                      <a:pt x="118211" y="39370"/>
                    </a:moveTo>
                    <a:cubicBezTo>
                      <a:pt x="610353" y="48260"/>
                      <a:pt x="749472" y="38100"/>
                      <a:pt x="937644" y="36830"/>
                    </a:cubicBezTo>
                    <a:cubicBezTo>
                      <a:pt x="1215882" y="36830"/>
                      <a:pt x="1642084" y="58420"/>
                      <a:pt x="1972591" y="57150"/>
                    </a:cubicBezTo>
                    <a:cubicBezTo>
                      <a:pt x="2275757" y="55880"/>
                      <a:pt x="2486446" y="40640"/>
                      <a:pt x="2845903" y="35560"/>
                    </a:cubicBezTo>
                    <a:cubicBezTo>
                      <a:pt x="3426503" y="26670"/>
                      <a:pt x="4946355" y="0"/>
                      <a:pt x="5124877" y="22860"/>
                    </a:cubicBezTo>
                    <a:cubicBezTo>
                      <a:pt x="5149002" y="25400"/>
                      <a:pt x="5153022" y="26670"/>
                      <a:pt x="5165889" y="33020"/>
                    </a:cubicBezTo>
                    <a:cubicBezTo>
                      <a:pt x="5178755" y="40640"/>
                      <a:pt x="5191622" y="50800"/>
                      <a:pt x="5202076" y="63500"/>
                    </a:cubicBezTo>
                    <a:cubicBezTo>
                      <a:pt x="5213334" y="77470"/>
                      <a:pt x="5222984" y="93980"/>
                      <a:pt x="5230222" y="111760"/>
                    </a:cubicBezTo>
                    <a:cubicBezTo>
                      <a:pt x="5238263" y="129540"/>
                      <a:pt x="5243892" y="149860"/>
                      <a:pt x="5247912" y="170180"/>
                    </a:cubicBezTo>
                    <a:cubicBezTo>
                      <a:pt x="5251129" y="190500"/>
                      <a:pt x="5252738" y="213360"/>
                      <a:pt x="5251934" y="234950"/>
                    </a:cubicBezTo>
                    <a:cubicBezTo>
                      <a:pt x="5251934" y="256540"/>
                      <a:pt x="5248717" y="279400"/>
                      <a:pt x="5243088" y="298450"/>
                    </a:cubicBezTo>
                    <a:cubicBezTo>
                      <a:pt x="5238263" y="318770"/>
                      <a:pt x="5231025" y="337820"/>
                      <a:pt x="5222180" y="354330"/>
                    </a:cubicBezTo>
                    <a:cubicBezTo>
                      <a:pt x="5213334" y="370840"/>
                      <a:pt x="5202076" y="386080"/>
                      <a:pt x="5190818" y="396240"/>
                    </a:cubicBezTo>
                    <a:cubicBezTo>
                      <a:pt x="5178755" y="407670"/>
                      <a:pt x="5165889" y="416560"/>
                      <a:pt x="5152218" y="420370"/>
                    </a:cubicBezTo>
                    <a:cubicBezTo>
                      <a:pt x="5139352" y="425450"/>
                      <a:pt x="5124877" y="426720"/>
                      <a:pt x="5111206" y="424180"/>
                    </a:cubicBezTo>
                    <a:cubicBezTo>
                      <a:pt x="5097536" y="421640"/>
                      <a:pt x="5083865" y="416560"/>
                      <a:pt x="5071803" y="406400"/>
                    </a:cubicBezTo>
                    <a:cubicBezTo>
                      <a:pt x="5058936" y="397510"/>
                      <a:pt x="5046874" y="384810"/>
                      <a:pt x="5037225" y="370840"/>
                    </a:cubicBezTo>
                    <a:cubicBezTo>
                      <a:pt x="5027574" y="355600"/>
                      <a:pt x="5018728" y="337820"/>
                      <a:pt x="5012295" y="318770"/>
                    </a:cubicBezTo>
                    <a:cubicBezTo>
                      <a:pt x="5005862" y="299720"/>
                      <a:pt x="5001038" y="278130"/>
                      <a:pt x="4999429" y="256540"/>
                    </a:cubicBezTo>
                    <a:cubicBezTo>
                      <a:pt x="4997017" y="236220"/>
                      <a:pt x="4997017" y="213360"/>
                      <a:pt x="4999429" y="191770"/>
                    </a:cubicBezTo>
                    <a:cubicBezTo>
                      <a:pt x="5001038" y="170180"/>
                      <a:pt x="5005862" y="148590"/>
                      <a:pt x="5012295" y="129540"/>
                    </a:cubicBezTo>
                    <a:cubicBezTo>
                      <a:pt x="5018728" y="110490"/>
                      <a:pt x="5027574" y="92710"/>
                      <a:pt x="5037225" y="77470"/>
                    </a:cubicBezTo>
                    <a:cubicBezTo>
                      <a:pt x="5046874" y="63500"/>
                      <a:pt x="5058936" y="50800"/>
                      <a:pt x="5071803" y="41910"/>
                    </a:cubicBezTo>
                    <a:cubicBezTo>
                      <a:pt x="5083865" y="33020"/>
                      <a:pt x="5097536" y="26670"/>
                      <a:pt x="5111206" y="24130"/>
                    </a:cubicBezTo>
                    <a:cubicBezTo>
                      <a:pt x="5124877" y="21590"/>
                      <a:pt x="5139352" y="22860"/>
                      <a:pt x="5152218" y="27940"/>
                    </a:cubicBezTo>
                    <a:cubicBezTo>
                      <a:pt x="5165889" y="31750"/>
                      <a:pt x="5178755" y="40640"/>
                      <a:pt x="5190818" y="52070"/>
                    </a:cubicBezTo>
                    <a:cubicBezTo>
                      <a:pt x="5202076" y="62230"/>
                      <a:pt x="5213334" y="77470"/>
                      <a:pt x="5222180" y="93980"/>
                    </a:cubicBezTo>
                    <a:cubicBezTo>
                      <a:pt x="5231025" y="110490"/>
                      <a:pt x="5238263" y="129540"/>
                      <a:pt x="5243088" y="149860"/>
                    </a:cubicBezTo>
                    <a:cubicBezTo>
                      <a:pt x="5248717" y="170180"/>
                      <a:pt x="5251934" y="191770"/>
                      <a:pt x="5251934" y="213360"/>
                    </a:cubicBezTo>
                    <a:cubicBezTo>
                      <a:pt x="5252738" y="234950"/>
                      <a:pt x="5251129" y="257810"/>
                      <a:pt x="5247912" y="278130"/>
                    </a:cubicBezTo>
                    <a:cubicBezTo>
                      <a:pt x="5243892" y="298450"/>
                      <a:pt x="5238263" y="320040"/>
                      <a:pt x="5230222" y="337820"/>
                    </a:cubicBezTo>
                    <a:cubicBezTo>
                      <a:pt x="5222984" y="355600"/>
                      <a:pt x="5212530" y="372110"/>
                      <a:pt x="5202076" y="384810"/>
                    </a:cubicBezTo>
                    <a:cubicBezTo>
                      <a:pt x="5191622" y="397510"/>
                      <a:pt x="5178755" y="407670"/>
                      <a:pt x="5165889" y="415290"/>
                    </a:cubicBezTo>
                    <a:cubicBezTo>
                      <a:pt x="5153022" y="421640"/>
                      <a:pt x="5149002" y="422910"/>
                      <a:pt x="5124877" y="425450"/>
                    </a:cubicBezTo>
                    <a:cubicBezTo>
                      <a:pt x="4946354" y="448310"/>
                      <a:pt x="3426503" y="421640"/>
                      <a:pt x="2845903" y="412750"/>
                    </a:cubicBezTo>
                    <a:cubicBezTo>
                      <a:pt x="2486446" y="407670"/>
                      <a:pt x="2275757" y="392430"/>
                      <a:pt x="1972591" y="391160"/>
                    </a:cubicBezTo>
                    <a:cubicBezTo>
                      <a:pt x="1642084" y="389890"/>
                      <a:pt x="1215882" y="411480"/>
                      <a:pt x="937644" y="411480"/>
                    </a:cubicBezTo>
                    <a:cubicBezTo>
                      <a:pt x="749472" y="410210"/>
                      <a:pt x="610353" y="400050"/>
                      <a:pt x="465605" y="400050"/>
                    </a:cubicBezTo>
                    <a:cubicBezTo>
                      <a:pt x="340157" y="400050"/>
                      <a:pt x="168872" y="412750"/>
                      <a:pt x="118211" y="408940"/>
                    </a:cubicBezTo>
                    <a:cubicBezTo>
                      <a:pt x="102932" y="407670"/>
                      <a:pt x="100519" y="408940"/>
                      <a:pt x="90065" y="403860"/>
                    </a:cubicBezTo>
                    <a:cubicBezTo>
                      <a:pt x="75590" y="396240"/>
                      <a:pt x="52270" y="377190"/>
                      <a:pt x="40208" y="361950"/>
                    </a:cubicBezTo>
                    <a:cubicBezTo>
                      <a:pt x="32166" y="351790"/>
                      <a:pt x="27341" y="344170"/>
                      <a:pt x="21712" y="328930"/>
                    </a:cubicBezTo>
                    <a:cubicBezTo>
                      <a:pt x="13671" y="308610"/>
                      <a:pt x="4825" y="270510"/>
                      <a:pt x="1608" y="246380"/>
                    </a:cubicBezTo>
                    <a:cubicBezTo>
                      <a:pt x="0" y="229870"/>
                      <a:pt x="0" y="218440"/>
                      <a:pt x="1608" y="201930"/>
                    </a:cubicBezTo>
                    <a:cubicBezTo>
                      <a:pt x="4825" y="177800"/>
                      <a:pt x="11258" y="143510"/>
                      <a:pt x="21712" y="119380"/>
                    </a:cubicBezTo>
                    <a:cubicBezTo>
                      <a:pt x="32166" y="95250"/>
                      <a:pt x="47445" y="73660"/>
                      <a:pt x="63528" y="60960"/>
                    </a:cubicBezTo>
                    <a:cubicBezTo>
                      <a:pt x="79611" y="46990"/>
                      <a:pt x="118211" y="39370"/>
                      <a:pt x="118211" y="39370"/>
                    </a:cubicBezTo>
                  </a:path>
                </a:pathLst>
              </a:custGeom>
              <a:solidFill>
                <a:srgbClr val="FCDBB0"/>
              </a:solidFill>
              <a:ln cap="sq">
                <a:noFill/>
                <a:prstDash val="solid"/>
                <a:miter/>
              </a:ln>
            </p:spPr>
          </p:sp>
        </p:grpSp>
        <p:sp>
          <p:nvSpPr>
            <p:cNvPr id="31" name="TextBox 19">
              <a:extLst>
                <a:ext uri="{FF2B5EF4-FFF2-40B4-BE49-F238E27FC236}">
                  <a16:creationId xmlns:a16="http://schemas.microsoft.com/office/drawing/2014/main" id="{E34730B0-42F9-EF2E-C925-1020F974FBF5}"/>
                </a:ext>
              </a:extLst>
            </p:cNvPr>
            <p:cNvSpPr txBox="1"/>
            <p:nvPr/>
          </p:nvSpPr>
          <p:spPr>
            <a:xfrm>
              <a:off x="0" y="19049"/>
              <a:ext cx="6072265" cy="570156"/>
            </a:xfrm>
            <a:prstGeom prst="rect">
              <a:avLst/>
            </a:prstGeom>
          </p:spPr>
          <p:txBody>
            <a:bodyPr lIns="0" tIns="0" rIns="0" bIns="0" rtlCol="0" anchor="t">
              <a:spAutoFit/>
            </a:bodyPr>
            <a:lstStyle/>
            <a:p>
              <a:pPr marL="0" marR="0" lvl="0" indent="0" algn="ctr" defTabSz="457200" rtl="0" eaLnBrk="1" fontAlgn="auto" latinLnBrk="0" hangingPunct="1">
                <a:lnSpc>
                  <a:spcPts val="2232"/>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srgbClr val="1E3062"/>
                  </a:solidFill>
                  <a:effectLst/>
                  <a:uLnTx/>
                  <a:uFillTx/>
                  <a:latin typeface="思源宋體" panose="02020400000000000000" pitchFamily="18" charset="-120"/>
                  <a:ea typeface="思源宋體" panose="02020400000000000000" pitchFamily="18" charset="-120"/>
                  <a:cs typeface="王漢宗特黑體"/>
                  <a:sym typeface="王漢宗特黑體"/>
                </a:rPr>
                <a:t>最終錄取階段</a:t>
              </a:r>
              <a:endParaRPr kumimoji="0" lang="en-US" sz="2400" b="0" i="0" u="none" strike="noStrike" kern="1200" cap="none" spc="0" normalizeH="0" baseline="0" noProof="0" dirty="0">
                <a:ln>
                  <a:noFill/>
                </a:ln>
                <a:solidFill>
                  <a:srgbClr val="1E3062"/>
                </a:solidFill>
                <a:effectLst/>
                <a:uLnTx/>
                <a:uFillTx/>
                <a:latin typeface="思源宋體" panose="02020400000000000000" pitchFamily="18" charset="-120"/>
                <a:ea typeface="思源宋體" panose="02020400000000000000" pitchFamily="18" charset="-120"/>
                <a:cs typeface="王漢宗特黑體"/>
                <a:sym typeface="王漢宗特黑體"/>
              </a:endParaRPr>
            </a:p>
          </p:txBody>
        </p:sp>
      </p:grpSp>
      <p:sp>
        <p:nvSpPr>
          <p:cNvPr id="38" name="文字方塊 37">
            <a:extLst>
              <a:ext uri="{FF2B5EF4-FFF2-40B4-BE49-F238E27FC236}">
                <a16:creationId xmlns:a16="http://schemas.microsoft.com/office/drawing/2014/main" id="{8D3160F1-B4D2-4D9E-9B68-992999EBAF7B}"/>
              </a:ext>
            </a:extLst>
          </p:cNvPr>
          <p:cNvSpPr txBox="1"/>
          <p:nvPr/>
        </p:nvSpPr>
        <p:spPr>
          <a:xfrm>
            <a:off x="8409367" y="3778985"/>
            <a:ext cx="3254840" cy="2015936"/>
          </a:xfrm>
          <a:prstGeom prst="rect">
            <a:avLst/>
          </a:prstGeom>
          <a:noFill/>
        </p:spPr>
        <p:txBody>
          <a:bodyPr wrap="square">
            <a:spAutoFit/>
          </a:bodyPr>
          <a:lstStyle/>
          <a:p>
            <a:pPr marL="304815" marR="0" lvl="0" indent="-304815" algn="l" defTabSz="457200" rtl="0" eaLnBrk="1" fontAlgn="auto" latinLnBrk="0" hangingPunct="1">
              <a:lnSpc>
                <a:spcPts val="2987"/>
              </a:lnSpc>
              <a:spcBef>
                <a:spcPct val="0"/>
              </a:spcBef>
              <a:spcAft>
                <a:spcPts val="0"/>
              </a:spcAft>
              <a:buClrTx/>
              <a:buSzTx/>
              <a:buFont typeface="Arial" panose="020B0604020202020204" pitchFamily="34" charset="0"/>
              <a:buChar char="•"/>
              <a:tabLst/>
              <a:defRPr/>
            </a:pPr>
            <a:r>
              <a:rPr kumimoji="0" lang="zh-TW" altLang="en-US" sz="2133" b="0" i="0" u="none" strike="noStrike" kern="1200" cap="none" spc="0" normalizeH="0" baseline="0" noProof="0" dirty="0">
                <a:ln>
                  <a:noFill/>
                </a:ln>
                <a:solidFill>
                  <a:srgbClr val="1E3062"/>
                </a:solidFill>
                <a:effectLst/>
                <a:uLnTx/>
                <a:uFillTx/>
                <a:latin typeface="思源宋體" panose="02020400000000000000" pitchFamily="18" charset="-120"/>
                <a:ea typeface="思源宋體" panose="02020400000000000000" pitchFamily="18" charset="-120"/>
                <a:cs typeface="王漢宗特黑體"/>
                <a:sym typeface="王漢宗特黑體"/>
              </a:rPr>
              <a:t>依書面及面試總成績排名比序結果決定本校推薦序。</a:t>
            </a:r>
            <a:endParaRPr kumimoji="0" lang="en-US" altLang="zh-TW" sz="2133" b="0" i="0" u="none" strike="noStrike" kern="1200" cap="none" spc="0" normalizeH="0" baseline="0" noProof="0" dirty="0">
              <a:ln>
                <a:noFill/>
              </a:ln>
              <a:solidFill>
                <a:srgbClr val="1E3062"/>
              </a:solidFill>
              <a:effectLst/>
              <a:uLnTx/>
              <a:uFillTx/>
              <a:latin typeface="思源宋體" panose="02020400000000000000" pitchFamily="18" charset="-120"/>
              <a:ea typeface="思源宋體" panose="02020400000000000000" pitchFamily="18" charset="-120"/>
              <a:cs typeface="王漢宗特黑體"/>
              <a:sym typeface="王漢宗特黑體"/>
            </a:endParaRPr>
          </a:p>
          <a:p>
            <a:pPr marL="304815" marR="0" lvl="0" indent="-304815" algn="l" defTabSz="457200" rtl="0" eaLnBrk="1" fontAlgn="auto" latinLnBrk="0" hangingPunct="1">
              <a:lnSpc>
                <a:spcPts val="2987"/>
              </a:lnSpc>
              <a:spcBef>
                <a:spcPct val="0"/>
              </a:spcBef>
              <a:spcAft>
                <a:spcPts val="0"/>
              </a:spcAft>
              <a:buClrTx/>
              <a:buSzTx/>
              <a:buFont typeface="Arial" panose="020B0604020202020204" pitchFamily="34" charset="0"/>
              <a:buChar char="•"/>
              <a:tabLst/>
              <a:defRPr/>
            </a:pPr>
            <a:r>
              <a:rPr kumimoji="0" lang="zh-TW" altLang="en-US" sz="2133" b="0" i="0" u="none" strike="noStrike" kern="1200" cap="none" spc="0" normalizeH="0" baseline="0" noProof="0" dirty="0">
                <a:ln>
                  <a:noFill/>
                </a:ln>
                <a:solidFill>
                  <a:srgbClr val="1E3062"/>
                </a:solidFill>
                <a:effectLst/>
                <a:uLnTx/>
                <a:uFillTx/>
                <a:latin typeface="思源宋體" panose="02020400000000000000" pitchFamily="18" charset="-120"/>
                <a:ea typeface="思源宋體" panose="02020400000000000000" pitchFamily="18" charset="-120"/>
                <a:cs typeface="王漢宗特黑體"/>
                <a:sym typeface="王漢宗特黑體"/>
              </a:rPr>
              <a:t>依推薦序</a:t>
            </a:r>
            <a:r>
              <a:rPr kumimoji="0" lang="zh-TW" altLang="en-US" sz="2133" b="0" i="0" u="none" strike="noStrike" kern="1200" cap="none" spc="0" normalizeH="0" baseline="0" noProof="0" dirty="0">
                <a:ln>
                  <a:noFill/>
                </a:ln>
                <a:solidFill>
                  <a:srgbClr val="FF0000"/>
                </a:solidFill>
                <a:effectLst/>
                <a:uLnTx/>
                <a:uFillTx/>
                <a:latin typeface="思源宋體" panose="02020400000000000000" pitchFamily="18" charset="-120"/>
                <a:ea typeface="思源宋體" panose="02020400000000000000" pitchFamily="18" charset="-120"/>
                <a:cs typeface="王漢宗特黑體"/>
                <a:sym typeface="王漢宗特黑體"/>
              </a:rPr>
              <a:t>擇優錄取前</a:t>
            </a:r>
            <a:r>
              <a:rPr kumimoji="0" lang="en-US" altLang="zh-TW" sz="2133" b="0" i="0" u="none" strike="noStrike" kern="1200" cap="none" spc="0" normalizeH="0" baseline="0" noProof="0" dirty="0">
                <a:ln>
                  <a:noFill/>
                </a:ln>
                <a:solidFill>
                  <a:srgbClr val="FF0000"/>
                </a:solidFill>
                <a:effectLst/>
                <a:uLnTx/>
                <a:uFillTx/>
                <a:latin typeface="思源宋體" panose="02020400000000000000" pitchFamily="18" charset="-120"/>
                <a:ea typeface="思源宋體" panose="02020400000000000000" pitchFamily="18" charset="-120"/>
                <a:cs typeface="王漢宗特黑體"/>
                <a:sym typeface="王漢宗特黑體"/>
              </a:rPr>
              <a:t>30</a:t>
            </a:r>
            <a:r>
              <a:rPr kumimoji="0" lang="zh-TW" altLang="en-US" sz="2133" b="0" i="0" u="none" strike="noStrike" kern="1200" cap="none" spc="0" normalizeH="0" baseline="0" noProof="0" dirty="0">
                <a:ln>
                  <a:noFill/>
                </a:ln>
                <a:solidFill>
                  <a:srgbClr val="FF0000"/>
                </a:solidFill>
                <a:effectLst/>
                <a:uLnTx/>
                <a:uFillTx/>
                <a:latin typeface="思源宋體" panose="02020400000000000000" pitchFamily="18" charset="-120"/>
                <a:ea typeface="思源宋體" panose="02020400000000000000" pitchFamily="18" charset="-120"/>
                <a:cs typeface="王漢宗特黑體"/>
                <a:sym typeface="王漢宗特黑體"/>
              </a:rPr>
              <a:t>名</a:t>
            </a:r>
            <a:r>
              <a:rPr kumimoji="0" lang="zh-TW" altLang="en-US" sz="2133" b="0" i="0" u="none" strike="noStrike" kern="1200" cap="none" spc="0" normalizeH="0" baseline="0" noProof="0" dirty="0">
                <a:ln>
                  <a:noFill/>
                </a:ln>
                <a:solidFill>
                  <a:srgbClr val="1E3062"/>
                </a:solidFill>
                <a:effectLst/>
                <a:uLnTx/>
                <a:uFillTx/>
                <a:latin typeface="思源宋體" panose="02020400000000000000" pitchFamily="18" charset="-120"/>
                <a:ea typeface="思源宋體" panose="02020400000000000000" pitchFamily="18" charset="-120"/>
                <a:cs typeface="王漢宗特黑體"/>
                <a:sym typeface="王漢宗特黑體"/>
              </a:rPr>
              <a:t>，並列備取名額。</a:t>
            </a:r>
            <a:endParaRPr kumimoji="0" lang="en-US" altLang="zh-TW" sz="2133" b="0" i="0" u="none" strike="noStrike" kern="1200" cap="none" spc="0" normalizeH="0" baseline="0" noProof="0" dirty="0">
              <a:ln>
                <a:noFill/>
              </a:ln>
              <a:solidFill>
                <a:srgbClr val="1E3062"/>
              </a:solidFill>
              <a:effectLst/>
              <a:uLnTx/>
              <a:uFillTx/>
              <a:latin typeface="思源宋體" panose="02020400000000000000" pitchFamily="18" charset="-120"/>
              <a:ea typeface="思源宋體" panose="02020400000000000000" pitchFamily="18" charset="-120"/>
              <a:cs typeface="王漢宗特黑體"/>
              <a:sym typeface="王漢宗特黑體"/>
            </a:endParaRPr>
          </a:p>
        </p:txBody>
      </p:sp>
      <p:sp>
        <p:nvSpPr>
          <p:cNvPr id="36" name="TextBox 16"/>
          <p:cNvSpPr txBox="1"/>
          <p:nvPr/>
        </p:nvSpPr>
        <p:spPr>
          <a:xfrm>
            <a:off x="5291375" y="517037"/>
            <a:ext cx="6372832" cy="337528"/>
          </a:xfrm>
          <a:prstGeom prst="rect">
            <a:avLst/>
          </a:prstGeom>
        </p:spPr>
        <p:txBody>
          <a:bodyPr wrap="square" lIns="0" tIns="0" rIns="0" bIns="0" rtlCol="0" anchor="t">
            <a:spAutoFit/>
          </a:bodyPr>
          <a:lstStyle/>
          <a:p>
            <a:pPr marL="0" marR="0" lvl="0" indent="0" algn="l" defTabSz="457200" rtl="0" eaLnBrk="1" fontAlgn="auto" latinLnBrk="0" hangingPunct="1">
              <a:lnSpc>
                <a:spcPts val="2986"/>
              </a:lnSpc>
              <a:spcBef>
                <a:spcPct val="0"/>
              </a:spcBef>
              <a:spcAft>
                <a:spcPts val="0"/>
              </a:spcAft>
              <a:buClrTx/>
              <a:buSzTx/>
              <a:buFontTx/>
              <a:buNone/>
              <a:tabLst/>
              <a:defRPr/>
            </a:pPr>
            <a:r>
              <a:rPr kumimoji="0" lang="zh-TW" altLang="en-US" sz="1600" b="0" i="0" u="none" strike="noStrike" kern="1200" cap="none" spc="0" normalizeH="0" baseline="0" noProof="0" dirty="0">
                <a:ln>
                  <a:noFill/>
                </a:ln>
                <a:solidFill>
                  <a:srgbClr val="FF0000"/>
                </a:solidFill>
                <a:effectLst/>
                <a:uLnTx/>
                <a:uFillTx/>
                <a:latin typeface="思源宋體" panose="02020400000000000000" pitchFamily="18" charset="-120"/>
                <a:ea typeface="思源宋體" panose="02020400000000000000" pitchFamily="18" charset="-120"/>
                <a:cs typeface="王漢宗特黑體"/>
                <a:sym typeface="王漢宗特黑體"/>
              </a:rPr>
              <a:t>註：以</a:t>
            </a:r>
            <a:r>
              <a:rPr kumimoji="0" lang="en-US" altLang="zh-TW" sz="1600" b="0" i="0" u="none" strike="noStrike" kern="1200" cap="none" spc="0" normalizeH="0" baseline="0" noProof="0" dirty="0">
                <a:ln>
                  <a:noFill/>
                </a:ln>
                <a:solidFill>
                  <a:srgbClr val="FF0000"/>
                </a:solidFill>
                <a:effectLst/>
                <a:uLnTx/>
                <a:uFillTx/>
                <a:latin typeface="思源宋體" panose="02020400000000000000" pitchFamily="18" charset="-120"/>
                <a:ea typeface="思源宋體" panose="02020400000000000000" pitchFamily="18" charset="-120"/>
                <a:cs typeface="王漢宗特黑體"/>
                <a:sym typeface="王漢宗特黑體"/>
              </a:rPr>
              <a:t>114</a:t>
            </a:r>
            <a:r>
              <a:rPr kumimoji="0" lang="zh-TW" altLang="en-US" sz="1600" b="0" i="0" u="none" strike="noStrike" kern="1200" cap="none" spc="0" normalizeH="0" baseline="0" noProof="0" dirty="0">
                <a:ln>
                  <a:noFill/>
                </a:ln>
                <a:solidFill>
                  <a:srgbClr val="FF0000"/>
                </a:solidFill>
                <a:effectLst/>
                <a:uLnTx/>
                <a:uFillTx/>
                <a:latin typeface="思源宋體" panose="02020400000000000000" pitchFamily="18" charset="-120"/>
                <a:ea typeface="思源宋體" panose="02020400000000000000" pitchFamily="18" charset="-120"/>
                <a:cs typeface="王漢宗特黑體"/>
                <a:sym typeface="王漢宗特黑體"/>
              </a:rPr>
              <a:t>學年度智慧製造內工</a:t>
            </a:r>
            <a:r>
              <a:rPr kumimoji="0" lang="en-US" altLang="zh-TW" sz="1600" b="0" i="0" u="none" strike="noStrike" kern="1200" cap="none" spc="0" normalizeH="0" baseline="0" noProof="0" dirty="0" err="1">
                <a:ln>
                  <a:noFill/>
                </a:ln>
                <a:solidFill>
                  <a:srgbClr val="FF0000"/>
                </a:solidFill>
                <a:effectLst/>
                <a:uLnTx/>
                <a:uFillTx/>
                <a:latin typeface="思源宋體" panose="02020400000000000000" pitchFamily="18" charset="-120"/>
                <a:ea typeface="思源宋體" panose="02020400000000000000" pitchFamily="18" charset="-120"/>
                <a:cs typeface="王漢宗特黑體"/>
                <a:sym typeface="王漢宗特黑體"/>
              </a:rPr>
              <a:t>專班</a:t>
            </a:r>
            <a:r>
              <a:rPr kumimoji="0" lang="zh-TW" altLang="en-US" sz="1600" b="0" i="0" u="none" strike="noStrike" kern="1200" cap="none" spc="0" normalizeH="0" baseline="0" noProof="0" dirty="0">
                <a:ln>
                  <a:noFill/>
                </a:ln>
                <a:solidFill>
                  <a:srgbClr val="FF0000"/>
                </a:solidFill>
                <a:effectLst/>
                <a:uLnTx/>
                <a:uFillTx/>
                <a:latin typeface="思源宋體" panose="02020400000000000000" pitchFamily="18" charset="-120"/>
                <a:ea typeface="思源宋體" panose="02020400000000000000" pitchFamily="18" charset="-120"/>
                <a:cs typeface="王漢宗特黑體"/>
                <a:sym typeface="王漢宗特黑體"/>
              </a:rPr>
              <a:t>為例，</a:t>
            </a:r>
            <a:r>
              <a:rPr kumimoji="0" lang="en-US" altLang="zh-TW" sz="1600" b="0" i="0" u="none" strike="noStrike" kern="1200" cap="none" spc="0" normalizeH="0" baseline="0" noProof="0" dirty="0">
                <a:ln>
                  <a:noFill/>
                </a:ln>
                <a:solidFill>
                  <a:srgbClr val="FF0000"/>
                </a:solidFill>
                <a:effectLst/>
                <a:uLnTx/>
                <a:uFillTx/>
                <a:latin typeface="思源宋體" panose="02020400000000000000" pitchFamily="18" charset="-120"/>
                <a:ea typeface="思源宋體" panose="02020400000000000000" pitchFamily="18" charset="-120"/>
                <a:cs typeface="王漢宗特黑體"/>
                <a:sym typeface="王漢宗特黑體"/>
              </a:rPr>
              <a:t>115</a:t>
            </a:r>
            <a:r>
              <a:rPr kumimoji="0" lang="zh-TW" altLang="en-US" sz="1600" b="0" i="0" u="none" strike="noStrike" kern="1200" cap="none" spc="0" normalizeH="0" baseline="0" noProof="0" dirty="0">
                <a:ln>
                  <a:noFill/>
                </a:ln>
                <a:solidFill>
                  <a:srgbClr val="FF0000"/>
                </a:solidFill>
                <a:effectLst/>
                <a:uLnTx/>
                <a:uFillTx/>
                <a:latin typeface="思源宋體" panose="02020400000000000000" pitchFamily="18" charset="-120"/>
                <a:ea typeface="思源宋體" panose="02020400000000000000" pitchFamily="18" charset="-120"/>
                <a:cs typeface="王漢宗特黑體"/>
                <a:sym typeface="王漢宗特黑體"/>
              </a:rPr>
              <a:t>學年度將以後續核定為準。</a:t>
            </a:r>
            <a:endParaRPr kumimoji="0" lang="en-US" sz="1600" b="0" i="0" u="none" strike="noStrike" kern="1200" cap="none" spc="0" normalizeH="0" baseline="0" noProof="0" dirty="0">
              <a:ln>
                <a:noFill/>
              </a:ln>
              <a:solidFill>
                <a:srgbClr val="FF0000"/>
              </a:solidFill>
              <a:effectLst/>
              <a:uLnTx/>
              <a:uFillTx/>
              <a:latin typeface="思源宋體" panose="02020400000000000000" pitchFamily="18" charset="-120"/>
              <a:ea typeface="思源宋體" panose="02020400000000000000" pitchFamily="18" charset="-120"/>
              <a:cs typeface="王漢宗特黑體"/>
              <a:sym typeface="王漢宗特黑體"/>
            </a:endParaRPr>
          </a:p>
        </p:txBody>
      </p:sp>
      <p:sp>
        <p:nvSpPr>
          <p:cNvPr id="2" name="投影片編號版面配置區 1">
            <a:extLst>
              <a:ext uri="{FF2B5EF4-FFF2-40B4-BE49-F238E27FC236}">
                <a16:creationId xmlns:a16="http://schemas.microsoft.com/office/drawing/2014/main" id="{E324E901-98AA-49FF-FF3C-499EA0DAB4E4}"/>
              </a:ext>
            </a:extLst>
          </p:cNvPr>
          <p:cNvSpPr txBox="1">
            <a:spLocks/>
          </p:cNvSpPr>
          <p:nvPr/>
        </p:nvSpPr>
        <p:spPr>
          <a:xfrm>
            <a:off x="11346323" y="6272809"/>
            <a:ext cx="64008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69E57DC2-970A-4B3E-BB1C-7A09969E49DF}" type="slidenum">
              <a:rPr kumimoji="0" lang="en-US" sz="1800" b="0" i="0" u="none" strike="noStrike" kern="1200" cap="none" spc="0" normalizeH="0" baseline="0" noProof="0" smtClean="0">
                <a:ln>
                  <a:noFill/>
                </a:ln>
                <a:solidFill>
                  <a:prstClr val="white"/>
                </a:solidFill>
                <a:effectLst/>
                <a:uLnTx/>
                <a:uFillTx/>
                <a:latin typeface="思源宋體" panose="02020400000000000000" pitchFamily="18" charset="-120"/>
                <a:ea typeface="思源宋體" panose="02020400000000000000" pitchFamily="18" charset="-120"/>
                <a:cs typeface="+mn-cs"/>
              </a:rPr>
              <a:pPr marL="0" marR="0" lvl="0" indent="0" algn="l" defTabSz="457200" rtl="0" eaLnBrk="1" fontAlgn="auto" latinLnBrk="0" hangingPunct="1">
                <a:lnSpc>
                  <a:spcPct val="100000"/>
                </a:lnSpc>
                <a:spcBef>
                  <a:spcPts val="0"/>
                </a:spcBef>
                <a:spcAft>
                  <a:spcPts val="0"/>
                </a:spcAft>
                <a:buClrTx/>
                <a:buSzTx/>
                <a:buFontTx/>
                <a:buNone/>
                <a:tabLst/>
                <a:defRPr/>
              </a:pPr>
              <a:t>100</a:t>
            </a:fld>
            <a:endParaRPr kumimoji="0" lang="en-US" sz="1800" b="0" i="0" u="none" strike="noStrike" kern="1200" cap="none" spc="0" normalizeH="0" baseline="0" noProof="0" dirty="0">
              <a:ln>
                <a:noFill/>
              </a:ln>
              <a:solidFill>
                <a:prstClr val="white"/>
              </a:solidFill>
              <a:effectLst/>
              <a:uLnTx/>
              <a:uFillTx/>
              <a:latin typeface="思源宋體" panose="02020400000000000000" pitchFamily="18" charset="-120"/>
              <a:ea typeface="思源宋體" panose="02020400000000000000" pitchFamily="18" charset="-120"/>
              <a:cs typeface="+mn-cs"/>
            </a:endParaRPr>
          </a:p>
        </p:txBody>
      </p:sp>
    </p:spTree>
    <p:extLst>
      <p:ext uri="{BB962C8B-B14F-4D97-AF65-F5344CB8AC3E}">
        <p14:creationId xmlns:p14="http://schemas.microsoft.com/office/powerpoint/2010/main" val="67702693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53B800-3F67-BCED-D793-B8C035956C64}"/>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A597EDE4-66D9-2EE7-86E4-896F7BF6FE51}"/>
              </a:ext>
            </a:extLst>
          </p:cNvPr>
          <p:cNvSpPr>
            <a:spLocks noGrp="1"/>
          </p:cNvSpPr>
          <p:nvPr>
            <p:ph type="title"/>
          </p:nvPr>
        </p:nvSpPr>
        <p:spPr>
          <a:xfrm>
            <a:off x="1981200" y="274638"/>
            <a:ext cx="8435280" cy="1143000"/>
          </a:xfrm>
        </p:spPr>
        <p:txBody>
          <a:bodyPr>
            <a:normAutofit/>
          </a:bodyPr>
          <a:lstStyle/>
          <a:p>
            <a:r>
              <a:rPr lang="zh-TW" altLang="en-US" b="1" dirty="0">
                <a:effectLst/>
                <a:latin typeface="思源宋體" panose="02020400000000000000" pitchFamily="18" charset="-120"/>
                <a:ea typeface="思源宋體" panose="02020400000000000000" pitchFamily="18" charset="-120"/>
                <a:cs typeface="DFKai-SB" panose="03000509000000000000" pitchFamily="49" charset="-120"/>
              </a:rPr>
              <a:t>專業群科與產業及進路關聯</a:t>
            </a:r>
          </a:p>
        </p:txBody>
      </p:sp>
      <p:sp>
        <p:nvSpPr>
          <p:cNvPr id="6" name="矩形: 圓角 5">
            <a:extLst>
              <a:ext uri="{FF2B5EF4-FFF2-40B4-BE49-F238E27FC236}">
                <a16:creationId xmlns:a16="http://schemas.microsoft.com/office/drawing/2014/main" id="{589AC147-807F-F234-707C-D0E22A82710A}"/>
              </a:ext>
            </a:extLst>
          </p:cNvPr>
          <p:cNvSpPr/>
          <p:nvPr/>
        </p:nvSpPr>
        <p:spPr>
          <a:xfrm>
            <a:off x="1848797" y="4720287"/>
            <a:ext cx="2627651" cy="504056"/>
          </a:xfrm>
          <a:prstGeom prst="roundRect">
            <a:avLst/>
          </a:prstGeom>
          <a:solidFill>
            <a:srgbClr val="ED74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prstClr val="white"/>
                </a:solidFill>
                <a:effectLst/>
                <a:uLnTx/>
                <a:uFillTx/>
                <a:latin typeface="思源宋體" panose="02020400000000000000" pitchFamily="18" charset="-120"/>
                <a:ea typeface="思源宋體" panose="02020400000000000000" pitchFamily="18" charset="-120"/>
                <a:cs typeface="+mn-cs"/>
              </a:rPr>
              <a:t>逆向工程思考法</a:t>
            </a:r>
          </a:p>
        </p:txBody>
      </p:sp>
      <p:grpSp>
        <p:nvGrpSpPr>
          <p:cNvPr id="3" name="群組 2">
            <a:extLst>
              <a:ext uri="{FF2B5EF4-FFF2-40B4-BE49-F238E27FC236}">
                <a16:creationId xmlns:a16="http://schemas.microsoft.com/office/drawing/2014/main" id="{29BE9446-E5E6-3399-8AEE-CA03CEFAAA41}"/>
              </a:ext>
            </a:extLst>
          </p:cNvPr>
          <p:cNvGrpSpPr/>
          <p:nvPr/>
        </p:nvGrpSpPr>
        <p:grpSpPr>
          <a:xfrm>
            <a:off x="6663844" y="1581233"/>
            <a:ext cx="3752636" cy="648000"/>
            <a:chOff x="2549042" y="21914"/>
            <a:chExt cx="3546957" cy="660620"/>
          </a:xfrm>
          <a:solidFill>
            <a:schemeClr val="accent1"/>
          </a:solidFill>
        </p:grpSpPr>
        <p:sp>
          <p:nvSpPr>
            <p:cNvPr id="7" name="矩形: 圓角 6">
              <a:extLst>
                <a:ext uri="{FF2B5EF4-FFF2-40B4-BE49-F238E27FC236}">
                  <a16:creationId xmlns:a16="http://schemas.microsoft.com/office/drawing/2014/main" id="{5517A561-D78A-9424-8D4E-072F67809354}"/>
                </a:ext>
              </a:extLst>
            </p:cNvPr>
            <p:cNvSpPr/>
            <p:nvPr/>
          </p:nvSpPr>
          <p:spPr>
            <a:xfrm>
              <a:off x="2549042" y="21914"/>
              <a:ext cx="3546957" cy="660620"/>
            </a:xfrm>
            <a:prstGeom prst="roundRect">
              <a:avLst/>
            </a:prstGeom>
            <a:grp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思源宋體" panose="02020400000000000000" pitchFamily="18" charset="-120"/>
                <a:ea typeface="思源宋體" panose="02020400000000000000" pitchFamily="18" charset="-120"/>
                <a:cs typeface="+mn-cs"/>
              </a:endParaRPr>
            </a:p>
          </p:txBody>
        </p:sp>
        <p:sp>
          <p:nvSpPr>
            <p:cNvPr id="8" name="矩形: 圓角 4">
              <a:extLst>
                <a:ext uri="{FF2B5EF4-FFF2-40B4-BE49-F238E27FC236}">
                  <a16:creationId xmlns:a16="http://schemas.microsoft.com/office/drawing/2014/main" id="{78F0B56A-2A1B-0E80-684E-225628608EC0}"/>
                </a:ext>
              </a:extLst>
            </p:cNvPr>
            <p:cNvSpPr txBox="1"/>
            <p:nvPr/>
          </p:nvSpPr>
          <p:spPr>
            <a:xfrm>
              <a:off x="2581291" y="54163"/>
              <a:ext cx="3482459" cy="59612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6000" tIns="36000" rIns="36000" bIns="36000" numCol="1" spcCol="1270" anchor="ctr" anchorCtr="0">
              <a:noAutofit/>
            </a:bodyPr>
            <a:lstStyle/>
            <a:p>
              <a:pPr marL="0" marR="0" lvl="0" indent="0" algn="ctr" defTabSz="1066800" rtl="0" eaLnBrk="1" fontAlgn="auto" latinLnBrk="0" hangingPunct="1">
                <a:lnSpc>
                  <a:spcPct val="90000"/>
                </a:lnSpc>
                <a:spcBef>
                  <a:spcPts val="0"/>
                </a:spcBef>
                <a:spcAft>
                  <a:spcPct val="35000"/>
                </a:spcAft>
                <a:buClrTx/>
                <a:buSzTx/>
                <a:buFontTx/>
                <a:buNone/>
                <a:tabLst/>
                <a:defRPr/>
              </a:pPr>
              <a:r>
                <a:rPr kumimoji="0" lang="zh-TW" altLang="en-US" sz="2400" b="1" i="0" u="none" strike="noStrike" kern="1200" cap="none" spc="0" normalizeH="0" baseline="0" noProof="0" dirty="0">
                  <a:ln>
                    <a:noFill/>
                  </a:ln>
                  <a:solidFill>
                    <a:prstClr val="white"/>
                  </a:solidFill>
                  <a:effectLst/>
                  <a:uLnTx/>
                  <a:uFillTx/>
                  <a:latin typeface="思源宋體" panose="02020400000000000000" pitchFamily="18" charset="-120"/>
                  <a:ea typeface="思源宋體" panose="02020400000000000000" pitchFamily="18" charset="-120"/>
                  <a:cs typeface="DFKai-SB" panose="03000509000000000000" pitchFamily="49" charset="-120"/>
                </a:rPr>
                <a:t>日常生活</a:t>
              </a:r>
              <a:r>
                <a:rPr kumimoji="0" lang="en-US" altLang="zh-TW" sz="2400" b="1" i="0" u="none" strike="noStrike" kern="1200" cap="none" spc="0" normalizeH="0" baseline="0" noProof="0" dirty="0">
                  <a:ln>
                    <a:noFill/>
                  </a:ln>
                  <a:solidFill>
                    <a:prstClr val="white"/>
                  </a:solidFill>
                  <a:effectLst/>
                  <a:uLnTx/>
                  <a:uFillTx/>
                  <a:latin typeface="思源宋體" panose="02020400000000000000" pitchFamily="18" charset="-120"/>
                  <a:ea typeface="思源宋體" panose="02020400000000000000" pitchFamily="18" charset="-120"/>
                  <a:cs typeface="DFKai-SB" panose="03000509000000000000" pitchFamily="49" charset="-120"/>
                </a:rPr>
                <a:t>(</a:t>
              </a:r>
              <a:r>
                <a:rPr kumimoji="0" lang="zh-TW" altLang="en-US" sz="2400" b="1" i="0" u="none" strike="noStrike" kern="1200" cap="none" spc="0" normalizeH="0" baseline="0" noProof="0" dirty="0">
                  <a:ln>
                    <a:noFill/>
                  </a:ln>
                  <a:solidFill>
                    <a:prstClr val="white"/>
                  </a:solidFill>
                  <a:effectLst/>
                  <a:uLnTx/>
                  <a:uFillTx/>
                  <a:latin typeface="思源宋體" panose="02020400000000000000" pitchFamily="18" charset="-120"/>
                  <a:ea typeface="思源宋體" panose="02020400000000000000" pitchFamily="18" charset="-120"/>
                  <a:cs typeface="DFKai-SB" panose="03000509000000000000" pitchFamily="49" charset="-120"/>
                </a:rPr>
                <a:t>產品、服務</a:t>
              </a:r>
              <a:r>
                <a:rPr kumimoji="0" lang="en-US" altLang="zh-TW" sz="2400" b="1" i="0" u="none" strike="noStrike" kern="1200" cap="none" spc="0" normalizeH="0" baseline="0" noProof="0" dirty="0">
                  <a:ln>
                    <a:noFill/>
                  </a:ln>
                  <a:solidFill>
                    <a:prstClr val="white"/>
                  </a:solidFill>
                  <a:effectLst/>
                  <a:uLnTx/>
                  <a:uFillTx/>
                  <a:latin typeface="思源宋體" panose="02020400000000000000" pitchFamily="18" charset="-120"/>
                  <a:ea typeface="思源宋體" panose="02020400000000000000" pitchFamily="18" charset="-120"/>
                  <a:cs typeface="DFKai-SB" panose="03000509000000000000" pitchFamily="49" charset="-120"/>
                </a:rPr>
                <a:t>)</a:t>
              </a:r>
              <a:endParaRPr kumimoji="0" lang="zh-TW" altLang="en-US" sz="2400" b="1" i="0" u="none" strike="noStrike" kern="1200" cap="none" spc="0" normalizeH="0" baseline="0" noProof="0" dirty="0">
                <a:ln>
                  <a:noFill/>
                </a:ln>
                <a:solidFill>
                  <a:prstClr val="white"/>
                </a:solidFill>
                <a:effectLst/>
                <a:uLnTx/>
                <a:uFillTx/>
                <a:latin typeface="思源宋體" panose="02020400000000000000" pitchFamily="18" charset="-120"/>
                <a:ea typeface="思源宋體" panose="02020400000000000000" pitchFamily="18" charset="-120"/>
                <a:cs typeface="+mn-cs"/>
              </a:endParaRPr>
            </a:p>
          </p:txBody>
        </p:sp>
      </p:grpSp>
      <p:grpSp>
        <p:nvGrpSpPr>
          <p:cNvPr id="9" name="群組 8">
            <a:extLst>
              <a:ext uri="{FF2B5EF4-FFF2-40B4-BE49-F238E27FC236}">
                <a16:creationId xmlns:a16="http://schemas.microsoft.com/office/drawing/2014/main" id="{8A038402-58FC-13EF-5878-F421961B68BA}"/>
              </a:ext>
            </a:extLst>
          </p:cNvPr>
          <p:cNvGrpSpPr/>
          <p:nvPr/>
        </p:nvGrpSpPr>
        <p:grpSpPr>
          <a:xfrm>
            <a:off x="6663843" y="2496538"/>
            <a:ext cx="3754155" cy="662400"/>
            <a:chOff x="2482718" y="936098"/>
            <a:chExt cx="3529428" cy="660620"/>
          </a:xfrm>
          <a:solidFill>
            <a:schemeClr val="accent5"/>
          </a:solidFill>
        </p:grpSpPr>
        <p:sp>
          <p:nvSpPr>
            <p:cNvPr id="10" name="矩形: 圓角 9">
              <a:extLst>
                <a:ext uri="{FF2B5EF4-FFF2-40B4-BE49-F238E27FC236}">
                  <a16:creationId xmlns:a16="http://schemas.microsoft.com/office/drawing/2014/main" id="{319A8C31-2FFD-5AED-A93D-7E596F181AF4}"/>
                </a:ext>
              </a:extLst>
            </p:cNvPr>
            <p:cNvSpPr/>
            <p:nvPr/>
          </p:nvSpPr>
          <p:spPr>
            <a:xfrm>
              <a:off x="2482718" y="936098"/>
              <a:ext cx="3529428" cy="660620"/>
            </a:xfrm>
            <a:prstGeom prst="roundRect">
              <a:avLst/>
            </a:prstGeom>
            <a:grp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思源宋體" panose="02020400000000000000" pitchFamily="18" charset="-120"/>
                <a:ea typeface="思源宋體" panose="02020400000000000000" pitchFamily="18" charset="-120"/>
                <a:cs typeface="+mn-cs"/>
              </a:endParaRPr>
            </a:p>
          </p:txBody>
        </p:sp>
        <p:sp>
          <p:nvSpPr>
            <p:cNvPr id="11" name="矩形: 圓角 4">
              <a:extLst>
                <a:ext uri="{FF2B5EF4-FFF2-40B4-BE49-F238E27FC236}">
                  <a16:creationId xmlns:a16="http://schemas.microsoft.com/office/drawing/2014/main" id="{77C14A00-69F5-AADF-3528-D185146444B3}"/>
                </a:ext>
              </a:extLst>
            </p:cNvPr>
            <p:cNvSpPr txBox="1"/>
            <p:nvPr/>
          </p:nvSpPr>
          <p:spPr>
            <a:xfrm>
              <a:off x="2514967" y="968347"/>
              <a:ext cx="3464930" cy="59612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6000" tIns="36000" rIns="36000" bIns="36000" numCol="1" spcCol="1270" anchor="ctr" anchorCtr="0">
              <a:no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zh-TW" altLang="en-US" sz="2000" b="1" i="0" u="none" strike="noStrike" kern="1200" cap="none" spc="0" normalizeH="0" baseline="0" noProof="0" dirty="0">
                  <a:ln>
                    <a:noFill/>
                  </a:ln>
                  <a:solidFill>
                    <a:prstClr val="white"/>
                  </a:solidFill>
                  <a:effectLst/>
                  <a:uLnTx/>
                  <a:uFillTx/>
                  <a:latin typeface="思源宋體" panose="02020400000000000000" pitchFamily="18" charset="-120"/>
                  <a:ea typeface="思源宋體" panose="02020400000000000000" pitchFamily="18" charset="-120"/>
                  <a:cs typeface="DFKai-SB" panose="03000509000000000000" pitchFamily="49" charset="-120"/>
                  <a:sym typeface="Wingdings" panose="05000000000000000000" pitchFamily="2" charset="2"/>
                </a:rPr>
                <a:t>  </a:t>
              </a:r>
              <a:r>
                <a:rPr kumimoji="0" lang="zh-TW" altLang="en-US" sz="2400" b="1" i="0" u="none" strike="noStrike" kern="1200" cap="none" spc="0" normalizeH="0" baseline="0" noProof="0" dirty="0">
                  <a:ln>
                    <a:noFill/>
                  </a:ln>
                  <a:solidFill>
                    <a:prstClr val="white"/>
                  </a:solidFill>
                  <a:effectLst/>
                  <a:uLnTx/>
                  <a:uFillTx/>
                  <a:latin typeface="思源宋體" panose="02020400000000000000" pitchFamily="18" charset="-120"/>
                  <a:ea typeface="思源宋體" panose="02020400000000000000" pitchFamily="18" charset="-120"/>
                  <a:cs typeface="DFKai-SB" panose="03000509000000000000" pitchFamily="49" charset="-120"/>
                  <a:sym typeface="Wingdings" panose="05000000000000000000" pitchFamily="2" charset="2"/>
                </a:rPr>
                <a:t>製造</a:t>
              </a:r>
              <a:r>
                <a:rPr kumimoji="0" lang="zh-TW" altLang="en-US" sz="2400" b="1" i="0" u="none" strike="noStrike" kern="1200" cap="none" spc="0" normalizeH="0" baseline="0" noProof="0" dirty="0">
                  <a:ln>
                    <a:noFill/>
                  </a:ln>
                  <a:solidFill>
                    <a:prstClr val="white"/>
                  </a:solidFill>
                  <a:effectLst/>
                  <a:uLnTx/>
                  <a:uFillTx/>
                  <a:latin typeface="思源宋體" panose="02020400000000000000" pitchFamily="18" charset="-120"/>
                  <a:ea typeface="思源宋體" panose="02020400000000000000" pitchFamily="18" charset="-120"/>
                  <a:cs typeface="DFKai-SB" panose="03000509000000000000" pitchFamily="49" charset="-120"/>
                </a:rPr>
                <a:t>、服務提供者</a:t>
              </a:r>
              <a:r>
                <a:rPr kumimoji="0" lang="en-US" altLang="zh-TW" sz="2400" b="1" i="0" u="none" strike="noStrike" kern="1200" cap="none" spc="0" normalizeH="0" baseline="0" noProof="0" dirty="0">
                  <a:ln>
                    <a:noFill/>
                  </a:ln>
                  <a:solidFill>
                    <a:prstClr val="white"/>
                  </a:solidFill>
                  <a:effectLst/>
                  <a:uLnTx/>
                  <a:uFillTx/>
                  <a:latin typeface="思源宋體" panose="02020400000000000000" pitchFamily="18" charset="-120"/>
                  <a:ea typeface="思源宋體" panose="02020400000000000000" pitchFamily="18" charset="-120"/>
                  <a:cs typeface="DFKai-SB" panose="03000509000000000000" pitchFamily="49" charset="-120"/>
                </a:rPr>
                <a:t>(</a:t>
              </a:r>
              <a:r>
                <a:rPr kumimoji="0" lang="zh-TW" altLang="en-US" sz="2400" b="1" i="0" u="none" strike="noStrike" kern="1200" cap="none" spc="0" normalizeH="0" baseline="0" noProof="0" dirty="0">
                  <a:ln>
                    <a:noFill/>
                  </a:ln>
                  <a:solidFill>
                    <a:prstClr val="white"/>
                  </a:solidFill>
                  <a:effectLst/>
                  <a:uLnTx/>
                  <a:uFillTx/>
                  <a:latin typeface="思源宋體" panose="02020400000000000000" pitchFamily="18" charset="-120"/>
                  <a:ea typeface="思源宋體" panose="02020400000000000000" pitchFamily="18" charset="-120"/>
                  <a:cs typeface="DFKai-SB" panose="03000509000000000000" pitchFamily="49" charset="-120"/>
                </a:rPr>
                <a:t>技術</a:t>
              </a:r>
              <a:r>
                <a:rPr kumimoji="0" lang="en-US" altLang="zh-TW" sz="2400" b="1" i="0" u="none" strike="noStrike" kern="1200" cap="none" spc="0" normalizeH="0" baseline="0" noProof="0" dirty="0">
                  <a:ln>
                    <a:noFill/>
                  </a:ln>
                  <a:solidFill>
                    <a:prstClr val="white"/>
                  </a:solidFill>
                  <a:effectLst/>
                  <a:uLnTx/>
                  <a:uFillTx/>
                  <a:latin typeface="思源宋體" panose="02020400000000000000" pitchFamily="18" charset="-120"/>
                  <a:ea typeface="思源宋體" panose="02020400000000000000" pitchFamily="18" charset="-120"/>
                  <a:cs typeface="DFKai-SB" panose="03000509000000000000" pitchFamily="49" charset="-120"/>
                </a:rPr>
                <a:t>)</a:t>
              </a:r>
              <a:endParaRPr kumimoji="0" lang="zh-TW" altLang="en-US" sz="2200" b="1" i="0" u="none" strike="noStrike" kern="1200" cap="none" spc="0" normalizeH="0" baseline="0" noProof="0" dirty="0">
                <a:ln>
                  <a:noFill/>
                </a:ln>
                <a:solidFill>
                  <a:prstClr val="white"/>
                </a:solidFill>
                <a:effectLst/>
                <a:uLnTx/>
                <a:uFillTx/>
                <a:latin typeface="思源宋體" panose="02020400000000000000" pitchFamily="18" charset="-120"/>
                <a:ea typeface="思源宋體" panose="02020400000000000000" pitchFamily="18" charset="-120"/>
                <a:cs typeface="+mn-cs"/>
              </a:endParaRPr>
            </a:p>
          </p:txBody>
        </p:sp>
      </p:grpSp>
      <p:grpSp>
        <p:nvGrpSpPr>
          <p:cNvPr id="12" name="群組 11">
            <a:extLst>
              <a:ext uri="{FF2B5EF4-FFF2-40B4-BE49-F238E27FC236}">
                <a16:creationId xmlns:a16="http://schemas.microsoft.com/office/drawing/2014/main" id="{7F77AA31-1ED4-9629-733F-B03B1B1D7824}"/>
              </a:ext>
            </a:extLst>
          </p:cNvPr>
          <p:cNvGrpSpPr/>
          <p:nvPr/>
        </p:nvGrpSpPr>
        <p:grpSpPr>
          <a:xfrm>
            <a:off x="6663844" y="3426243"/>
            <a:ext cx="3754154" cy="662400"/>
            <a:chOff x="2520288" y="1866735"/>
            <a:chExt cx="3123071" cy="660620"/>
          </a:xfrm>
          <a:solidFill>
            <a:schemeClr val="accent3"/>
          </a:solidFill>
        </p:grpSpPr>
        <p:sp>
          <p:nvSpPr>
            <p:cNvPr id="13" name="矩形: 圓角 12">
              <a:extLst>
                <a:ext uri="{FF2B5EF4-FFF2-40B4-BE49-F238E27FC236}">
                  <a16:creationId xmlns:a16="http://schemas.microsoft.com/office/drawing/2014/main" id="{E8E76DEE-F04B-BEDD-C134-43A1FB71C825}"/>
                </a:ext>
              </a:extLst>
            </p:cNvPr>
            <p:cNvSpPr/>
            <p:nvPr/>
          </p:nvSpPr>
          <p:spPr>
            <a:xfrm>
              <a:off x="2520288" y="1866735"/>
              <a:ext cx="3123071" cy="660620"/>
            </a:xfrm>
            <a:prstGeom prst="roundRect">
              <a:avLst/>
            </a:prstGeom>
            <a:grp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思源宋體" panose="02020400000000000000" pitchFamily="18" charset="-120"/>
                <a:ea typeface="思源宋體" panose="02020400000000000000" pitchFamily="18" charset="-120"/>
                <a:cs typeface="+mn-cs"/>
              </a:endParaRPr>
            </a:p>
          </p:txBody>
        </p:sp>
        <p:sp>
          <p:nvSpPr>
            <p:cNvPr id="14" name="矩形: 圓角 4">
              <a:extLst>
                <a:ext uri="{FF2B5EF4-FFF2-40B4-BE49-F238E27FC236}">
                  <a16:creationId xmlns:a16="http://schemas.microsoft.com/office/drawing/2014/main" id="{C0EB68EE-EBD9-482E-B522-3ECFF6957949}"/>
                </a:ext>
              </a:extLst>
            </p:cNvPr>
            <p:cNvSpPr txBox="1"/>
            <p:nvPr/>
          </p:nvSpPr>
          <p:spPr>
            <a:xfrm>
              <a:off x="2552537" y="1898984"/>
              <a:ext cx="3058573" cy="59612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6000" tIns="36000" rIns="36000" bIns="36000" numCol="1" spcCol="1270" anchor="ctr" anchorCtr="0">
              <a:noAutofit/>
            </a:bodyPr>
            <a:lstStyle/>
            <a:p>
              <a:pPr marL="0" marR="0" lvl="0" indent="0" algn="ctr" defTabSz="977900" rtl="0" eaLnBrk="1" fontAlgn="auto" latinLnBrk="0" hangingPunct="1">
                <a:lnSpc>
                  <a:spcPct val="9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prstClr val="white"/>
                  </a:solidFill>
                  <a:effectLst/>
                  <a:uLnTx/>
                  <a:uFillTx/>
                  <a:latin typeface="思源宋體" panose="02020400000000000000" pitchFamily="18" charset="-120"/>
                  <a:ea typeface="思源宋體" panose="02020400000000000000" pitchFamily="18" charset="-120"/>
                  <a:cs typeface="DFKai-SB" panose="03000509000000000000" pitchFamily="49" charset="-120"/>
                  <a:sym typeface="Wingdings" panose="05000000000000000000" pitchFamily="2" charset="2"/>
                </a:rPr>
                <a:t>產業、</a:t>
              </a:r>
              <a:r>
                <a:rPr kumimoji="0" lang="zh-TW" altLang="en-US" sz="2400" b="1" i="0" u="none" strike="noStrike" kern="1200" cap="none" spc="0" normalizeH="0" baseline="0" noProof="0" dirty="0">
                  <a:ln>
                    <a:noFill/>
                  </a:ln>
                  <a:solidFill>
                    <a:prstClr val="white"/>
                  </a:solidFill>
                  <a:effectLst/>
                  <a:uLnTx/>
                  <a:uFillTx/>
                  <a:latin typeface="思源宋體" panose="02020400000000000000" pitchFamily="18" charset="-120"/>
                  <a:ea typeface="思源宋體" panose="02020400000000000000" pitchFamily="18" charset="-120"/>
                  <a:cs typeface="DFKai-SB" panose="03000509000000000000" pitchFamily="49" charset="-120"/>
                </a:rPr>
                <a:t>職業分類</a:t>
              </a:r>
              <a:endParaRPr kumimoji="0" lang="zh-TW" altLang="en-US" sz="2400" b="1" i="0" u="none" strike="noStrike" kern="1200" cap="none" spc="0" normalizeH="0" baseline="0" noProof="0" dirty="0">
                <a:ln>
                  <a:noFill/>
                </a:ln>
                <a:solidFill>
                  <a:prstClr val="white"/>
                </a:solidFill>
                <a:effectLst/>
                <a:uLnTx/>
                <a:uFillTx/>
                <a:latin typeface="思源宋體" panose="02020400000000000000" pitchFamily="18" charset="-120"/>
                <a:ea typeface="思源宋體" panose="02020400000000000000" pitchFamily="18" charset="-120"/>
                <a:cs typeface="+mn-cs"/>
              </a:endParaRPr>
            </a:p>
          </p:txBody>
        </p:sp>
      </p:grpSp>
      <p:grpSp>
        <p:nvGrpSpPr>
          <p:cNvPr id="15" name="群組 14">
            <a:extLst>
              <a:ext uri="{FF2B5EF4-FFF2-40B4-BE49-F238E27FC236}">
                <a16:creationId xmlns:a16="http://schemas.microsoft.com/office/drawing/2014/main" id="{7843D31B-CD55-8926-58D5-FA53094DE24C}"/>
              </a:ext>
            </a:extLst>
          </p:cNvPr>
          <p:cNvGrpSpPr/>
          <p:nvPr/>
        </p:nvGrpSpPr>
        <p:grpSpPr>
          <a:xfrm>
            <a:off x="6663844" y="4355948"/>
            <a:ext cx="3754154" cy="648000"/>
            <a:chOff x="2712672" y="3024329"/>
            <a:chExt cx="3383327" cy="660620"/>
          </a:xfrm>
        </p:grpSpPr>
        <p:sp>
          <p:nvSpPr>
            <p:cNvPr id="16" name="矩形: 圓角 15">
              <a:extLst>
                <a:ext uri="{FF2B5EF4-FFF2-40B4-BE49-F238E27FC236}">
                  <a16:creationId xmlns:a16="http://schemas.microsoft.com/office/drawing/2014/main" id="{D2E47BC7-5F41-F218-F5A6-15942BDD9482}"/>
                </a:ext>
              </a:extLst>
            </p:cNvPr>
            <p:cNvSpPr/>
            <p:nvPr/>
          </p:nvSpPr>
          <p:spPr>
            <a:xfrm>
              <a:off x="2712672" y="3024329"/>
              <a:ext cx="3383327" cy="660620"/>
            </a:xfrm>
            <a:prstGeom prst="roundRect">
              <a:avLst/>
            </a:prstGeom>
            <a:solidFill>
              <a:schemeClr val="accent2"/>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思源宋體" panose="02020400000000000000" pitchFamily="18" charset="-120"/>
                <a:ea typeface="思源宋體" panose="02020400000000000000" pitchFamily="18" charset="-120"/>
                <a:cs typeface="+mn-cs"/>
              </a:endParaRPr>
            </a:p>
          </p:txBody>
        </p:sp>
        <p:sp>
          <p:nvSpPr>
            <p:cNvPr id="17" name="矩形: 圓角 4">
              <a:extLst>
                <a:ext uri="{FF2B5EF4-FFF2-40B4-BE49-F238E27FC236}">
                  <a16:creationId xmlns:a16="http://schemas.microsoft.com/office/drawing/2014/main" id="{52BAD2BB-3DFD-4BF4-62AF-7C13CC0DB4D3}"/>
                </a:ext>
              </a:extLst>
            </p:cNvPr>
            <p:cNvSpPr txBox="1"/>
            <p:nvPr/>
          </p:nvSpPr>
          <p:spPr>
            <a:xfrm>
              <a:off x="2744921" y="3056578"/>
              <a:ext cx="3318829" cy="59612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6000" tIns="36000" rIns="36000" bIns="36000" numCol="1" spcCol="1270" anchor="ctr" anchorCtr="0">
              <a:noAutofit/>
            </a:bodyPr>
            <a:lstStyle/>
            <a:p>
              <a:pPr marL="0" marR="0" lvl="0" indent="0" algn="ctr" defTabSz="1066800" rtl="0" eaLnBrk="1" fontAlgn="auto" latinLnBrk="0" hangingPunct="1">
                <a:lnSpc>
                  <a:spcPct val="8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srgbClr val="FFFF00"/>
                  </a:solidFill>
                  <a:effectLst/>
                  <a:uLnTx/>
                  <a:uFillTx/>
                  <a:latin typeface="思源宋體" panose="02020400000000000000" pitchFamily="18" charset="-120"/>
                  <a:ea typeface="思源宋體" panose="02020400000000000000" pitchFamily="18" charset="-120"/>
                  <a:cs typeface="DFKai-SB" panose="03000509000000000000" pitchFamily="49" charset="-120"/>
                </a:rPr>
                <a:t>技高專業群科</a:t>
              </a:r>
              <a:endParaRPr kumimoji="0" lang="zh-TW" altLang="en-US" sz="2400" b="1" i="0" u="none" strike="noStrike" kern="1200" cap="none" spc="0" normalizeH="0" baseline="0" noProof="0" dirty="0">
                <a:ln>
                  <a:noFill/>
                </a:ln>
                <a:solidFill>
                  <a:srgbClr val="FFFF00"/>
                </a:solidFill>
                <a:effectLst/>
                <a:uLnTx/>
                <a:uFillTx/>
                <a:latin typeface="思源宋體" panose="02020400000000000000" pitchFamily="18" charset="-120"/>
                <a:ea typeface="思源宋體" panose="02020400000000000000" pitchFamily="18" charset="-120"/>
                <a:cs typeface="+mn-cs"/>
              </a:endParaRPr>
            </a:p>
          </p:txBody>
        </p:sp>
      </p:grpSp>
      <p:grpSp>
        <p:nvGrpSpPr>
          <p:cNvPr id="18" name="群組 17">
            <a:extLst>
              <a:ext uri="{FF2B5EF4-FFF2-40B4-BE49-F238E27FC236}">
                <a16:creationId xmlns:a16="http://schemas.microsoft.com/office/drawing/2014/main" id="{692A6FD8-BC63-DF7D-4416-1B9ED3BBB302}"/>
              </a:ext>
            </a:extLst>
          </p:cNvPr>
          <p:cNvGrpSpPr/>
          <p:nvPr/>
        </p:nvGrpSpPr>
        <p:grpSpPr>
          <a:xfrm>
            <a:off x="6663843" y="5271253"/>
            <a:ext cx="3752636" cy="662400"/>
            <a:chOff x="2972928" y="3403379"/>
            <a:chExt cx="3123071" cy="660620"/>
          </a:xfrm>
        </p:grpSpPr>
        <p:sp>
          <p:nvSpPr>
            <p:cNvPr id="19" name="矩形: 圓角 18">
              <a:extLst>
                <a:ext uri="{FF2B5EF4-FFF2-40B4-BE49-F238E27FC236}">
                  <a16:creationId xmlns:a16="http://schemas.microsoft.com/office/drawing/2014/main" id="{19B226C7-8C8D-53B7-521E-2A6DCDCEBD89}"/>
                </a:ext>
              </a:extLst>
            </p:cNvPr>
            <p:cNvSpPr/>
            <p:nvPr/>
          </p:nvSpPr>
          <p:spPr>
            <a:xfrm>
              <a:off x="2972928" y="3403379"/>
              <a:ext cx="3123071" cy="660620"/>
            </a:xfrm>
            <a:prstGeom prst="roundRect">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思源宋體" panose="02020400000000000000" pitchFamily="18" charset="-120"/>
                <a:ea typeface="思源宋體" panose="02020400000000000000" pitchFamily="18" charset="-120"/>
                <a:cs typeface="+mn-cs"/>
              </a:endParaRPr>
            </a:p>
          </p:txBody>
        </p:sp>
        <p:sp>
          <p:nvSpPr>
            <p:cNvPr id="20" name="矩形: 圓角 4">
              <a:extLst>
                <a:ext uri="{FF2B5EF4-FFF2-40B4-BE49-F238E27FC236}">
                  <a16:creationId xmlns:a16="http://schemas.microsoft.com/office/drawing/2014/main" id="{DCA1C658-38BB-6B20-CC67-B3F8801362C1}"/>
                </a:ext>
              </a:extLst>
            </p:cNvPr>
            <p:cNvSpPr txBox="1"/>
            <p:nvPr/>
          </p:nvSpPr>
          <p:spPr>
            <a:xfrm>
              <a:off x="3005177" y="3435628"/>
              <a:ext cx="3058573" cy="59612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6000" tIns="36000" rIns="36000" bIns="36000" numCol="1" spcCol="1270" anchor="ctr" anchorCtr="0">
              <a:noAutofit/>
            </a:bodyPr>
            <a:lstStyle/>
            <a:p>
              <a:pPr marL="0" marR="0" lvl="0" indent="0" algn="ctr" defTabSz="1066800" rtl="0" eaLnBrk="1" fontAlgn="auto" latinLnBrk="0" hangingPunct="1">
                <a:lnSpc>
                  <a:spcPct val="90000"/>
                </a:lnSpc>
                <a:spcBef>
                  <a:spcPts val="0"/>
                </a:spcBef>
                <a:spcAft>
                  <a:spcPct val="35000"/>
                </a:spcAft>
                <a:buClrTx/>
                <a:buSzTx/>
                <a:buFontTx/>
                <a:buNone/>
                <a:tabLst/>
                <a:defRPr/>
              </a:pPr>
              <a:r>
                <a:rPr kumimoji="0" lang="zh-TW" altLang="en-US" sz="2400" b="1" i="0" u="none" strike="noStrike" kern="1200" cap="none" spc="0" normalizeH="0" baseline="0" noProof="0" dirty="0">
                  <a:ln>
                    <a:noFill/>
                  </a:ln>
                  <a:solidFill>
                    <a:prstClr val="white"/>
                  </a:solidFill>
                  <a:effectLst/>
                  <a:uLnTx/>
                  <a:uFillTx/>
                  <a:latin typeface="思源宋體" panose="02020400000000000000" pitchFamily="18" charset="-120"/>
                  <a:ea typeface="思源宋體" panose="02020400000000000000" pitchFamily="18" charset="-120"/>
                  <a:cs typeface="DFKai-SB" panose="03000509000000000000" pitchFamily="49" charset="-120"/>
                  <a:sym typeface="Wingdings" panose="05000000000000000000" pitchFamily="2" charset="2"/>
                </a:rPr>
                <a:t>升學與</a:t>
              </a:r>
              <a:r>
                <a:rPr kumimoji="0" lang="zh-TW" altLang="en-US" sz="2400" b="1" i="0" u="none" strike="noStrike" kern="1200" cap="none" spc="0" normalizeH="0" baseline="0" noProof="0" dirty="0">
                  <a:ln>
                    <a:noFill/>
                  </a:ln>
                  <a:solidFill>
                    <a:prstClr val="white"/>
                  </a:solidFill>
                  <a:effectLst/>
                  <a:uLnTx/>
                  <a:uFillTx/>
                  <a:latin typeface="思源宋體" panose="02020400000000000000" pitchFamily="18" charset="-120"/>
                  <a:ea typeface="思源宋體" panose="02020400000000000000" pitchFamily="18" charset="-120"/>
                  <a:cs typeface="DFKai-SB" panose="03000509000000000000" pitchFamily="49" charset="-120"/>
                </a:rPr>
                <a:t>進路</a:t>
              </a:r>
              <a:endParaRPr kumimoji="0" lang="zh-TW" altLang="en-US" sz="2400" b="1" i="0" u="none" strike="noStrike" kern="1200" cap="none" spc="0" normalizeH="0" baseline="0" noProof="0" dirty="0">
                <a:ln>
                  <a:noFill/>
                </a:ln>
                <a:solidFill>
                  <a:prstClr val="white"/>
                </a:solidFill>
                <a:effectLst/>
                <a:uLnTx/>
                <a:uFillTx/>
                <a:latin typeface="思源宋體" panose="02020400000000000000" pitchFamily="18" charset="-120"/>
                <a:ea typeface="思源宋體" panose="02020400000000000000" pitchFamily="18" charset="-120"/>
                <a:cs typeface="+mn-cs"/>
              </a:endParaRPr>
            </a:p>
          </p:txBody>
        </p:sp>
      </p:grpSp>
      <p:sp>
        <p:nvSpPr>
          <p:cNvPr id="21" name="箭號: 向下 20">
            <a:extLst>
              <a:ext uri="{FF2B5EF4-FFF2-40B4-BE49-F238E27FC236}">
                <a16:creationId xmlns:a16="http://schemas.microsoft.com/office/drawing/2014/main" id="{85001D38-694B-50E3-ED3D-D293C5DAF94C}"/>
              </a:ext>
            </a:extLst>
          </p:cNvPr>
          <p:cNvSpPr/>
          <p:nvPr/>
        </p:nvSpPr>
        <p:spPr>
          <a:xfrm>
            <a:off x="4871864" y="1578722"/>
            <a:ext cx="936104" cy="4354931"/>
          </a:xfrm>
          <a:prstGeom prst="downArrow">
            <a:avLst/>
          </a:prstGeom>
          <a:solidFill>
            <a:srgbClr val="7E57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prstClr val="white"/>
                </a:solidFill>
                <a:effectLst/>
                <a:uLnTx/>
                <a:uFillTx/>
                <a:latin typeface="思源宋體" panose="02020400000000000000" pitchFamily="18" charset="-120"/>
                <a:ea typeface="思源宋體" panose="02020400000000000000" pitchFamily="18" charset="-120"/>
                <a:cs typeface="+mn-cs"/>
              </a:rPr>
              <a:t>逆向分析</a:t>
            </a:r>
          </a:p>
        </p:txBody>
      </p:sp>
      <p:pic>
        <p:nvPicPr>
          <p:cNvPr id="38" name="圖片 37">
            <a:extLst>
              <a:ext uri="{FF2B5EF4-FFF2-40B4-BE49-F238E27FC236}">
                <a16:creationId xmlns:a16="http://schemas.microsoft.com/office/drawing/2014/main" id="{4B754CC1-CE29-F7C3-A7A9-49D3719DC45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41327" y="1913792"/>
            <a:ext cx="2242593" cy="2242593"/>
          </a:xfrm>
          <a:prstGeom prst="rect">
            <a:avLst/>
          </a:prstGeom>
        </p:spPr>
      </p:pic>
      <p:grpSp>
        <p:nvGrpSpPr>
          <p:cNvPr id="44" name="群組 43">
            <a:extLst>
              <a:ext uri="{FF2B5EF4-FFF2-40B4-BE49-F238E27FC236}">
                <a16:creationId xmlns:a16="http://schemas.microsoft.com/office/drawing/2014/main" id="{6157FE7F-07DA-B4F7-6B75-4E5477ABFF0E}"/>
              </a:ext>
            </a:extLst>
          </p:cNvPr>
          <p:cNvGrpSpPr/>
          <p:nvPr/>
        </p:nvGrpSpPr>
        <p:grpSpPr>
          <a:xfrm>
            <a:off x="6889406" y="5381153"/>
            <a:ext cx="551134" cy="466798"/>
            <a:chOff x="10864112" y="3602132"/>
            <a:chExt cx="462638" cy="547302"/>
          </a:xfrm>
          <a:solidFill>
            <a:srgbClr val="C00000"/>
          </a:solidFill>
        </p:grpSpPr>
        <p:sp>
          <p:nvSpPr>
            <p:cNvPr id="45" name="Freeform 40">
              <a:extLst>
                <a:ext uri="{FF2B5EF4-FFF2-40B4-BE49-F238E27FC236}">
                  <a16:creationId xmlns:a16="http://schemas.microsoft.com/office/drawing/2014/main" id="{EB477AA5-EAC8-720D-85CF-97A4426AA6F7}"/>
                </a:ext>
              </a:extLst>
            </p:cNvPr>
            <p:cNvSpPr>
              <a:spLocks/>
            </p:cNvSpPr>
            <p:nvPr/>
          </p:nvSpPr>
          <p:spPr bwMode="auto">
            <a:xfrm>
              <a:off x="10910819" y="3777583"/>
              <a:ext cx="53381" cy="272343"/>
            </a:xfrm>
            <a:custGeom>
              <a:avLst/>
              <a:gdLst>
                <a:gd name="T0" fmla="*/ 10 w 10"/>
                <a:gd name="T1" fmla="*/ 43 h 44"/>
                <a:gd name="T2" fmla="*/ 9 w 10"/>
                <a:gd name="T3" fmla="*/ 44 h 44"/>
                <a:gd name="T4" fmla="*/ 2 w 10"/>
                <a:gd name="T5" fmla="*/ 44 h 44"/>
                <a:gd name="T6" fmla="*/ 0 w 10"/>
                <a:gd name="T7" fmla="*/ 43 h 44"/>
                <a:gd name="T8" fmla="*/ 0 w 10"/>
                <a:gd name="T9" fmla="*/ 1 h 44"/>
                <a:gd name="T10" fmla="*/ 2 w 10"/>
                <a:gd name="T11" fmla="*/ 0 h 44"/>
                <a:gd name="T12" fmla="*/ 9 w 10"/>
                <a:gd name="T13" fmla="*/ 0 h 44"/>
                <a:gd name="T14" fmla="*/ 10 w 10"/>
                <a:gd name="T15" fmla="*/ 1 h 44"/>
                <a:gd name="T16" fmla="*/ 10 w 10"/>
                <a:gd name="T17" fmla="*/ 4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44">
                  <a:moveTo>
                    <a:pt x="10" y="43"/>
                  </a:moveTo>
                  <a:cubicBezTo>
                    <a:pt x="10" y="44"/>
                    <a:pt x="9" y="44"/>
                    <a:pt x="9" y="44"/>
                  </a:cubicBezTo>
                  <a:cubicBezTo>
                    <a:pt x="2" y="44"/>
                    <a:pt x="2" y="44"/>
                    <a:pt x="2" y="44"/>
                  </a:cubicBezTo>
                  <a:cubicBezTo>
                    <a:pt x="1" y="44"/>
                    <a:pt x="0" y="44"/>
                    <a:pt x="0" y="43"/>
                  </a:cubicBezTo>
                  <a:cubicBezTo>
                    <a:pt x="0" y="1"/>
                    <a:pt x="0" y="1"/>
                    <a:pt x="0" y="1"/>
                  </a:cubicBezTo>
                  <a:cubicBezTo>
                    <a:pt x="0" y="0"/>
                    <a:pt x="1" y="0"/>
                    <a:pt x="2" y="0"/>
                  </a:cubicBezTo>
                  <a:cubicBezTo>
                    <a:pt x="9" y="0"/>
                    <a:pt x="9" y="0"/>
                    <a:pt x="9" y="0"/>
                  </a:cubicBezTo>
                  <a:cubicBezTo>
                    <a:pt x="9" y="0"/>
                    <a:pt x="10" y="0"/>
                    <a:pt x="10" y="1"/>
                  </a:cubicBezTo>
                  <a:lnTo>
                    <a:pt x="10"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100" b="0" i="0" u="none" strike="noStrike" kern="0" cap="none" spc="0" normalizeH="0" baseline="0" noProof="0">
                <a:ln>
                  <a:noFill/>
                </a:ln>
                <a:solidFill>
                  <a:sysClr val="windowText" lastClr="000000"/>
                </a:solidFill>
                <a:effectLst/>
                <a:uLnTx/>
                <a:uFillTx/>
                <a:latin typeface="思源宋體" panose="02020400000000000000" pitchFamily="18" charset="-120"/>
                <a:ea typeface="思源宋體" panose="02020400000000000000" pitchFamily="18" charset="-120"/>
                <a:cs typeface="+mn-cs"/>
              </a:endParaRPr>
            </a:p>
          </p:txBody>
        </p:sp>
        <p:sp>
          <p:nvSpPr>
            <p:cNvPr id="46" name="Freeform 41">
              <a:extLst>
                <a:ext uri="{FF2B5EF4-FFF2-40B4-BE49-F238E27FC236}">
                  <a16:creationId xmlns:a16="http://schemas.microsoft.com/office/drawing/2014/main" id="{09D51C3B-2519-77D9-2F6A-E24201B33F2D}"/>
                </a:ext>
              </a:extLst>
            </p:cNvPr>
            <p:cNvSpPr>
              <a:spLocks/>
            </p:cNvSpPr>
            <p:nvPr/>
          </p:nvSpPr>
          <p:spPr bwMode="auto">
            <a:xfrm>
              <a:off x="10990891" y="3777583"/>
              <a:ext cx="51157" cy="272343"/>
            </a:xfrm>
            <a:custGeom>
              <a:avLst/>
              <a:gdLst>
                <a:gd name="T0" fmla="*/ 10 w 10"/>
                <a:gd name="T1" fmla="*/ 43 h 44"/>
                <a:gd name="T2" fmla="*/ 9 w 10"/>
                <a:gd name="T3" fmla="*/ 44 h 44"/>
                <a:gd name="T4" fmla="*/ 2 w 10"/>
                <a:gd name="T5" fmla="*/ 44 h 44"/>
                <a:gd name="T6" fmla="*/ 0 w 10"/>
                <a:gd name="T7" fmla="*/ 43 h 44"/>
                <a:gd name="T8" fmla="*/ 0 w 10"/>
                <a:gd name="T9" fmla="*/ 1 h 44"/>
                <a:gd name="T10" fmla="*/ 2 w 10"/>
                <a:gd name="T11" fmla="*/ 0 h 44"/>
                <a:gd name="T12" fmla="*/ 9 w 10"/>
                <a:gd name="T13" fmla="*/ 0 h 44"/>
                <a:gd name="T14" fmla="*/ 10 w 10"/>
                <a:gd name="T15" fmla="*/ 1 h 44"/>
                <a:gd name="T16" fmla="*/ 10 w 10"/>
                <a:gd name="T17" fmla="*/ 4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44">
                  <a:moveTo>
                    <a:pt x="10" y="43"/>
                  </a:moveTo>
                  <a:cubicBezTo>
                    <a:pt x="10" y="44"/>
                    <a:pt x="9" y="44"/>
                    <a:pt x="9" y="44"/>
                  </a:cubicBezTo>
                  <a:cubicBezTo>
                    <a:pt x="2" y="44"/>
                    <a:pt x="2" y="44"/>
                    <a:pt x="2" y="44"/>
                  </a:cubicBezTo>
                  <a:cubicBezTo>
                    <a:pt x="1" y="44"/>
                    <a:pt x="0" y="44"/>
                    <a:pt x="0" y="43"/>
                  </a:cubicBezTo>
                  <a:cubicBezTo>
                    <a:pt x="0" y="1"/>
                    <a:pt x="0" y="1"/>
                    <a:pt x="0" y="1"/>
                  </a:cubicBezTo>
                  <a:cubicBezTo>
                    <a:pt x="0" y="0"/>
                    <a:pt x="1" y="0"/>
                    <a:pt x="2" y="0"/>
                  </a:cubicBezTo>
                  <a:cubicBezTo>
                    <a:pt x="9" y="0"/>
                    <a:pt x="9" y="0"/>
                    <a:pt x="9" y="0"/>
                  </a:cubicBezTo>
                  <a:cubicBezTo>
                    <a:pt x="9" y="0"/>
                    <a:pt x="10" y="0"/>
                    <a:pt x="10" y="1"/>
                  </a:cubicBezTo>
                  <a:lnTo>
                    <a:pt x="10"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100" b="0" i="0" u="none" strike="noStrike" kern="0" cap="none" spc="0" normalizeH="0" baseline="0" noProof="0">
                <a:ln>
                  <a:noFill/>
                </a:ln>
                <a:solidFill>
                  <a:sysClr val="windowText" lastClr="000000"/>
                </a:solidFill>
                <a:effectLst/>
                <a:uLnTx/>
                <a:uFillTx/>
                <a:latin typeface="思源宋體" panose="02020400000000000000" pitchFamily="18" charset="-120"/>
                <a:ea typeface="思源宋體" panose="02020400000000000000" pitchFamily="18" charset="-120"/>
                <a:cs typeface="+mn-cs"/>
              </a:endParaRPr>
            </a:p>
          </p:txBody>
        </p:sp>
        <p:sp>
          <p:nvSpPr>
            <p:cNvPr id="47" name="Freeform 42">
              <a:extLst>
                <a:ext uri="{FF2B5EF4-FFF2-40B4-BE49-F238E27FC236}">
                  <a16:creationId xmlns:a16="http://schemas.microsoft.com/office/drawing/2014/main" id="{4F8A6AE6-1E6B-52B7-5092-11B066A8BC09}"/>
                </a:ext>
              </a:extLst>
            </p:cNvPr>
            <p:cNvSpPr>
              <a:spLocks/>
            </p:cNvSpPr>
            <p:nvPr/>
          </p:nvSpPr>
          <p:spPr bwMode="auto">
            <a:xfrm>
              <a:off x="11148811" y="3777583"/>
              <a:ext cx="51157" cy="272343"/>
            </a:xfrm>
            <a:custGeom>
              <a:avLst/>
              <a:gdLst>
                <a:gd name="T0" fmla="*/ 10 w 10"/>
                <a:gd name="T1" fmla="*/ 43 h 44"/>
                <a:gd name="T2" fmla="*/ 9 w 10"/>
                <a:gd name="T3" fmla="*/ 44 h 44"/>
                <a:gd name="T4" fmla="*/ 2 w 10"/>
                <a:gd name="T5" fmla="*/ 44 h 44"/>
                <a:gd name="T6" fmla="*/ 0 w 10"/>
                <a:gd name="T7" fmla="*/ 43 h 44"/>
                <a:gd name="T8" fmla="*/ 0 w 10"/>
                <a:gd name="T9" fmla="*/ 1 h 44"/>
                <a:gd name="T10" fmla="*/ 2 w 10"/>
                <a:gd name="T11" fmla="*/ 0 h 44"/>
                <a:gd name="T12" fmla="*/ 9 w 10"/>
                <a:gd name="T13" fmla="*/ 0 h 44"/>
                <a:gd name="T14" fmla="*/ 10 w 10"/>
                <a:gd name="T15" fmla="*/ 1 h 44"/>
                <a:gd name="T16" fmla="*/ 10 w 10"/>
                <a:gd name="T17" fmla="*/ 4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44">
                  <a:moveTo>
                    <a:pt x="10" y="43"/>
                  </a:moveTo>
                  <a:cubicBezTo>
                    <a:pt x="10" y="44"/>
                    <a:pt x="9" y="44"/>
                    <a:pt x="9" y="44"/>
                  </a:cubicBezTo>
                  <a:cubicBezTo>
                    <a:pt x="2" y="44"/>
                    <a:pt x="2" y="44"/>
                    <a:pt x="2" y="44"/>
                  </a:cubicBezTo>
                  <a:cubicBezTo>
                    <a:pt x="1" y="44"/>
                    <a:pt x="0" y="44"/>
                    <a:pt x="0" y="43"/>
                  </a:cubicBezTo>
                  <a:cubicBezTo>
                    <a:pt x="0" y="1"/>
                    <a:pt x="0" y="1"/>
                    <a:pt x="0" y="1"/>
                  </a:cubicBezTo>
                  <a:cubicBezTo>
                    <a:pt x="0" y="0"/>
                    <a:pt x="1" y="0"/>
                    <a:pt x="2" y="0"/>
                  </a:cubicBezTo>
                  <a:cubicBezTo>
                    <a:pt x="9" y="0"/>
                    <a:pt x="9" y="0"/>
                    <a:pt x="9" y="0"/>
                  </a:cubicBezTo>
                  <a:cubicBezTo>
                    <a:pt x="9" y="0"/>
                    <a:pt x="10" y="0"/>
                    <a:pt x="10" y="1"/>
                  </a:cubicBezTo>
                  <a:lnTo>
                    <a:pt x="10"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100" b="0" i="0" u="none" strike="noStrike" kern="0" cap="none" spc="0" normalizeH="0" baseline="0" noProof="0">
                <a:ln>
                  <a:noFill/>
                </a:ln>
                <a:solidFill>
                  <a:sysClr val="windowText" lastClr="000000"/>
                </a:solidFill>
                <a:effectLst/>
                <a:uLnTx/>
                <a:uFillTx/>
                <a:latin typeface="思源宋體" panose="02020400000000000000" pitchFamily="18" charset="-120"/>
                <a:ea typeface="思源宋體" panose="02020400000000000000" pitchFamily="18" charset="-120"/>
                <a:cs typeface="+mn-cs"/>
              </a:endParaRPr>
            </a:p>
          </p:txBody>
        </p:sp>
        <p:sp>
          <p:nvSpPr>
            <p:cNvPr id="48" name="Freeform 43">
              <a:extLst>
                <a:ext uri="{FF2B5EF4-FFF2-40B4-BE49-F238E27FC236}">
                  <a16:creationId xmlns:a16="http://schemas.microsoft.com/office/drawing/2014/main" id="{DF463F6B-9EF9-3098-961F-67FE54F6DE36}"/>
                </a:ext>
              </a:extLst>
            </p:cNvPr>
            <p:cNvSpPr>
              <a:spLocks/>
            </p:cNvSpPr>
            <p:nvPr/>
          </p:nvSpPr>
          <p:spPr bwMode="auto">
            <a:xfrm>
              <a:off x="11068738" y="3777583"/>
              <a:ext cx="53381" cy="272343"/>
            </a:xfrm>
            <a:custGeom>
              <a:avLst/>
              <a:gdLst>
                <a:gd name="T0" fmla="*/ 10 w 10"/>
                <a:gd name="T1" fmla="*/ 43 h 44"/>
                <a:gd name="T2" fmla="*/ 9 w 10"/>
                <a:gd name="T3" fmla="*/ 44 h 44"/>
                <a:gd name="T4" fmla="*/ 2 w 10"/>
                <a:gd name="T5" fmla="*/ 44 h 44"/>
                <a:gd name="T6" fmla="*/ 0 w 10"/>
                <a:gd name="T7" fmla="*/ 43 h 44"/>
                <a:gd name="T8" fmla="*/ 0 w 10"/>
                <a:gd name="T9" fmla="*/ 1 h 44"/>
                <a:gd name="T10" fmla="*/ 2 w 10"/>
                <a:gd name="T11" fmla="*/ 0 h 44"/>
                <a:gd name="T12" fmla="*/ 9 w 10"/>
                <a:gd name="T13" fmla="*/ 0 h 44"/>
                <a:gd name="T14" fmla="*/ 10 w 10"/>
                <a:gd name="T15" fmla="*/ 1 h 44"/>
                <a:gd name="T16" fmla="*/ 10 w 10"/>
                <a:gd name="T17" fmla="*/ 4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44">
                  <a:moveTo>
                    <a:pt x="10" y="43"/>
                  </a:moveTo>
                  <a:cubicBezTo>
                    <a:pt x="10" y="44"/>
                    <a:pt x="9" y="44"/>
                    <a:pt x="9" y="44"/>
                  </a:cubicBezTo>
                  <a:cubicBezTo>
                    <a:pt x="2" y="44"/>
                    <a:pt x="2" y="44"/>
                    <a:pt x="2" y="44"/>
                  </a:cubicBezTo>
                  <a:cubicBezTo>
                    <a:pt x="1" y="44"/>
                    <a:pt x="0" y="44"/>
                    <a:pt x="0" y="43"/>
                  </a:cubicBezTo>
                  <a:cubicBezTo>
                    <a:pt x="0" y="1"/>
                    <a:pt x="0" y="1"/>
                    <a:pt x="0" y="1"/>
                  </a:cubicBezTo>
                  <a:cubicBezTo>
                    <a:pt x="0" y="0"/>
                    <a:pt x="1" y="0"/>
                    <a:pt x="2" y="0"/>
                  </a:cubicBezTo>
                  <a:cubicBezTo>
                    <a:pt x="9" y="0"/>
                    <a:pt x="9" y="0"/>
                    <a:pt x="9" y="0"/>
                  </a:cubicBezTo>
                  <a:cubicBezTo>
                    <a:pt x="9" y="0"/>
                    <a:pt x="10" y="0"/>
                    <a:pt x="10" y="1"/>
                  </a:cubicBezTo>
                  <a:lnTo>
                    <a:pt x="10"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100" b="0" i="0" u="none" strike="noStrike" kern="0" cap="none" spc="0" normalizeH="0" baseline="0" noProof="0">
                <a:ln>
                  <a:noFill/>
                </a:ln>
                <a:solidFill>
                  <a:sysClr val="windowText" lastClr="000000"/>
                </a:solidFill>
                <a:effectLst/>
                <a:uLnTx/>
                <a:uFillTx/>
                <a:latin typeface="思源宋體" panose="02020400000000000000" pitchFamily="18" charset="-120"/>
                <a:ea typeface="思源宋體" panose="02020400000000000000" pitchFamily="18" charset="-120"/>
                <a:cs typeface="+mn-cs"/>
              </a:endParaRPr>
            </a:p>
          </p:txBody>
        </p:sp>
        <p:sp>
          <p:nvSpPr>
            <p:cNvPr id="49" name="Freeform 44">
              <a:extLst>
                <a:ext uri="{FF2B5EF4-FFF2-40B4-BE49-F238E27FC236}">
                  <a16:creationId xmlns:a16="http://schemas.microsoft.com/office/drawing/2014/main" id="{6507C269-3A29-0A42-3BED-54A3FC22F0D6}"/>
                </a:ext>
              </a:extLst>
            </p:cNvPr>
            <p:cNvSpPr>
              <a:spLocks/>
            </p:cNvSpPr>
            <p:nvPr/>
          </p:nvSpPr>
          <p:spPr bwMode="auto">
            <a:xfrm>
              <a:off x="11226658" y="3777583"/>
              <a:ext cx="53381" cy="277579"/>
            </a:xfrm>
            <a:custGeom>
              <a:avLst/>
              <a:gdLst>
                <a:gd name="T0" fmla="*/ 10 w 10"/>
                <a:gd name="T1" fmla="*/ 43 h 45"/>
                <a:gd name="T2" fmla="*/ 9 w 10"/>
                <a:gd name="T3" fmla="*/ 45 h 45"/>
                <a:gd name="T4" fmla="*/ 2 w 10"/>
                <a:gd name="T5" fmla="*/ 45 h 45"/>
                <a:gd name="T6" fmla="*/ 0 w 10"/>
                <a:gd name="T7" fmla="*/ 43 h 45"/>
                <a:gd name="T8" fmla="*/ 0 w 10"/>
                <a:gd name="T9" fmla="*/ 2 h 45"/>
                <a:gd name="T10" fmla="*/ 2 w 10"/>
                <a:gd name="T11" fmla="*/ 0 h 45"/>
                <a:gd name="T12" fmla="*/ 9 w 10"/>
                <a:gd name="T13" fmla="*/ 0 h 45"/>
                <a:gd name="T14" fmla="*/ 10 w 10"/>
                <a:gd name="T15" fmla="*/ 2 h 45"/>
                <a:gd name="T16" fmla="*/ 10 w 10"/>
                <a:gd name="T17" fmla="*/ 4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45">
                  <a:moveTo>
                    <a:pt x="10" y="43"/>
                  </a:moveTo>
                  <a:cubicBezTo>
                    <a:pt x="10" y="44"/>
                    <a:pt x="9" y="45"/>
                    <a:pt x="9" y="45"/>
                  </a:cubicBezTo>
                  <a:cubicBezTo>
                    <a:pt x="2" y="45"/>
                    <a:pt x="2" y="45"/>
                    <a:pt x="2" y="45"/>
                  </a:cubicBezTo>
                  <a:cubicBezTo>
                    <a:pt x="1" y="45"/>
                    <a:pt x="0" y="44"/>
                    <a:pt x="0" y="43"/>
                  </a:cubicBezTo>
                  <a:cubicBezTo>
                    <a:pt x="0" y="2"/>
                    <a:pt x="0" y="2"/>
                    <a:pt x="0" y="2"/>
                  </a:cubicBezTo>
                  <a:cubicBezTo>
                    <a:pt x="0" y="1"/>
                    <a:pt x="1" y="0"/>
                    <a:pt x="2" y="0"/>
                  </a:cubicBezTo>
                  <a:cubicBezTo>
                    <a:pt x="9" y="0"/>
                    <a:pt x="9" y="0"/>
                    <a:pt x="9" y="0"/>
                  </a:cubicBezTo>
                  <a:cubicBezTo>
                    <a:pt x="9" y="0"/>
                    <a:pt x="10" y="1"/>
                    <a:pt x="10" y="2"/>
                  </a:cubicBezTo>
                  <a:lnTo>
                    <a:pt x="10"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100" b="0" i="0" u="none" strike="noStrike" kern="0" cap="none" spc="0" normalizeH="0" baseline="0" noProof="0">
                <a:ln>
                  <a:noFill/>
                </a:ln>
                <a:solidFill>
                  <a:sysClr val="windowText" lastClr="000000"/>
                </a:solidFill>
                <a:effectLst/>
                <a:uLnTx/>
                <a:uFillTx/>
                <a:latin typeface="思源宋體" panose="02020400000000000000" pitchFamily="18" charset="-120"/>
                <a:ea typeface="思源宋體" panose="02020400000000000000" pitchFamily="18" charset="-120"/>
                <a:cs typeface="+mn-cs"/>
              </a:endParaRPr>
            </a:p>
          </p:txBody>
        </p:sp>
        <p:sp>
          <p:nvSpPr>
            <p:cNvPr id="50" name="Freeform 45">
              <a:extLst>
                <a:ext uri="{FF2B5EF4-FFF2-40B4-BE49-F238E27FC236}">
                  <a16:creationId xmlns:a16="http://schemas.microsoft.com/office/drawing/2014/main" id="{EBEE2D92-B02B-31F1-5F03-322BD62068F9}"/>
                </a:ext>
              </a:extLst>
            </p:cNvPr>
            <p:cNvSpPr>
              <a:spLocks/>
            </p:cNvSpPr>
            <p:nvPr/>
          </p:nvSpPr>
          <p:spPr bwMode="auto">
            <a:xfrm>
              <a:off x="10890801" y="3602132"/>
              <a:ext cx="415929" cy="149265"/>
            </a:xfrm>
            <a:custGeom>
              <a:avLst/>
              <a:gdLst>
                <a:gd name="T0" fmla="*/ 26 w 79"/>
                <a:gd name="T1" fmla="*/ 4 h 24"/>
                <a:gd name="T2" fmla="*/ 53 w 79"/>
                <a:gd name="T3" fmla="*/ 4 h 24"/>
                <a:gd name="T4" fmla="*/ 71 w 79"/>
                <a:gd name="T5" fmla="*/ 16 h 24"/>
                <a:gd name="T6" fmla="*/ 69 w 79"/>
                <a:gd name="T7" fmla="*/ 24 h 24"/>
                <a:gd name="T8" fmla="*/ 55 w 79"/>
                <a:gd name="T9" fmla="*/ 24 h 24"/>
                <a:gd name="T10" fmla="*/ 23 w 79"/>
                <a:gd name="T11" fmla="*/ 24 h 24"/>
                <a:gd name="T12" fmla="*/ 10 w 79"/>
                <a:gd name="T13" fmla="*/ 24 h 24"/>
                <a:gd name="T14" fmla="*/ 7 w 79"/>
                <a:gd name="T15" fmla="*/ 16 h 24"/>
                <a:gd name="T16" fmla="*/ 26 w 79"/>
                <a:gd name="T17" fmla="*/ 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24">
                  <a:moveTo>
                    <a:pt x="26" y="4"/>
                  </a:moveTo>
                  <a:cubicBezTo>
                    <a:pt x="33" y="0"/>
                    <a:pt x="45" y="0"/>
                    <a:pt x="53" y="4"/>
                  </a:cubicBezTo>
                  <a:cubicBezTo>
                    <a:pt x="71" y="16"/>
                    <a:pt x="71" y="16"/>
                    <a:pt x="71" y="16"/>
                  </a:cubicBezTo>
                  <a:cubicBezTo>
                    <a:pt x="79" y="20"/>
                    <a:pt x="77" y="24"/>
                    <a:pt x="69" y="24"/>
                  </a:cubicBezTo>
                  <a:cubicBezTo>
                    <a:pt x="55" y="24"/>
                    <a:pt x="55" y="24"/>
                    <a:pt x="55" y="24"/>
                  </a:cubicBezTo>
                  <a:cubicBezTo>
                    <a:pt x="46" y="24"/>
                    <a:pt x="32" y="24"/>
                    <a:pt x="23" y="24"/>
                  </a:cubicBezTo>
                  <a:cubicBezTo>
                    <a:pt x="10" y="24"/>
                    <a:pt x="10" y="24"/>
                    <a:pt x="10" y="24"/>
                  </a:cubicBezTo>
                  <a:cubicBezTo>
                    <a:pt x="1" y="24"/>
                    <a:pt x="0" y="20"/>
                    <a:pt x="7" y="16"/>
                  </a:cubicBezTo>
                  <a:lnTo>
                    <a:pt x="26"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100" b="0" i="0" u="none" strike="noStrike" kern="0" cap="none" spc="0" normalizeH="0" baseline="0" noProof="0">
                <a:ln>
                  <a:noFill/>
                </a:ln>
                <a:solidFill>
                  <a:sysClr val="windowText" lastClr="000000"/>
                </a:solidFill>
                <a:effectLst/>
                <a:uLnTx/>
                <a:uFillTx/>
                <a:latin typeface="思源宋體" panose="02020400000000000000" pitchFamily="18" charset="-120"/>
                <a:ea typeface="思源宋體" panose="02020400000000000000" pitchFamily="18" charset="-120"/>
                <a:cs typeface="+mn-cs"/>
              </a:endParaRPr>
            </a:p>
          </p:txBody>
        </p:sp>
        <p:sp>
          <p:nvSpPr>
            <p:cNvPr id="51" name="Freeform 46">
              <a:extLst>
                <a:ext uri="{FF2B5EF4-FFF2-40B4-BE49-F238E27FC236}">
                  <a16:creationId xmlns:a16="http://schemas.microsoft.com/office/drawing/2014/main" id="{DC3628C8-9A3C-FBAB-24E7-EC461D8B14F3}"/>
                </a:ext>
              </a:extLst>
            </p:cNvPr>
            <p:cNvSpPr>
              <a:spLocks noEditPoints="1"/>
            </p:cNvSpPr>
            <p:nvPr/>
          </p:nvSpPr>
          <p:spPr bwMode="auto">
            <a:xfrm>
              <a:off x="10864112" y="4086585"/>
              <a:ext cx="462638" cy="62849"/>
            </a:xfrm>
            <a:custGeom>
              <a:avLst/>
              <a:gdLst>
                <a:gd name="T0" fmla="*/ 87 w 88"/>
                <a:gd name="T1" fmla="*/ 0 h 10"/>
                <a:gd name="T2" fmla="*/ 1 w 88"/>
                <a:gd name="T3" fmla="*/ 0 h 10"/>
                <a:gd name="T4" fmla="*/ 0 w 88"/>
                <a:gd name="T5" fmla="*/ 1 h 10"/>
                <a:gd name="T6" fmla="*/ 0 w 88"/>
                <a:gd name="T7" fmla="*/ 9 h 10"/>
                <a:gd name="T8" fmla="*/ 1 w 88"/>
                <a:gd name="T9" fmla="*/ 10 h 10"/>
                <a:gd name="T10" fmla="*/ 87 w 88"/>
                <a:gd name="T11" fmla="*/ 10 h 10"/>
                <a:gd name="T12" fmla="*/ 88 w 88"/>
                <a:gd name="T13" fmla="*/ 9 h 10"/>
                <a:gd name="T14" fmla="*/ 88 w 88"/>
                <a:gd name="T15" fmla="*/ 1 h 10"/>
                <a:gd name="T16" fmla="*/ 87 w 88"/>
                <a:gd name="T17" fmla="*/ 0 h 10"/>
                <a:gd name="T18" fmla="*/ 61 w 88"/>
                <a:gd name="T19" fmla="*/ 7 h 10"/>
                <a:gd name="T20" fmla="*/ 59 w 88"/>
                <a:gd name="T21" fmla="*/ 8 h 10"/>
                <a:gd name="T22" fmla="*/ 29 w 88"/>
                <a:gd name="T23" fmla="*/ 8 h 10"/>
                <a:gd name="T24" fmla="*/ 28 w 88"/>
                <a:gd name="T25" fmla="*/ 7 h 10"/>
                <a:gd name="T26" fmla="*/ 28 w 88"/>
                <a:gd name="T27" fmla="*/ 7 h 10"/>
                <a:gd name="T28" fmla="*/ 29 w 88"/>
                <a:gd name="T29" fmla="*/ 6 h 10"/>
                <a:gd name="T30" fmla="*/ 59 w 88"/>
                <a:gd name="T31" fmla="*/ 6 h 10"/>
                <a:gd name="T32" fmla="*/ 61 w 88"/>
                <a:gd name="T33" fmla="*/ 7 h 10"/>
                <a:gd name="T34" fmla="*/ 61 w 88"/>
                <a:gd name="T35" fmla="*/ 3 h 10"/>
                <a:gd name="T36" fmla="*/ 59 w 88"/>
                <a:gd name="T37" fmla="*/ 4 h 10"/>
                <a:gd name="T38" fmla="*/ 29 w 88"/>
                <a:gd name="T39" fmla="*/ 4 h 10"/>
                <a:gd name="T40" fmla="*/ 28 w 88"/>
                <a:gd name="T41" fmla="*/ 3 h 10"/>
                <a:gd name="T42" fmla="*/ 28 w 88"/>
                <a:gd name="T43" fmla="*/ 3 h 10"/>
                <a:gd name="T44" fmla="*/ 29 w 88"/>
                <a:gd name="T45" fmla="*/ 2 h 10"/>
                <a:gd name="T46" fmla="*/ 59 w 88"/>
                <a:gd name="T47" fmla="*/ 2 h 10"/>
                <a:gd name="T48" fmla="*/ 61 w 88"/>
                <a:gd name="T49"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8" h="10">
                  <a:moveTo>
                    <a:pt x="87" y="0"/>
                  </a:moveTo>
                  <a:cubicBezTo>
                    <a:pt x="1" y="0"/>
                    <a:pt x="1" y="0"/>
                    <a:pt x="1" y="0"/>
                  </a:cubicBezTo>
                  <a:cubicBezTo>
                    <a:pt x="1" y="0"/>
                    <a:pt x="0" y="0"/>
                    <a:pt x="0" y="1"/>
                  </a:cubicBezTo>
                  <a:cubicBezTo>
                    <a:pt x="0" y="9"/>
                    <a:pt x="0" y="9"/>
                    <a:pt x="0" y="9"/>
                  </a:cubicBezTo>
                  <a:cubicBezTo>
                    <a:pt x="0" y="9"/>
                    <a:pt x="1" y="10"/>
                    <a:pt x="1" y="10"/>
                  </a:cubicBezTo>
                  <a:cubicBezTo>
                    <a:pt x="87" y="10"/>
                    <a:pt x="87" y="10"/>
                    <a:pt x="87" y="10"/>
                  </a:cubicBezTo>
                  <a:cubicBezTo>
                    <a:pt x="88" y="10"/>
                    <a:pt x="88" y="9"/>
                    <a:pt x="88" y="9"/>
                  </a:cubicBezTo>
                  <a:cubicBezTo>
                    <a:pt x="88" y="1"/>
                    <a:pt x="88" y="1"/>
                    <a:pt x="88" y="1"/>
                  </a:cubicBezTo>
                  <a:cubicBezTo>
                    <a:pt x="88" y="0"/>
                    <a:pt x="88" y="0"/>
                    <a:pt x="87" y="0"/>
                  </a:cubicBezTo>
                  <a:close/>
                  <a:moveTo>
                    <a:pt x="61" y="7"/>
                  </a:moveTo>
                  <a:cubicBezTo>
                    <a:pt x="61" y="8"/>
                    <a:pt x="60" y="8"/>
                    <a:pt x="59" y="8"/>
                  </a:cubicBezTo>
                  <a:cubicBezTo>
                    <a:pt x="29" y="8"/>
                    <a:pt x="29" y="8"/>
                    <a:pt x="29" y="8"/>
                  </a:cubicBezTo>
                  <a:cubicBezTo>
                    <a:pt x="29" y="8"/>
                    <a:pt x="28" y="8"/>
                    <a:pt x="28" y="7"/>
                  </a:cubicBezTo>
                  <a:cubicBezTo>
                    <a:pt x="28" y="7"/>
                    <a:pt x="28" y="7"/>
                    <a:pt x="28" y="7"/>
                  </a:cubicBezTo>
                  <a:cubicBezTo>
                    <a:pt x="28" y="6"/>
                    <a:pt x="29" y="6"/>
                    <a:pt x="29" y="6"/>
                  </a:cubicBezTo>
                  <a:cubicBezTo>
                    <a:pt x="59" y="6"/>
                    <a:pt x="59" y="6"/>
                    <a:pt x="59" y="6"/>
                  </a:cubicBezTo>
                  <a:cubicBezTo>
                    <a:pt x="60" y="6"/>
                    <a:pt x="61" y="6"/>
                    <a:pt x="61" y="7"/>
                  </a:cubicBezTo>
                  <a:close/>
                  <a:moveTo>
                    <a:pt x="61" y="3"/>
                  </a:moveTo>
                  <a:cubicBezTo>
                    <a:pt x="61" y="4"/>
                    <a:pt x="60" y="4"/>
                    <a:pt x="59" y="4"/>
                  </a:cubicBezTo>
                  <a:cubicBezTo>
                    <a:pt x="29" y="4"/>
                    <a:pt x="29" y="4"/>
                    <a:pt x="29" y="4"/>
                  </a:cubicBezTo>
                  <a:cubicBezTo>
                    <a:pt x="29" y="4"/>
                    <a:pt x="28" y="4"/>
                    <a:pt x="28" y="3"/>
                  </a:cubicBezTo>
                  <a:cubicBezTo>
                    <a:pt x="28" y="3"/>
                    <a:pt x="28" y="3"/>
                    <a:pt x="28" y="3"/>
                  </a:cubicBezTo>
                  <a:cubicBezTo>
                    <a:pt x="28" y="2"/>
                    <a:pt x="29" y="2"/>
                    <a:pt x="29" y="2"/>
                  </a:cubicBezTo>
                  <a:cubicBezTo>
                    <a:pt x="59" y="2"/>
                    <a:pt x="59" y="2"/>
                    <a:pt x="59" y="2"/>
                  </a:cubicBezTo>
                  <a:cubicBezTo>
                    <a:pt x="60" y="2"/>
                    <a:pt x="61" y="2"/>
                    <a:pt x="61"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100" b="0" i="0" u="none" strike="noStrike" kern="0" cap="none" spc="0" normalizeH="0" baseline="0" noProof="0">
                <a:ln>
                  <a:noFill/>
                </a:ln>
                <a:solidFill>
                  <a:sysClr val="windowText" lastClr="000000"/>
                </a:solidFill>
                <a:effectLst/>
                <a:uLnTx/>
                <a:uFillTx/>
                <a:latin typeface="思源宋體" panose="02020400000000000000" pitchFamily="18" charset="-120"/>
                <a:ea typeface="思源宋體" panose="02020400000000000000" pitchFamily="18" charset="-120"/>
                <a:cs typeface="+mn-cs"/>
              </a:endParaRPr>
            </a:p>
          </p:txBody>
        </p:sp>
      </p:grpSp>
      <p:pic>
        <p:nvPicPr>
          <p:cNvPr id="52" name="圖片 51">
            <a:extLst>
              <a:ext uri="{FF2B5EF4-FFF2-40B4-BE49-F238E27FC236}">
                <a16:creationId xmlns:a16="http://schemas.microsoft.com/office/drawing/2014/main" id="{9D11FD8B-6087-F58D-9214-43C0A0DF54C5}"/>
              </a:ext>
            </a:extLst>
          </p:cNvPr>
          <p:cNvPicPr>
            <a:picLocks noChangeAspect="1"/>
          </p:cNvPicPr>
          <p:nvPr/>
        </p:nvPicPr>
        <p:blipFill>
          <a:blip r:embed="rId3"/>
          <a:stretch>
            <a:fillRect/>
          </a:stretch>
        </p:blipFill>
        <p:spPr>
          <a:xfrm>
            <a:off x="6872517" y="4385216"/>
            <a:ext cx="584905" cy="535827"/>
          </a:xfrm>
          <a:prstGeom prst="rect">
            <a:avLst/>
          </a:prstGeom>
        </p:spPr>
      </p:pic>
      <p:sp>
        <p:nvSpPr>
          <p:cNvPr id="57" name="箭號: 向下 56">
            <a:extLst>
              <a:ext uri="{FF2B5EF4-FFF2-40B4-BE49-F238E27FC236}">
                <a16:creationId xmlns:a16="http://schemas.microsoft.com/office/drawing/2014/main" id="{0AD771E9-B131-8BDF-36FD-38E94769B2F9}"/>
              </a:ext>
            </a:extLst>
          </p:cNvPr>
          <p:cNvSpPr/>
          <p:nvPr/>
        </p:nvSpPr>
        <p:spPr>
          <a:xfrm>
            <a:off x="8364251" y="2220617"/>
            <a:ext cx="351820" cy="298938"/>
          </a:xfrm>
          <a:prstGeom prst="downArrow">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思源宋體" panose="02020400000000000000" pitchFamily="18" charset="-120"/>
              <a:ea typeface="思源宋體" panose="02020400000000000000" pitchFamily="18" charset="-120"/>
              <a:cs typeface="+mn-cs"/>
            </a:endParaRPr>
          </a:p>
        </p:txBody>
      </p:sp>
      <p:sp>
        <p:nvSpPr>
          <p:cNvPr id="58" name="箭號: 向下 57">
            <a:extLst>
              <a:ext uri="{FF2B5EF4-FFF2-40B4-BE49-F238E27FC236}">
                <a16:creationId xmlns:a16="http://schemas.microsoft.com/office/drawing/2014/main" id="{DE27A0BF-59C2-5AF5-67CB-EDB55AB12FE3}"/>
              </a:ext>
            </a:extLst>
          </p:cNvPr>
          <p:cNvSpPr/>
          <p:nvPr/>
        </p:nvSpPr>
        <p:spPr>
          <a:xfrm>
            <a:off x="8364251" y="3129821"/>
            <a:ext cx="351820" cy="298938"/>
          </a:xfrm>
          <a:prstGeom prst="downArrow">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思源宋體" panose="02020400000000000000" pitchFamily="18" charset="-120"/>
              <a:ea typeface="思源宋體" panose="02020400000000000000" pitchFamily="18" charset="-120"/>
              <a:cs typeface="+mn-cs"/>
            </a:endParaRPr>
          </a:p>
        </p:txBody>
      </p:sp>
      <p:sp>
        <p:nvSpPr>
          <p:cNvPr id="59" name="箭號: 向下 58">
            <a:extLst>
              <a:ext uri="{FF2B5EF4-FFF2-40B4-BE49-F238E27FC236}">
                <a16:creationId xmlns:a16="http://schemas.microsoft.com/office/drawing/2014/main" id="{58EFF802-001C-3059-ED3F-61CE8D25F3DE}"/>
              </a:ext>
            </a:extLst>
          </p:cNvPr>
          <p:cNvSpPr/>
          <p:nvPr/>
        </p:nvSpPr>
        <p:spPr>
          <a:xfrm>
            <a:off x="8364251" y="4988131"/>
            <a:ext cx="351820" cy="298938"/>
          </a:xfrm>
          <a:prstGeom prst="downArrow">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思源宋體" panose="02020400000000000000" pitchFamily="18" charset="-120"/>
              <a:ea typeface="思源宋體" panose="02020400000000000000" pitchFamily="18" charset="-120"/>
              <a:cs typeface="+mn-cs"/>
            </a:endParaRPr>
          </a:p>
        </p:txBody>
      </p:sp>
      <p:sp>
        <p:nvSpPr>
          <p:cNvPr id="60" name="箭號: 向下 59">
            <a:extLst>
              <a:ext uri="{FF2B5EF4-FFF2-40B4-BE49-F238E27FC236}">
                <a16:creationId xmlns:a16="http://schemas.microsoft.com/office/drawing/2014/main" id="{CE1FB44C-D98C-B10C-8149-E7991F45595A}"/>
              </a:ext>
            </a:extLst>
          </p:cNvPr>
          <p:cNvSpPr/>
          <p:nvPr/>
        </p:nvSpPr>
        <p:spPr>
          <a:xfrm>
            <a:off x="8364251" y="4072827"/>
            <a:ext cx="351820" cy="298938"/>
          </a:xfrm>
          <a:prstGeom prst="downArrow">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思源宋體" panose="02020400000000000000" pitchFamily="18" charset="-120"/>
              <a:ea typeface="思源宋體" panose="02020400000000000000" pitchFamily="18" charset="-120"/>
              <a:cs typeface="+mn-cs"/>
            </a:endParaRPr>
          </a:p>
        </p:txBody>
      </p:sp>
      <p:sp>
        <p:nvSpPr>
          <p:cNvPr id="4" name="投影片編號版面配置區 1">
            <a:extLst>
              <a:ext uri="{FF2B5EF4-FFF2-40B4-BE49-F238E27FC236}">
                <a16:creationId xmlns:a16="http://schemas.microsoft.com/office/drawing/2014/main" id="{4D8A283D-B203-8C40-6F70-B42B8751F96A}"/>
              </a:ext>
            </a:extLst>
          </p:cNvPr>
          <p:cNvSpPr txBox="1">
            <a:spLocks/>
          </p:cNvSpPr>
          <p:nvPr/>
        </p:nvSpPr>
        <p:spPr>
          <a:xfrm>
            <a:off x="11346323" y="6272809"/>
            <a:ext cx="64008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69E57DC2-970A-4B3E-BB1C-7A09969E49DF}" type="slidenum">
              <a:rPr kumimoji="0" lang="en-US" sz="1800" b="0" i="0" u="none" strike="noStrike" kern="1200" cap="none" spc="0" normalizeH="0" baseline="0" noProof="0" smtClean="0">
                <a:ln>
                  <a:noFill/>
                </a:ln>
                <a:solidFill>
                  <a:prstClr val="white"/>
                </a:solidFill>
                <a:effectLst/>
                <a:uLnTx/>
                <a:uFillTx/>
                <a:latin typeface="思源宋體" panose="02020400000000000000" pitchFamily="18" charset="-120"/>
                <a:ea typeface="思源宋體" panose="02020400000000000000" pitchFamily="18" charset="-120"/>
                <a:cs typeface="+mn-cs"/>
              </a:rPr>
              <a:pPr marL="0" marR="0" lvl="0" indent="0" algn="l" defTabSz="457200" rtl="0" eaLnBrk="1" fontAlgn="auto" latinLnBrk="0" hangingPunct="1">
                <a:lnSpc>
                  <a:spcPct val="100000"/>
                </a:lnSpc>
                <a:spcBef>
                  <a:spcPts val="0"/>
                </a:spcBef>
                <a:spcAft>
                  <a:spcPts val="0"/>
                </a:spcAft>
                <a:buClrTx/>
                <a:buSzTx/>
                <a:buFontTx/>
                <a:buNone/>
                <a:tabLst/>
                <a:defRPr/>
              </a:pPr>
              <a:t>101</a:t>
            </a:fld>
            <a:endParaRPr kumimoji="0" lang="en-US" sz="1800" b="0" i="0" u="none" strike="noStrike" kern="1200" cap="none" spc="0" normalizeH="0" baseline="0" noProof="0" dirty="0">
              <a:ln>
                <a:noFill/>
              </a:ln>
              <a:solidFill>
                <a:prstClr val="white"/>
              </a:solidFill>
              <a:effectLst/>
              <a:uLnTx/>
              <a:uFillTx/>
              <a:latin typeface="思源宋體" panose="02020400000000000000" pitchFamily="18" charset="-120"/>
              <a:ea typeface="思源宋體" panose="02020400000000000000" pitchFamily="18" charset="-120"/>
              <a:cs typeface="+mn-cs"/>
            </a:endParaRPr>
          </a:p>
        </p:txBody>
      </p:sp>
    </p:spTree>
    <p:extLst>
      <p:ext uri="{BB962C8B-B14F-4D97-AF65-F5344CB8AC3E}">
        <p14:creationId xmlns:p14="http://schemas.microsoft.com/office/powerpoint/2010/main" val="368503658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8" descr="iOS 18 為iPhone 帶來前所未見的個人化、智慧功能與堅強實力- Apple (台灣)">
            <a:extLst>
              <a:ext uri="{FF2B5EF4-FFF2-40B4-BE49-F238E27FC236}">
                <a16:creationId xmlns:a16="http://schemas.microsoft.com/office/drawing/2014/main" id="{5C447245-DCE9-08BB-F1F0-2FB06621152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637" t="6442" r="21030" b="7226"/>
          <a:stretch/>
        </p:blipFill>
        <p:spPr bwMode="auto">
          <a:xfrm>
            <a:off x="5254561" y="1688389"/>
            <a:ext cx="1656167" cy="343123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Phone 16 Pro 512GB White Titanium - od 6 109 zł - Swappie">
            <a:extLst>
              <a:ext uri="{FF2B5EF4-FFF2-40B4-BE49-F238E27FC236}">
                <a16:creationId xmlns:a16="http://schemas.microsoft.com/office/drawing/2014/main" id="{A9B831FF-B08B-FA96-FEA1-A2FE94399B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0634" y="1549222"/>
            <a:ext cx="3732272" cy="3732272"/>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p:cNvSpPr>
            <a:spLocks noGrp="1"/>
          </p:cNvSpPr>
          <p:nvPr>
            <p:ph type="title"/>
          </p:nvPr>
        </p:nvSpPr>
        <p:spPr/>
        <p:txBody>
          <a:bodyPr>
            <a:normAutofit/>
          </a:bodyPr>
          <a:lstStyle/>
          <a:p>
            <a:pPr>
              <a:defRPr/>
            </a:pPr>
            <a:r>
              <a:rPr lang="zh-TW" altLang="en-US" sz="4000" b="1" dirty="0">
                <a:solidFill>
                  <a:schemeClr val="tx1">
                    <a:lumMod val="65000"/>
                    <a:lumOff val="35000"/>
                  </a:schemeClr>
                </a:solidFill>
                <a:effectLst/>
                <a:latin typeface="思源宋體" panose="02020400000000000000" pitchFamily="18" charset="-120"/>
                <a:ea typeface="思源宋體" panose="02020400000000000000" pitchFamily="18" charset="-120"/>
                <a:cs typeface="DFKai-SB" panose="03000509000000000000" pitchFamily="49" charset="-120"/>
              </a:rPr>
              <a:t>以</a:t>
            </a:r>
            <a:r>
              <a:rPr lang="zh-TW" altLang="en-US" sz="4800" b="1" dirty="0">
                <a:effectLst/>
                <a:latin typeface="思源宋體" panose="02020400000000000000" pitchFamily="18" charset="-120"/>
                <a:ea typeface="思源宋體" panose="02020400000000000000" pitchFamily="18" charset="-120"/>
                <a:cs typeface="DFKai-SB" panose="03000509000000000000" pitchFamily="49" charset="-120"/>
              </a:rPr>
              <a:t>智慧型手機、平板</a:t>
            </a:r>
            <a:r>
              <a:rPr lang="zh-TW" altLang="en-US" sz="4000" b="1" dirty="0">
                <a:solidFill>
                  <a:schemeClr val="tx1">
                    <a:lumMod val="65000"/>
                    <a:lumOff val="35000"/>
                  </a:schemeClr>
                </a:solidFill>
                <a:effectLst/>
                <a:latin typeface="思源宋體" panose="02020400000000000000" pitchFamily="18" charset="-120"/>
                <a:ea typeface="思源宋體" panose="02020400000000000000" pitchFamily="18" charset="-120"/>
                <a:cs typeface="DFKai-SB" panose="03000509000000000000" pitchFamily="49" charset="-120"/>
              </a:rPr>
              <a:t>為例</a:t>
            </a:r>
            <a:endParaRPr lang="zh-TW" altLang="en-US" sz="3600" b="1" dirty="0">
              <a:solidFill>
                <a:schemeClr val="tx1">
                  <a:lumMod val="65000"/>
                  <a:lumOff val="35000"/>
                </a:schemeClr>
              </a:solidFill>
              <a:effectLst/>
              <a:latin typeface="思源宋體" panose="02020400000000000000" pitchFamily="18" charset="-120"/>
              <a:ea typeface="思源宋體" panose="02020400000000000000" pitchFamily="18" charset="-120"/>
              <a:cs typeface="DFKai-SB" panose="03000509000000000000" pitchFamily="49" charset="-120"/>
            </a:endParaRPr>
          </a:p>
        </p:txBody>
      </p:sp>
      <p:sp>
        <p:nvSpPr>
          <p:cNvPr id="11" name="圓角矩形圖說文字 10"/>
          <p:cNvSpPr/>
          <p:nvPr/>
        </p:nvSpPr>
        <p:spPr>
          <a:xfrm>
            <a:off x="511103" y="5153799"/>
            <a:ext cx="3240360" cy="476942"/>
          </a:xfrm>
          <a:prstGeom prst="wedgeRoundRectCallout">
            <a:avLst>
              <a:gd name="adj1" fmla="val 44748"/>
              <a:gd name="adj2" fmla="val -109528"/>
              <a:gd name="adj3" fmla="val 16667"/>
            </a:avLst>
          </a:prstGeom>
          <a:solidFill>
            <a:schemeClr val="accent3"/>
          </a:solidFill>
          <a:ln/>
        </p:spPr>
        <p:style>
          <a:lnRef idx="0">
            <a:schemeClr val="accent1"/>
          </a:lnRef>
          <a:fillRef idx="3">
            <a:schemeClr val="accent1"/>
          </a:fillRef>
          <a:effectRef idx="3">
            <a:schemeClr val="accent1"/>
          </a:effectRef>
          <a:fontRef idx="minor">
            <a:schemeClr val="lt1"/>
          </a:fontRef>
        </p:style>
        <p:txBody>
          <a:bodyPr lIns="36000" tIns="36000" rIns="36000" bIns="36000" anchor="ctr"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思源宋體" panose="02020400000000000000" pitchFamily="18" charset="-120"/>
                <a:ea typeface="思源宋體" panose="02020400000000000000" pitchFamily="18" charset="-120"/>
                <a:cs typeface="DFKai-SB" panose="03000509000000000000" pitchFamily="49" charset="-120"/>
              </a:rPr>
              <a:t>電路系統：電機與電子群</a:t>
            </a:r>
          </a:p>
        </p:txBody>
      </p:sp>
      <p:sp>
        <p:nvSpPr>
          <p:cNvPr id="6" name="圓角矩形圖說文字 5"/>
          <p:cNvSpPr/>
          <p:nvPr/>
        </p:nvSpPr>
        <p:spPr>
          <a:xfrm>
            <a:off x="839417" y="1786895"/>
            <a:ext cx="2583733" cy="479241"/>
          </a:xfrm>
          <a:prstGeom prst="wedgeRoundRectCallout">
            <a:avLst>
              <a:gd name="adj1" fmla="val 56913"/>
              <a:gd name="adj2" fmla="val 112441"/>
              <a:gd name="adj3" fmla="val 16667"/>
            </a:avLst>
          </a:prstGeom>
          <a:solidFill>
            <a:schemeClr val="accent2"/>
          </a:solidFill>
          <a:ln/>
        </p:spPr>
        <p:style>
          <a:lnRef idx="0">
            <a:schemeClr val="accent3"/>
          </a:lnRef>
          <a:fillRef idx="3">
            <a:schemeClr val="accent3"/>
          </a:fillRef>
          <a:effectRef idx="3">
            <a:schemeClr val="accent3"/>
          </a:effectRef>
          <a:fontRef idx="minor">
            <a:schemeClr val="lt1"/>
          </a:fontRef>
        </p:style>
        <p:txBody>
          <a:bodyPr lIns="72000" tIns="36000" rIns="72000" bIns="36000" anchor="ctr"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思源宋體" panose="02020400000000000000" pitchFamily="18" charset="-120"/>
                <a:ea typeface="思源宋體" panose="02020400000000000000" pitchFamily="18" charset="-120"/>
                <a:cs typeface="DFKai-SB" panose="03000509000000000000" pitchFamily="49" charset="-120"/>
              </a:rPr>
              <a:t>機身結構：機械群</a:t>
            </a:r>
          </a:p>
        </p:txBody>
      </p:sp>
      <p:pic>
        <p:nvPicPr>
          <p:cNvPr id="1036" name="Picture 12">
            <a:extLst>
              <a:ext uri="{FF2B5EF4-FFF2-40B4-BE49-F238E27FC236}">
                <a16:creationId xmlns:a16="http://schemas.microsoft.com/office/drawing/2014/main" id="{E842DBAB-DC45-499F-7967-BFC8D118202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4685" t="18500" r="34702" b="18500"/>
          <a:stretch/>
        </p:blipFill>
        <p:spPr bwMode="auto">
          <a:xfrm>
            <a:off x="7104112" y="1702062"/>
            <a:ext cx="3544575" cy="4103202"/>
          </a:xfrm>
          <a:prstGeom prst="rect">
            <a:avLst/>
          </a:prstGeom>
          <a:noFill/>
          <a:extLst>
            <a:ext uri="{909E8E84-426E-40DD-AFC4-6F175D3DCCD1}">
              <a14:hiddenFill xmlns:a14="http://schemas.microsoft.com/office/drawing/2010/main">
                <a:solidFill>
                  <a:srgbClr val="FFFFFF"/>
                </a:solidFill>
              </a14:hiddenFill>
            </a:ext>
          </a:extLst>
        </p:spPr>
      </p:pic>
      <p:sp>
        <p:nvSpPr>
          <p:cNvPr id="10" name="圓角矩形圖說文字 9"/>
          <p:cNvSpPr/>
          <p:nvPr/>
        </p:nvSpPr>
        <p:spPr>
          <a:xfrm>
            <a:off x="9313410" y="1124744"/>
            <a:ext cx="2520280" cy="1584176"/>
          </a:xfrm>
          <a:prstGeom prst="wedgeRoundRectCallout">
            <a:avLst>
              <a:gd name="adj1" fmla="val -60747"/>
              <a:gd name="adj2" fmla="val 70782"/>
              <a:gd name="adj3" fmla="val 16667"/>
            </a:avLst>
          </a:prstGeom>
          <a:solidFill>
            <a:schemeClr val="accent1"/>
          </a:solidFill>
          <a:ln/>
        </p:spPr>
        <p:style>
          <a:lnRef idx="0">
            <a:schemeClr val="accent6"/>
          </a:lnRef>
          <a:fillRef idx="3">
            <a:schemeClr val="accent6"/>
          </a:fillRef>
          <a:effectRef idx="3">
            <a:schemeClr val="accent6"/>
          </a:effectRef>
          <a:fontRef idx="minor">
            <a:schemeClr val="lt1"/>
          </a:fontRef>
        </p:style>
        <p:txBody>
          <a:bodyPr lIns="72000" tIns="0" rIns="72000" bIns="36000" anchor="ctr" anchorCtr="1"/>
          <a:lstStyle/>
          <a:p>
            <a:pPr marL="0" marR="0" lvl="0" indent="0" algn="ctr" defTabSz="457200" rtl="0" eaLnBrk="1" fontAlgn="auto" latinLnBrk="0" hangingPunct="1">
              <a:lnSpc>
                <a:spcPct val="100000"/>
              </a:lnSpc>
              <a:spcBef>
                <a:spcPts val="600"/>
              </a:spcBef>
              <a:spcAft>
                <a:spcPts val="0"/>
              </a:spcAft>
              <a:buClrTx/>
              <a:buSzTx/>
              <a:buFontTx/>
              <a:buNone/>
              <a:tabLst/>
              <a:defRPr/>
            </a:pPr>
            <a:r>
              <a:rPr kumimoji="0" lang="en-US" altLang="zh-TW" sz="2400" b="1" i="0" u="none" strike="noStrike" kern="1200" cap="none" spc="0" normalizeH="0" baseline="0" noProof="0" dirty="0">
                <a:ln>
                  <a:noFill/>
                </a:ln>
                <a:solidFill>
                  <a:prstClr val="white"/>
                </a:solidFill>
                <a:effectLst/>
                <a:uLnTx/>
                <a:uFillTx/>
                <a:latin typeface="思源宋體" panose="02020400000000000000" pitchFamily="18" charset="-120"/>
                <a:ea typeface="思源宋體" panose="02020400000000000000" pitchFamily="18" charset="-120"/>
                <a:cs typeface="DFKai-SB" panose="03000509000000000000" pitchFamily="49" charset="-120"/>
              </a:rPr>
              <a:t>App</a:t>
            </a:r>
            <a:r>
              <a:rPr kumimoji="0" lang="zh-TW" altLang="en-US" sz="2000" b="1" i="0" u="none" strike="noStrike" kern="1200" cap="none" spc="0" normalizeH="0" baseline="0" noProof="0" dirty="0">
                <a:ln>
                  <a:noFill/>
                </a:ln>
                <a:solidFill>
                  <a:prstClr val="white"/>
                </a:solidFill>
                <a:effectLst/>
                <a:uLnTx/>
                <a:uFillTx/>
                <a:latin typeface="思源宋體" panose="02020400000000000000" pitchFamily="18" charset="-120"/>
                <a:ea typeface="思源宋體" panose="02020400000000000000" pitchFamily="18" charset="-120"/>
                <a:cs typeface="DFKai-SB" panose="03000509000000000000" pitchFamily="49" charset="-120"/>
              </a:rPr>
              <a:t>、數位</a:t>
            </a:r>
            <a:r>
              <a:rPr kumimoji="0" lang="zh-TW" altLang="zh-TW" sz="2000" b="1" i="0" u="none" strike="noStrike" kern="1200" cap="none" spc="0" normalizeH="0" baseline="0" noProof="0" dirty="0">
                <a:ln>
                  <a:noFill/>
                </a:ln>
                <a:solidFill>
                  <a:prstClr val="white"/>
                </a:solidFill>
                <a:effectLst/>
                <a:uLnTx/>
                <a:uFillTx/>
                <a:latin typeface="思源宋體" panose="02020400000000000000" pitchFamily="18" charset="-120"/>
                <a:ea typeface="思源宋體" panose="02020400000000000000" pitchFamily="18" charset="-120"/>
                <a:cs typeface="DFKai-SB" panose="03000509000000000000" pitchFamily="49" charset="-120"/>
              </a:rPr>
              <a:t>內容</a:t>
            </a:r>
            <a:r>
              <a:rPr kumimoji="0" lang="zh-TW" alt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思源宋體" panose="02020400000000000000" pitchFamily="18" charset="-120"/>
                <a:ea typeface="思源宋體" panose="02020400000000000000" pitchFamily="18" charset="-120"/>
                <a:cs typeface="DFKai-SB" panose="03000509000000000000" pitchFamily="49" charset="-120"/>
              </a:rPr>
              <a:t>：</a:t>
            </a:r>
            <a:endParaRPr kumimoji="0" lang="en-US" altLang="zh-TW"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思源宋體" panose="02020400000000000000" pitchFamily="18" charset="-120"/>
              <a:ea typeface="思源宋體" panose="02020400000000000000" pitchFamily="18" charset="-120"/>
              <a:cs typeface="DFKai-SB" panose="03000509000000000000" pitchFamily="49" charset="-120"/>
            </a:endParaRPr>
          </a:p>
          <a:p>
            <a:pPr marL="0" marR="0" lvl="0" indent="0" algn="ctr" defTabSz="457200" rtl="0" eaLnBrk="1" fontAlgn="auto" latinLnBrk="0" hangingPunct="1">
              <a:lnSpc>
                <a:spcPct val="100000"/>
              </a:lnSpc>
              <a:spcBef>
                <a:spcPts val="600"/>
              </a:spcBef>
              <a:spcAft>
                <a:spcPts val="0"/>
              </a:spcAft>
              <a:buClrTx/>
              <a:buSzTx/>
              <a:buFontTx/>
              <a:buNone/>
              <a:tabLst/>
              <a:defRPr/>
            </a:pPr>
            <a:r>
              <a:rPr kumimoji="0" lang="zh-TW" altLang="en-US" sz="2000" b="0"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思源宋體" panose="02020400000000000000" pitchFamily="18" charset="-120"/>
                <a:ea typeface="思源宋體" panose="02020400000000000000" pitchFamily="18" charset="-120"/>
                <a:cs typeface="DFKai-SB" panose="03000509000000000000" pitchFamily="49" charset="-120"/>
              </a:rPr>
              <a:t>電機與電子群</a:t>
            </a:r>
            <a:r>
              <a:rPr kumimoji="0" lang="en-US" altLang="zh-TW" sz="2000" b="0"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思源宋體" panose="02020400000000000000" pitchFamily="18" charset="-120"/>
                <a:ea typeface="思源宋體" panose="02020400000000000000" pitchFamily="18" charset="-120"/>
                <a:cs typeface="DFKai-SB" panose="03000509000000000000" pitchFamily="49" charset="-120"/>
              </a:rPr>
              <a:t>-</a:t>
            </a:r>
            <a:r>
              <a:rPr kumimoji="0" lang="zh-TW" altLang="en-US" sz="2000" b="0"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思源宋體" panose="02020400000000000000" pitchFamily="18" charset="-120"/>
                <a:ea typeface="思源宋體" panose="02020400000000000000" pitchFamily="18" charset="-120"/>
                <a:cs typeface="DFKai-SB" panose="03000509000000000000" pitchFamily="49" charset="-120"/>
              </a:rPr>
              <a:t>資訊科</a:t>
            </a:r>
            <a:endParaRPr kumimoji="0" lang="en-US" altLang="zh-TW" sz="2000" b="0"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思源宋體" panose="02020400000000000000" pitchFamily="18" charset="-120"/>
              <a:ea typeface="思源宋體" panose="02020400000000000000" pitchFamily="18" charset="-120"/>
              <a:cs typeface="DFKai-SB" panose="03000509000000000000" pitchFamily="49" charset="-120"/>
            </a:endParaRPr>
          </a:p>
          <a:p>
            <a:pPr marL="0" marR="0" lvl="0" indent="0" algn="ctr" defTabSz="457200" rtl="0" eaLnBrk="1" fontAlgn="auto" latinLnBrk="0" hangingPunct="1">
              <a:lnSpc>
                <a:spcPct val="100000"/>
              </a:lnSpc>
              <a:spcBef>
                <a:spcPts val="600"/>
              </a:spcBef>
              <a:spcAft>
                <a:spcPts val="0"/>
              </a:spcAft>
              <a:buClrTx/>
              <a:buSzTx/>
              <a:buFontTx/>
              <a:buNone/>
              <a:tabLst/>
              <a:defRPr/>
            </a:pPr>
            <a:r>
              <a:rPr kumimoji="0" lang="zh-TW" alt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思源宋體" panose="02020400000000000000" pitchFamily="18" charset="-120"/>
                <a:ea typeface="思源宋體" panose="02020400000000000000" pitchFamily="18" charset="-120"/>
                <a:cs typeface="DFKai-SB" panose="03000509000000000000" pitchFamily="49" charset="-120"/>
              </a:rPr>
              <a:t>商管群</a:t>
            </a:r>
            <a:r>
              <a:rPr kumimoji="0" lang="en-US" altLang="zh-TW"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思源宋體" panose="02020400000000000000" pitchFamily="18" charset="-120"/>
                <a:ea typeface="思源宋體" panose="02020400000000000000" pitchFamily="18" charset="-120"/>
                <a:cs typeface="DFKai-SB" panose="03000509000000000000" pitchFamily="49" charset="-120"/>
              </a:rPr>
              <a:t>-</a:t>
            </a:r>
            <a:r>
              <a:rPr kumimoji="0" lang="zh-TW" alt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思源宋體" panose="02020400000000000000" pitchFamily="18" charset="-120"/>
                <a:ea typeface="思源宋體" panose="02020400000000000000" pitchFamily="18" charset="-120"/>
                <a:cs typeface="DFKai-SB" panose="03000509000000000000" pitchFamily="49" charset="-120"/>
              </a:rPr>
              <a:t>資料處理科</a:t>
            </a:r>
            <a:endParaRPr kumimoji="0" lang="en-US" altLang="zh-TW"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思源宋體" panose="02020400000000000000" pitchFamily="18" charset="-120"/>
              <a:ea typeface="思源宋體" panose="02020400000000000000" pitchFamily="18" charset="-120"/>
              <a:cs typeface="DFKai-SB" panose="03000509000000000000" pitchFamily="49" charset="-120"/>
            </a:endParaRPr>
          </a:p>
          <a:p>
            <a:pPr marL="0" marR="0" lvl="0" indent="0" algn="ctr" defTabSz="457200" rtl="0" eaLnBrk="1" fontAlgn="auto" latinLnBrk="0" hangingPunct="1">
              <a:lnSpc>
                <a:spcPct val="100000"/>
              </a:lnSpc>
              <a:spcBef>
                <a:spcPts val="600"/>
              </a:spcBef>
              <a:spcAft>
                <a:spcPts val="0"/>
              </a:spcAft>
              <a:buClrTx/>
              <a:buSzTx/>
              <a:buFontTx/>
              <a:buNone/>
              <a:tabLst/>
              <a:defRPr/>
            </a:pPr>
            <a:r>
              <a:rPr kumimoji="0" lang="zh-TW" alt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思源宋體" panose="02020400000000000000" pitchFamily="18" charset="-120"/>
                <a:ea typeface="思源宋體" panose="02020400000000000000" pitchFamily="18" charset="-120"/>
                <a:cs typeface="DFKai-SB" panose="03000509000000000000" pitchFamily="49" charset="-120"/>
              </a:rPr>
              <a:t>設計群</a:t>
            </a:r>
            <a:r>
              <a:rPr kumimoji="0" lang="en-US" altLang="zh-TW"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思源宋體" panose="02020400000000000000" pitchFamily="18" charset="-120"/>
                <a:ea typeface="思源宋體" panose="02020400000000000000" pitchFamily="18" charset="-120"/>
                <a:cs typeface="DFKai-SB" panose="03000509000000000000" pitchFamily="49" charset="-120"/>
              </a:rPr>
              <a:t>-</a:t>
            </a:r>
            <a:r>
              <a:rPr kumimoji="0" lang="zh-TW" alt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思源宋體" panose="02020400000000000000" pitchFamily="18" charset="-120"/>
                <a:ea typeface="思源宋體" panose="02020400000000000000" pitchFamily="18" charset="-120"/>
                <a:cs typeface="DFKai-SB" panose="03000509000000000000" pitchFamily="49" charset="-120"/>
              </a:rPr>
              <a:t>廣告設計科</a:t>
            </a:r>
            <a:endParaRPr kumimoji="0" lang="en-US" altLang="zh-TW"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思源宋體" panose="02020400000000000000" pitchFamily="18" charset="-120"/>
              <a:ea typeface="思源宋體" panose="02020400000000000000" pitchFamily="18" charset="-120"/>
              <a:cs typeface="DFKai-SB" panose="03000509000000000000" pitchFamily="49" charset="-120"/>
            </a:endParaRPr>
          </a:p>
        </p:txBody>
      </p:sp>
      <p:sp>
        <p:nvSpPr>
          <p:cNvPr id="4" name="投影片編號版面配置區 1">
            <a:extLst>
              <a:ext uri="{FF2B5EF4-FFF2-40B4-BE49-F238E27FC236}">
                <a16:creationId xmlns:a16="http://schemas.microsoft.com/office/drawing/2014/main" id="{8C3DBD07-714C-7265-66DF-A3A2B2D665AA}"/>
              </a:ext>
            </a:extLst>
          </p:cNvPr>
          <p:cNvSpPr txBox="1">
            <a:spLocks/>
          </p:cNvSpPr>
          <p:nvPr/>
        </p:nvSpPr>
        <p:spPr>
          <a:xfrm>
            <a:off x="11346323" y="6272809"/>
            <a:ext cx="64008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69E57DC2-970A-4B3E-BB1C-7A09969E49DF}" type="slidenum">
              <a:rPr kumimoji="0" lang="en-US" sz="1800" b="0" i="0" u="none" strike="noStrike" kern="1200" cap="none" spc="0" normalizeH="0" baseline="0" noProof="0" smtClean="0">
                <a:ln>
                  <a:noFill/>
                </a:ln>
                <a:solidFill>
                  <a:prstClr val="white"/>
                </a:solidFill>
                <a:effectLst/>
                <a:uLnTx/>
                <a:uFillTx/>
                <a:latin typeface="思源宋體" panose="02020400000000000000" pitchFamily="18" charset="-120"/>
                <a:ea typeface="思源宋體" panose="02020400000000000000" pitchFamily="18" charset="-120"/>
                <a:cs typeface="+mn-cs"/>
              </a:rPr>
              <a:pPr marL="0" marR="0" lvl="0" indent="0" algn="l" defTabSz="457200" rtl="0" eaLnBrk="1" fontAlgn="auto" latinLnBrk="0" hangingPunct="1">
                <a:lnSpc>
                  <a:spcPct val="100000"/>
                </a:lnSpc>
                <a:spcBef>
                  <a:spcPts val="0"/>
                </a:spcBef>
                <a:spcAft>
                  <a:spcPts val="0"/>
                </a:spcAft>
                <a:buClrTx/>
                <a:buSzTx/>
                <a:buFontTx/>
                <a:buNone/>
                <a:tabLst/>
                <a:defRPr/>
              </a:pPr>
              <a:t>102</a:t>
            </a:fld>
            <a:endParaRPr kumimoji="0" lang="en-US" sz="1800" b="0" i="0" u="none" strike="noStrike" kern="1200" cap="none" spc="0" normalizeH="0" baseline="0" noProof="0" dirty="0">
              <a:ln>
                <a:noFill/>
              </a:ln>
              <a:solidFill>
                <a:prstClr val="white"/>
              </a:solidFill>
              <a:effectLst/>
              <a:uLnTx/>
              <a:uFillTx/>
              <a:latin typeface="思源宋體" panose="02020400000000000000" pitchFamily="18" charset="-120"/>
              <a:ea typeface="思源宋體" panose="02020400000000000000" pitchFamily="18" charset="-120"/>
              <a:cs typeface="+mn-cs"/>
            </a:endParaRPr>
          </a:p>
        </p:txBody>
      </p:sp>
    </p:spTree>
    <p:extLst>
      <p:ext uri="{BB962C8B-B14F-4D97-AF65-F5344CB8AC3E}">
        <p14:creationId xmlns:p14="http://schemas.microsoft.com/office/powerpoint/2010/main" val="215397508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6" grpId="0" animBg="1"/>
      <p:bldP spid="10"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AutoShape 2" descr="data:image/jpeg;base64,/9j/4AAQSkZJRgABAQAAAQABAAD/2wCEAAkGBhAQEBAUDxAQDxAVDxUQEA8QFBIPEA8UFRQVFRQQFBQXHCceFx0jGRYWHy8gIyopLC4uFx4xNTAqNSYrLCkBCQoKDgwOGg8PGiwkHCQsMSksLCwsKTQqLSwsKSkpLCwsLCosLCksMCwsLCosLCwsLCwsKSksLywsLCwsKSwsKf/AABEIAM0A9gMBIgACEQEDEQH/xAAcAAAABwEBAAAAAAAAAAAAAAAAAQIEBQYHAwj/xABQEAABAwIDAgcIDQoGAgMBAAABAAIDBBEFEiETMQYHIjJBUXFhcnOBkbHB0RQVFyMzNUJSU1SSobMWQ2KCk5SistPhJTR0wsPSg/BVZKMk/8QAGgEAAgMBAQAAAAAAAAAAAAAAAAECAwQFBv/EADcRAAIBAgMFBAkDBAMAAAAAAAABAgMREiExBBMyUYEFQWGhFDNScZGxwdHwIiPhFUKy8TRikv/aAAwDAQACEQMRAD8A1pGgqjwx4w48PkbCyE1FQWCQtL9kyNpJDczrEkmx0A6NbaXnCEpvDHUC32RrK/dmn+oxfvD/AOkh7tE/1GL94f8A0lo9CrcvNfcjiRqiMBZV7tE/1GH94f8A0kfu0zfUIv3h/wDSR6HW5ea+4YkaqjWU+7VN9Qi/eH/0kPdqm+oRfvD/AOkj0Oty819wxI1ZHZZT7tc31CL94f8A0lyk49JmuaDhocD8pk5dbtvGLKL2Wqs2vNDujXEFlHu2zfUIv3l/9Jc5ePWVoucPjPcFS7+kh7JVSu15r7hdGuAIZe4vNOL8Jqioe+WeaV7nOLsmd4jjHQ1jL2aANNOrW5UWccI6X/tHIlRhB2lPP3MLnqrL3EMvcXlT29PW/wDaOQ9vj1v/AGjlHBS9vyYZnqvL3EMq8qe3x63/ALRyf09SXtDhI/XozO06xvRu6Xt+TDM9OZSisvM+0d9K/wC071pfsuX6xN+0l/7J7ul7fkwuz0rlRZSvNnsyX6xN+0l/7JBmcd8ryesueT50bul7fkwuz0tlSV5viLzzZn36LPeD5brSuKfhTJJDWMqpnOZTBkommdmLInh+Zrnu1IaYybk/KtuAQ6KwuUJXt4MLmjEJKqvB/jJpK2o2LGyxkk7F8oa1s9rkgAG7TYEgG2nd0VsVdSnKm7TVhiUSUiVYCUSUiQASCCNABgLDONB9sXm8FD+GFuiwjjU+NpvBQ/hha9kdqgnoQ4AISHRo4DolOXoNUVnEtRZUoolCwCcqGVGglkAWVJISykOKTA5vKY1r9CnUhTKqOhWWq8hoLEX2aO99aj6ulLGB2cG+8dSf4jzR3vpKg5Hndc26BfQLk1/WMmgbUqVpcFe9jXZwLi9rf3UOjDj1qNOUU/1K/UZOfk8/6QeT+6e0OHvjaWlwOtx0W7irMTuU25Nri+vRfVTWGbLO+xcQWuIbnBN2usNcvSHX8XSrd5R9jzFmSmxd1obB3X5kioY0Wym468wdfu2A5PYVxujeUfY8wzOjyQbItokILO7XyGPaN+oXekxV0VLXRtuDUOpY3EGxyMNQ948ZDAe44ptRbwmsoNiei7R4zmt5it+xavp9RMlqKrMBjlbe8UjJhbQnZuDsvjtbxr0gx4cARqCAQe4dQvNdMbt8S3jgHXbbDaN18xEIieekvhJid97CtfakP0xl0EidRJSJcQkJRI0EAJQRkIIANYRxq/G03gofwwt4WEcavxtN4KH8MLVsnGJkFTHRdHLlTbl1evQR4Ss5FJSikqLA5VEMj4nGLnjUDuA2P3XKbYVXbRpD77Rp16nNO49uh+5SDqgjQNuC3KbEC/RfXuJjQ4c2Ic4ucec46eILBCNbfNvh/LDysT1ZwbqIqdlQ9rRE/LYh13DMLtuFEOUhPjVQ+FkD5nugYQWRaBotoLkC5t0XJso9y0xxW/X5COEqZVW4p7KmVTzSs9UkgsR5o730lDBfa4Q1BqmVc1SYZG07I2NEEUha4RyvftA51nZTa1tDo5DEeaO99JTTBvzn6v8AuWSnQVfad23a/wBrltOOJpEfsH/Nd5ChsH/Nd5CrhhmESVGYtLGRsy7WeV7Y4oQ42DnOPYdBcm2gJSsQwh0dXLTMJle2odTsIGUyuD8jSG30ubaX6V0/6PSvh3mfuNG5jpcpuwf813kKeYTG4SDku1BG49voV0kwuhY8wyVcu1D8j5mQtdSMcNHC+cPe0G4zhvRcNOl4+SjfT1JilGV7JTG4bxe9rg9IO8HpBBSXZFOWk38BKjF9422bvmu8hQ2bvmu8hVtioomRsfUPkbtLmKKFjXyFgcW7Vxe5oa3M1wG8nKdwFyoYPnkgbA8SMncWxveNmWOZYyslbc5Sxpa42JBa4EXvYU/0yHt+XIW5XMhMDfRM2ns+mrJ75dl7Fc2PLzs2fMRe/Jt2FN4TCHSZoZXMLrxC5DmNudHEWBNreRWSno6WVzI4pp9o9wZHJLCxkD3ONmA5ZC9gcSBextfUb1GyNIuCLEXBB3gjeE12XF/3v4BuVzI9j4zJeJrmM05LjmN7am9+tJZRZ6SskH5qajcex4q4/O5q5YfvCsnBSg22H4+35tJTTDthfNKP5Fz9kla793zMrICgfoth4nqzNRzxH81VOy97I1r7/bMixfDnrSeKCsDa2pj+lpWyDqvC+1vJMfIuvtkcezPwzBGtEIkpJXnCQRSUpEUAJQRoIAMLCeNgf4tL4CE/wkehbusI42fjeX/Tw/yuWvZON+76oT0ICm3Lq9cqbcur1348JWcikpRSVFgEgggkASQ5LSHKLAbypnU80p5KmdTzSslUkgsR5o730lNMG/Ofq/7k7xHmjvfSU0wb85+r/uUNi/5y6/4svocSJF249iukGX8oXZv/AJGTLf5+d2z/AI8qqhli2RbsztfpM5tvvzezRd8Qxd0tVJUsBie6cztAOYxuL84sba2PTboXpqkHO68GvjY2NNsj27vErHjOJywVEg+VLh1HDPnBLv8ALUj379zs8Yue1cn4tRPkM0lHIZi7O+FswbSPedXHJkL2tLrnIHdwEDQM3YxtH1UlRG2eSdjgHk5djI6Rj9q0WO4NLQNLB3csk7yd3Hu8Oa+VhZvVFixm96bq9r6XJ2bEX/8A02n3qQwO+wjcJNlkxF020y7TK2KjfLPyPlchrRl6bgKLpa+J8MTKiOR4Y33qWF7Y5WtcS4xOzMcHtzOc4biC462Nh09tsr4TFG1kcQeGRPO12m1bknMzrDOXt5JsAA0NAAtdZZRbjht+fn5zLD2ixSibO1zKR1PyhspTMagUzr8ibYFoD8pscpeQLdNgoWsp3RvlY/V7JHxvNy67mOLXG536g6p9HV0rHNeynmLw7M2KWdr6dpGrc2WJr5ADbklwvbUnpj55XOL3PJc5znPe473OcS5zj2kkpxja+vV3+rCxD4fvC0fiRhD3Yo1250VOw9jvZIPnWcYfvC0viK+FxHvKXz1C8nR9VLp8znsy+CAxSPjdzo5HRO7WOLT94Vv4D1uxxKidfK10phf0XErHMa37ZZ5Aovh9Q+x8XrWgENdNtm93bNbISO5mc7yJsypMYbI0XdG9szR1ujcHtHlaF6KH7tJrmvmhHpVEUI5A4BzdQ4Bw7CLhGvLEhKIo0SAEoIyggA1hHGz8by/6eH+Vy3hYPxs/G8v+nh/lcteycb931QnoQFNuXV65Uy6vXfjwlZyKSlFJUWASJGgkASQ5LSHKLAbypnU80p5KmdTzSslUkgsR5o730lduA+XbuzvjjblsXS3yahwsba636LHuhccR5o730lWfihwDDqo1nthHJJk2OyyPkjtm2ue+RwvzWrFvlQr7x6L6qxZTdmSTWwWHxcGl+Vwa4uygglpJyA7+jdyVXKzCdmzNt6eXUNyxPc91zf8ARA6Dr6wr5jnAjCo3tFPTyOkkHIhkmnAjaN8jiH3Ou4dNj1I8N4vsOzObU07g+12mOoqDG4DeQL3BuRe5I6ulbafbUIvJP4o1JyisVjM0FP4xwNZ7ZyUtOzIA5vOllcxjTHGb5iSSSXX8aY4/wcFNCQ+MsmbXMhL2ySObJG6Fz7i5seUN4A3dq0Q7ehOagoO7dtS9tpXsO6F1429lvIbLuo/CsMzR3DZSATqM5HlCVVU7WscWl1wPnE2+9bqtSpBSk4qyz1/grba7iyYe2nyQlxjziW8rZDGQ9pc8EEPYbAMEZG+5c4AB2oZSVTdk9gjjOvJlDC15aHPJuSSRe7RbqFimEOGZyGsbK9x3MYXvcbC5s1up0BPiKQaNlrgu3fOd61H93N4V/wCv4FmMcP3haXxE/C4j3lL56hZrQb1pfET8LiXeUvnqF5il6qfQwvUjOPKgyV1NMN0tMWHtiedfJI3yKoUxu3xLU+PbD89FTzAXMVTlLulrJWkHxF7Y/uWT0D9F2+z53poTN+4AVu2wyidfMWwiFxN7l0JMTr37rFPlUPicrC6kqIj+aqiWjqZIxrv5xIr6uJtEMFWUfEaElEUaJUDCKJGggA1g/Gwf8Xm8BCP4L+lbwsG41/jefwUP4YWvZOPoJ6EBTbl2euNNuXZ678eErOJRISHQ9isWLYHTCqfGyqZE4va1kGylc1hcG2aZd2pN79F1VOai7P8ALW5e8CuIlK0WCNkfsnVDYp9o+PZGOR+rL3OcafJK5xYXG91o6hr4xE6WSUxyMEbW2+SdXE3GgUd5H8TCxHFIcn9TSwNaSypErtLM2Mkd9deU7QaapgU730/PiA3lTOp5pTyVM6rmlZauhJBYjzR3vpKu3EZsb1xmJFjTloAzB3w9wR5FScR5o730lXLiTGmIb9NgdBf6ZcraIY5tE4yw5lu4QkyV4LQ1+ZsUdNyhAGRsuXtJcdSDmP67R0KRoXgTE2cbBzZMxDrZt5YR3RoVXMYbPPWNLPeWxNygm0geCbl1iLDo0VnwykcA69ySQS9wHKK5yhGVXDc3Oco0MVin4nicFNi08j3usWtY7klxa3Yw2GmhPJP/ALdQ/DjhTFWQxBtw8VwcGZSBswx4Did1yTqO70rhw6bbEKgeD/CYqvXAnZ2NjtBrvtoV6yn2TQp0o11fFk9e/Ilicqab8DV+AvGWyloRTup3vfFmLHCQNZLtJXuIdybtsHnrvl6LqqYxV56eNliBFCIhd+fNrcuFwC25+TcgaAKCwmJ+Zw2p1bfmt6D/AHT+sicI3EyFwtqLNF/GFor01CNRqm02m73XJ/8AbxZXJWTyJ3AMU9jTxyEPLLOZKI3ZJDHIwsfkdplcAcwNxq0ahNa+OJr3ine+SEWEb5Ghj3DKL3aN2tx4guceFuzFrqnZ2sG3jvmvv3brab+tKlwZwY53stps1xtk32vpu6bfesi7VoN4kpaW7vuQ30SFw/eFpfESffcR8HS+eoWa0G9aVxE/DYj4Om89QuRTypS6GXvLvxlUAmwmuafkwGcdsJEv+xee8OevU08Ie1zXc1zS09hFj515WhgMMj43c6OR0Tu1ji0/eF0uzZ6rx+f+hM0zigrAyuqI/paUPHVeF+7yTHyLXFgvAmt2OJUT75WmYwu6ARKx0bWn9dzPIFvRVPaULVr81/A0EkpSSVzRhIIIIANYNxr/ABvP4KH8MLeVg3Gv8bz+Ch/DC1bJx9BPQgKXcuz1xpty7PXoI8JWcXi4PYntdie0qTPly3lbJkvfm5dL2/R6ulMiiKg0m7gPocVy1RnyX99kkyX+eHaZrdGbq6Fww2s2JcHN2jHxGKRlyzM02Nw4bjcBNkFHAvzwAeVU9OWkRwPjdpZxlLwNdeTlF9EwKWUhyilZAN5UzqeaU8lTOp5pWaroSQWI80d76SuXBzal0jYtoXG3JjzEusHE6N32Fz5V1xHmjvfSVIcX/B2rq3zuo5YYXx5AXSvfE73wSN5BY09AcDu3hZqNWNLasctFf/EtpyUXdi9nUam09gLuNn6AGxJ8YXH2ZJ9JJ9p3rWgScCuEDgQauksb399lBIIsRfZbrKJbxS4kd0uHnslmP/Gu3HtPZ/7n8E/salWj3lZoqF9XK0SvkMLDZ9iG2vYgF7ju1cesW6bhFwlwBlI+INmMhdIHCMkuMTbEZSbWdyg4X0vlV+o+L/FYoNk1mFklxO1c6Z0gB3hp2WhtYXXLG+LnF6pkDXPoGiJ2bSWY5zazSfetLC+7rXlnUfpTmuDE30vcoTjZ5WeK/S404F4hCynyOdSscaiV7jI5jJyNnDsmtc+J4LCRIDpcbwd4LHhjUNc+d7dlYxRE7Dkw5xDGJNnfozh29PYOKXFGuBz0Bsd21nH/ABJ5UcVuKPa5pNCARYkTT3/BXerbZszxuMs2mtH3ljnHNrvOmIYGABeVgcHRMLLXeGvBcZMpIvYAGw+cNR0xVZgxDMzXNcMpLr8hzHAOOTKTc8kA3GnKte4KstbwfxWOMF4wpmUg59pNd2t8mXY2dc9FlXKkV2XL/wDzMblGYMc+7rNtmuWXuRv69L7lw6NOGHhf58TnylGm7NrrqVmg3rSuIn4bEfB03nqFmmH71pfET8NiPg6bz1ClT9XPoXPU10rzfxg0OwxetaBla6UTN6AdqxshI/Wc7xgr0eViXHpQ5K6lmH52mMZ7YX3v5JR5FfsMrVLcwZUm1BYGyNF3RubK0dboyHt+8BelIpQ9rXN3OaHDsIuF5opjdq3fi9rBLhdGQb5Idge2EmI/yLd2pG8Yz6CRYURRpJXDJBIIIIANYNxr/G8/gofw1vKwbjX+N5/BQ/hhatk4+gnoQFNuXZ640y6vXoI8JWciiKMpJUWASCCCQAKQ5LKQVFgN5UzqeaU8lTOq5pWSroSQWI80d76Sn/AKVzTUFsjoz73YtJH0nSEwxHmjvfSVNcWlA2X2XmLhbZWy6b9rfzLk7TU3c3LkKdPeRwot9Lic2UAzguvblXcbdv8A7uUuPZMQa6RzMpOhbc7917HW+/S6OhwiNpBADnjc5wGY9WvYuuLVEos2ExCMsIcJRduYke+W1LrAGzbeMb1ljt9WcsMM+n8BHYIRjiqfMdwVs4ty2PuQAGuIIOmhBRV3CKWmsZnxxtOjbuLsxGt+vcCqvPE5xYI5JJjHYWaLAm989t19DppvJG5SeIYXDVyNkmzlzeZTglrpB9Gbm1y7Mb6aAa71OU6sH+7byLo0KU1+1fzJrDuEksovHJTvAtfWQa9ltE/mxSq3h0YsdzQ4jsPJJ8izijw8xzzvo5HRw8mINe0vsXOs8Zzuyjc43seu2tqxR+zia+EsjcDyn5mvL2kdI1ubkW07u66g6rvl8i1bNl+rLqKrfZEpvKC82Nr6BoPUOhMZsPdlPvZvlPd6O1caDhA6/Ldt7uynTmeNrNPGrFM0GNxFiC02LTcWsUpbTVjk2U1Nhpp3un46mN4d0eJaXxE/DYj4Om89Qsywv5PYPMtM4ifhsR8HTeeoW6Hq59PmRNdWbcetBnoYJQLmKqGY9TJGOaf4gxaSq1xjYft8Krm2JIgMzQN+aIiUW8bEqEsNSL8QZgVA/Ra9xOVuamqYiReKpztb0hkrAQfG9sn3rGsNetI4oqzJXTx/S0ubxwvFh5JXeRd3bI49mfhmJGuJJSklecJBIIIIAMLBuNb42n8FD+GFvCwfjX+Np/BQ/hhatl4+gnoQFNuXV65U25dXr0EeErORSSlFJKiwCQQQSACQUspBUWA3lTOp5pTyVM6nmlZKmhJBYjzR3vpKsvFIP87ewA2Jc4mwaBtbuJVaxDmjs9JU/wAVuOUVMK1tc5gZIIgGSAkPsJQdwO7MFxtthjco+76F1LKSJrFOFTyTsyIofku/PSN6Ha6NB6LhRJ4S6gPblaTlHKJeb6DuXU5L+TzySasg3JBLpnFt+q+gtuva9t996gajC8KEuePEo5LuvkkZI3J08k6j7vGlCooRwxy+JZOKnO0bW5yt8c729y82T/Byd1Q4RxFwjEkhkfcNlc2MnKxvRcm9+5bsTrheBFlbA18AexwkvqHEhriQddeux6QqY7hLFTytdC9srQeVGb5ZBuIJt4wesI63hfHUTGR/vbBcNiuSbkWL3WFugburuqmUW54jQrQeCTV1y06NZaDiesmjiyxFrSZA8vIu6/yQL6aut1qxDhB7KpYc4DpJC1xLspDA35mmmp377XVUbjlPpeRp6bcoXXaDEYLnYOaxjHckDOW3Iu4C+oFz/ZTlFYsl4jrygnaLumWibDo4rSRE5TZkjbC2Y8146tdLd0Kc4PyP2UzXG4bfIT0NLAbeI33daqlVjkJhc1soLtC0WdqWuB3203b1IU/CKliD8s1y5ti3lFp00I07qyVFKSz1L686Shgj3ZrPne68vMpWFbm9g8y0ziJ+GxHwdN56hZrhwtbxLSuIn4bEfB03nqF1Yern0+ZxzXSucsQc1zXbnAtPYRYpZRKgZ5WipzDLJE7nRyOid2scWE+UK18Da7Y4jQvJs0z7F2/UTNdE0HuZntPiTHjEodhi9YAMrXyNnb1ESsa5x+3n+9MmzljQ9urmFsrO+YQ5v3gL1NP92k1zXzRE9KlEkQzh7WvbzXNDx2OFx50sryxIJBEUEAGsH41x/i03gYT/AAW9C3cLCeNj43l8BD/KVr2Tj6CehX6bcur1ypty6vXfjwlZyKSUopKiwOkFM+Q2Y0uPcSZInNJDgWkbwRYhT2EsD4Y8oc4se/aMjfs3nNfKb3GlrdPR3LJrwhdrE0kGRrCJCNd9soJ6Tv8AL3VmVVueGw7EQkFKSSrmIbypnU80p5KmdTzSslXQkgsQ5o7PSVJcXojvU7RjX/B2zNDrfCX3qNxDmjs9JUlxfH/M9Pwf/IuTtPGycXY07glg9K6SWSSGF+za3I0sYWgvzDMRbWwB8qscAonuAbT0ju4IoTfyBU7Cak7HYvfsttVHli18rYHPFr7+Uy9lJRUZdDHGyvzPEli+QXc4W0DrWIOhN9PEsm8w5I006WNXC4U8H6OOdj2wwxQzMc+QNY0ZJGus8tAGgOZp8qpfCx0Do4BDCxrBWsG0yNaZBkk03aj1KzcNKvaRUNyHv2cpeRpchzGF1u65jlUMdqn7OnjNsnsxjx13ySC33qVNXqxfijPPJNHL2LH8xn2Wp/hlNHyhkZ0Hmt7q6YJg8lZURwRWD3k8p18rGgFznm3UAfHYdK0nCOLGGklvUSuri5nvdPHHsLlp5T3EyatF27yBr03AXp61WnTylryOVThOWaM/9ix/MZ9kIn0rLHkM3H5IV/4X8FoBGZKaCWCZpBdBYyCRhNi9uUuAtvNju3jUKiP3HsPmVdOUakbpEpJxdmVLD94WlcRXwuI+DpvPULNcP3jxLSuIr4XEe8pfPULkU/VS6HRepraIo0kqgZi3HlQ5KykmH5yndGe2F97+SX7gqfSuu1apx4UGegilA+Bqmk97I1zD/EWLJcPfovRdnzvTRFm88XVaJcLoz8yL2Of/AAOMX3hgPjViVA4nq29PVRE6x1Ae1vUyVg872Sfer8VxdphgqyXiSQESCCzgBYTxrn/FpvAQj+En0rdlhHGr8bTeCh/DC17Jx9BPQgabcur1zp9yU8rvrhKxBSEmVxvpfcueZ3d8iqcgO7XEbiQesaIlwzO7vkQzO7vkUcQHYpDkjM7u+RGCbaoxXA5SplU80p5ImdTuKzVNCSCxDmjs9JTzgTVsj9kZ5GR32ds7g29s97X7QmmIc0dnpKgn71ytoV5skjVuEeKUjKOmdT1UbqqKVtQW7Vjw9zhlMeUHQBriO7boUhFwwodkMpbnDc+QyRNERAFmsPyjc2F9wv1WWLoLK6SZfGs4qyPQnB/hBhLqGnpq2emkEWUB7qlrX55HAPfcG+heSb9Aud11UuHtFRQiE0tdTVLDWsI2c0Uj2tySF2bIbAN5Iv8ApBZQgpwjhknyK5PEj0TxV45hUNPM+SopGVgkcLzSxMkLMrcrYy48063t03v0K5YRwrw3K2R2JUb55I2bQmpiG4FwY2PNZgBcdN/WSRdeRF2o3WkZ3wHl0V9Sq6knJ95VCCikj2P+V2H/AF+j/eIf+yy7h57CZOZKarglE2d72RyRv2Tha/NO51769N1llkAEUqrpSugnBTVmOcP3haTxFfC4j3lL56hZxRbwtG4jPhcR8HTeeoUqfq59CT1NbJRIIKgZX+H+G+yMMrY7ZnbB0jAN5fFaVn8TAvPWGybl6ie0EEHUEWI7h3ry/JRmnqJoTe8Uz4bnQnI8tB8YF/Guv2bPVEWaHxTVmSvlj6JaXNf9KF7co8kj/ItcWDcEa3Y4hRPJsNuInd0TNdEAe5me0+Jbwqu0oWrX5r+BoCJBBc0YFhfGmP8AFpvBQ/hhbhJMGi5NliHGwQ2v24cDHJExtweY9l2lp6rjKR41q2VpVMxMrzXWCQ+ZRUmLN+cPKuDsSHzgupLaYrJMhYmWvuf7geddX1F2/wB226+1QDcUtudbxoe2v6f3ql7QmOxPOnvb1t6R2onS9xp7SD6VBe2x+f8Aeh7bH5/3pekILE4Zxl/uLedcHPUUMV/T+9JOIg73BHpCCxIvcmtSdCuAr2/OCTNVtI3hQlVi1qMc4gOSOz1qGY4Ne0ubnAcCWnQOAOrTbrVhkiD2ixvomDsMPUsleEt48hoj62Zr3ucyNsTSSQ1t7DUnpPmsO4uFlK+1Z6kPas9SpwS5MZFWU9wXxyGmzbWN7iXNIcxsbiAA645Y7oTb2rPUj9qz1IwS5MCPrpQ+WRzb2dI5wuADYuJF7aLkw2IPUbqV9qz1IjhR6kYJcmBKWXeaVhY1rWWItd5y3cdb7hfUnpJ0aLW1XRsLLDlN3daPYs+c3yowS5AFRDULReIz4XEfB03nqFQYTG3UuHi1K0DiNiObEH25BFPGHdBc3bOc3xBzT+sFdGLVOV1y+Yu81hJQRLMMCwjjZwk0+KOkAOSojbMD0Z2gRyNH2Wn9dbsSqjxk8EjiFJ70AamEmWDcC/Sz4bndmAHja1atlqbuom9HkJmNbVzWhzOey0jO+aczT5QF6Op6gSMY9vNexrx2OAI868100tgWuBa4Etc0ggtINiCDqCCLWW88BZL4ZQ9ymYzxMGQfcF0e00nGMhInSjRILiEhD4w7eLphUcHqeTnxMd2gFSKNAEE7gZSH8xH9hvqSfyKpPoY/sN9SsAQQBAfkVSfQxfYb6kf5E0n0MX2G+pT6O6AK/wDkTSfQxfYb6kf5E0n0MX2G+pWBBAFf/Imk+hi+w31I/wAiaT6GL7DfUrAhdAEAOBVJ9DF9hvqQm4HwAciKIHvG+pWFBAGV4vxRNme57XuhJN3bINAJ6Tlta/dUf7iZ+tTfZj9S2RCynvJLvAxv3Ez9am+zH6kPcTP1qb7MfqWyWQsnvJ8xWMb9xM/WpvJH6kPcUP1qb7Mf/VbJZFZLeT5hYxz3FD9am8kf/VF7ih+tTeSP1LZLIWT3k+YWMb9xQ/Wpvsx+pD3FT9am+zH6lsaFkbyfMLGOt4lv/szHuWZ6lbeDvBOWjY1kUhbGDfKAAHE73G28nrV0sgoucnqxnOBpAFzcpT+4jJRKIEVXR1B+De0douoGrosUPMqWN/8AHf0q5IiEAZFivFvW1Epllni2juc9sWQv6LusdTbp3q4cHaGugZHG+SMxsaGNa1mWzWiwG/qVsshZTdSUkot5IAggjQUAP//Z"/>
          <p:cNvSpPr>
            <a:spLocks noChangeAspect="1" noChangeArrowheads="1"/>
          </p:cNvSpPr>
          <p:nvPr/>
        </p:nvSpPr>
        <p:spPr bwMode="auto">
          <a:xfrm>
            <a:off x="1679575" y="-144463"/>
            <a:ext cx="304800" cy="304801"/>
          </a:xfrm>
          <a:prstGeom prst="rect">
            <a:avLst/>
          </a:prstGeom>
          <a:noFill/>
          <a:ln w="9525">
            <a:noFill/>
            <a:miter lim="800000"/>
            <a:headEnd/>
            <a:tailEnd/>
          </a:ln>
        </p:spPr>
        <p:txBody>
          <a:bodyPr/>
          <a:lstStyle/>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思源宋體" panose="02020400000000000000" pitchFamily="18" charset="-120"/>
              <a:ea typeface="思源宋體" panose="02020400000000000000" pitchFamily="18" charset="-120"/>
              <a:cs typeface="+mn-cs"/>
            </a:endParaRPr>
          </a:p>
        </p:txBody>
      </p:sp>
      <p:sp>
        <p:nvSpPr>
          <p:cNvPr id="27651" name="AutoShape 4" descr="data:image/jpeg;base64,/9j/4AAQSkZJRgABAQAAAQABAAD/2wCEAAkGBhAQEBAUDxAQDxAVDxUQEA8QFBIPEA8UFRQVFRQQFBQXHCceFx0jGRYWHy8gIyopLC4uFx4xNTAqNSYrLCkBCQoKDgwOGg8PGiwkHCQsMSksLCwsKTQqLSwsKSkpLCwsLCosLCksMCwsLCosLCwsLCwsKSksLywsLCwsKSwsKf/AABEIAM0A9gMBIgACEQEDEQH/xAAcAAAABwEBAAAAAAAAAAAAAAAAAQIEBQYHAwj/xABQEAABAwIDAgcIDQoGAgMBAAABAAIDBBEFEiETMQYHIjJBUXFhcnOBkbHB0RQVFyMzNUJSU1SSobMWQ2KCk5SistPhJTR0wsPSg/BVZKMk/8QAGgEAAgMBAQAAAAAAAAAAAAAAAAECAwQFBv/EADcRAAIBAgMFBAkDBAMAAAAAAAABAgMREiExBBMyUYEFQWGhFDNScZGxwdHwIiPhFUKy8TRikv/aAAwDAQACEQMRAD8A1pGgqjwx4w48PkbCyE1FQWCQtL9kyNpJDczrEkmx0A6NbaXnCEpvDHUC32RrK/dmn+oxfvD/AOkh7tE/1GL94f8A0lo9CrcvNfcjiRqiMBZV7tE/1GH94f8A0kfu0zfUIv3h/wDSR6HW5ea+4YkaqjWU+7VN9Qi/eH/0kPdqm+oRfvD/AOkj0Oty819wxI1ZHZZT7tc31CL94f8A0lyk49JmuaDhocD8pk5dbtvGLKL2Wqs2vNDujXEFlHu2zfUIv3l/9Jc5ePWVoucPjPcFS7+kh7JVSu15r7hdGuAIZe4vNOL8Jqioe+WeaV7nOLsmd4jjHQ1jL2aANNOrW5UWccI6X/tHIlRhB2lPP3MLnqrL3EMvcXlT29PW/wDaOQ9vj1v/AGjlHBS9vyYZnqvL3EMq8qe3x63/ALRyf09SXtDhI/XozO06xvRu6Xt+TDM9OZSisvM+0d9K/wC071pfsuX6xN+0l/7J7ul7fkwuz0rlRZSvNnsyX6xN+0l/7JBmcd8ryesueT50bul7fkwuz0tlSV5viLzzZn36LPeD5brSuKfhTJJDWMqpnOZTBkommdmLInh+Zrnu1IaYybk/KtuAQ6KwuUJXt4MLmjEJKqvB/jJpK2o2LGyxkk7F8oa1s9rkgAG7TYEgG2nd0VsVdSnKm7TVhiUSUiVYCUSUiQASCCNABgLDONB9sXm8FD+GFuiwjjU+NpvBQ/hha9kdqgnoQ4AISHRo4DolOXoNUVnEtRZUoolCwCcqGVGglkAWVJISykOKTA5vKY1r9CnUhTKqOhWWq8hoLEX2aO99aj6ulLGB2cG+8dSf4jzR3vpKg5Hndc26BfQLk1/WMmgbUqVpcFe9jXZwLi9rf3UOjDj1qNOUU/1K/UZOfk8/6QeT+6e0OHvjaWlwOtx0W7irMTuU25Nri+vRfVTWGbLO+xcQWuIbnBN2usNcvSHX8XSrd5R9jzFmSmxd1obB3X5kioY0Wym468wdfu2A5PYVxujeUfY8wzOjyQbItokILO7XyGPaN+oXekxV0VLXRtuDUOpY3EGxyMNQ948ZDAe44ptRbwmsoNiei7R4zmt5it+xavp9RMlqKrMBjlbe8UjJhbQnZuDsvjtbxr0gx4cARqCAQe4dQvNdMbt8S3jgHXbbDaN18xEIieekvhJid97CtfakP0xl0EidRJSJcQkJRI0EAJQRkIIANYRxq/G03gofwwt4WEcavxtN4KH8MLVsnGJkFTHRdHLlTbl1evQR4Ss5FJSikqLA5VEMj4nGLnjUDuA2P3XKbYVXbRpD77Rp16nNO49uh+5SDqgjQNuC3KbEC/RfXuJjQ4c2Ic4ucec46eILBCNbfNvh/LDysT1ZwbqIqdlQ9rRE/LYh13DMLtuFEOUhPjVQ+FkD5nugYQWRaBotoLkC5t0XJso9y0xxW/X5COEqZVW4p7KmVTzSs9UkgsR5o730lDBfa4Q1BqmVc1SYZG07I2NEEUha4RyvftA51nZTa1tDo5DEeaO99JTTBvzn6v8AuWSnQVfad23a/wBrltOOJpEfsH/Nd5ChsH/Nd5CrhhmESVGYtLGRsy7WeV7Y4oQ42DnOPYdBcm2gJSsQwh0dXLTMJle2odTsIGUyuD8jSG30ubaX6V0/6PSvh3mfuNG5jpcpuwf813kKeYTG4SDku1BG49voV0kwuhY8wyVcu1D8j5mQtdSMcNHC+cPe0G4zhvRcNOl4+SjfT1JilGV7JTG4bxe9rg9IO8HpBBSXZFOWk38BKjF9422bvmu8hQ2bvmu8hVtioomRsfUPkbtLmKKFjXyFgcW7Vxe5oa3M1wG8nKdwFyoYPnkgbA8SMncWxveNmWOZYyslbc5Sxpa42JBa4EXvYU/0yHt+XIW5XMhMDfRM2ns+mrJ75dl7Fc2PLzs2fMRe/Jt2FN4TCHSZoZXMLrxC5DmNudHEWBNreRWSno6WVzI4pp9o9wZHJLCxkD3ONmA5ZC9gcSBextfUb1GyNIuCLEXBB3gjeE12XF/3v4BuVzI9j4zJeJrmM05LjmN7am9+tJZRZ6SskH5qajcex4q4/O5q5YfvCsnBSg22H4+35tJTTDthfNKP5Fz9kla793zMrICgfoth4nqzNRzxH81VOy97I1r7/bMixfDnrSeKCsDa2pj+lpWyDqvC+1vJMfIuvtkcezPwzBGtEIkpJXnCQRSUpEUAJQRoIAMLCeNgf4tL4CE/wkehbusI42fjeX/Tw/yuWvZON+76oT0ICm3Lq9cqbcur1348JWcikpRSVFgEgggkASQ5LSHKLAbypnU80p5KmdTzSslUkgsR5o730lNMG/Ofq/7k7xHmjvfSU0wb85+r/uUNi/5y6/4svocSJF249iukGX8oXZv/AJGTLf5+d2z/AI8qqhli2RbsztfpM5tvvzezRd8Qxd0tVJUsBie6cztAOYxuL84sba2PTboXpqkHO68GvjY2NNsj27vErHjOJywVEg+VLh1HDPnBLv8ALUj379zs8Yue1cn4tRPkM0lHIZi7O+FswbSPedXHJkL2tLrnIHdwEDQM3YxtH1UlRG2eSdjgHk5djI6Rj9q0WO4NLQNLB3csk7yd3Hu8Oa+VhZvVFixm96bq9r6XJ2bEX/8A02n3qQwO+wjcJNlkxF020y7TK2KjfLPyPlchrRl6bgKLpa+J8MTKiOR4Y33qWF7Y5WtcS4xOzMcHtzOc4biC462Nh09tsr4TFG1kcQeGRPO12m1bknMzrDOXt5JsAA0NAAtdZZRbjht+fn5zLD2ixSibO1zKR1PyhspTMagUzr8ibYFoD8pscpeQLdNgoWsp3RvlY/V7JHxvNy67mOLXG536g6p9HV0rHNeynmLw7M2KWdr6dpGrc2WJr5ADbklwvbUnpj55XOL3PJc5znPe473OcS5zj2kkpxja+vV3+rCxD4fvC0fiRhD3Yo1250VOw9jvZIPnWcYfvC0viK+FxHvKXz1C8nR9VLp8znsy+CAxSPjdzo5HRO7WOLT94Vv4D1uxxKidfK10phf0XErHMa37ZZ5Aovh9Q+x8XrWgENdNtm93bNbISO5mc7yJsypMYbI0XdG9szR1ujcHtHlaF6KH7tJrmvmhHpVEUI5A4BzdQ4Bw7CLhGvLEhKIo0SAEoIyggA1hHGz8by/6eH+Vy3hYPxs/G8v+nh/lcteycb931QnoQFNuXV65Uy6vXfjwlZyKSlFJUWASJGgkASQ5LSHKLAbypnU80p5KmdTzSslUkgsR5o730lduA+XbuzvjjblsXS3yahwsba636LHuhccR5o730lWfihwDDqo1nthHJJk2OyyPkjtm2ue+RwvzWrFvlQr7x6L6qxZTdmSTWwWHxcGl+Vwa4uygglpJyA7+jdyVXKzCdmzNt6eXUNyxPc91zf8ARA6Dr6wr5jnAjCo3tFPTyOkkHIhkmnAjaN8jiH3Ou4dNj1I8N4vsOzObU07g+12mOoqDG4DeQL3BuRe5I6ulbafbUIvJP4o1JyisVjM0FP4xwNZ7ZyUtOzIA5vOllcxjTHGb5iSSSXX8aY4/wcFNCQ+MsmbXMhL2ySObJG6Fz7i5seUN4A3dq0Q7ehOagoO7dtS9tpXsO6F1429lvIbLuo/CsMzR3DZSATqM5HlCVVU7WscWl1wPnE2+9bqtSpBSk4qyz1/grba7iyYe2nyQlxjziW8rZDGQ9pc8EEPYbAMEZG+5c4AB2oZSVTdk9gjjOvJlDC15aHPJuSSRe7RbqFimEOGZyGsbK9x3MYXvcbC5s1up0BPiKQaNlrgu3fOd61H93N4V/wCv4FmMcP3haXxE/C4j3lL56hZrQb1pfET8LiXeUvnqF5il6qfQwvUjOPKgyV1NMN0tMWHtiedfJI3yKoUxu3xLU+PbD89FTzAXMVTlLulrJWkHxF7Y/uWT0D9F2+z53poTN+4AVu2wyidfMWwiFxN7l0JMTr37rFPlUPicrC6kqIj+aqiWjqZIxrv5xIr6uJtEMFWUfEaElEUaJUDCKJGggA1g/Gwf8Xm8BCP4L+lbwsG41/jefwUP4YWvZOPoJ6EBTbl2euNNuXZ678eErOJRISHQ9isWLYHTCqfGyqZE4va1kGylc1hcG2aZd2pN79F1VOai7P8ALW5e8CuIlK0WCNkfsnVDYp9o+PZGOR+rL3OcafJK5xYXG91o6hr4xE6WSUxyMEbW2+SdXE3GgUd5H8TCxHFIcn9TSwNaSypErtLM2Mkd9deU7QaapgU730/PiA3lTOp5pTyVM6rmlZauhJBYjzR3vpKu3EZsb1xmJFjTloAzB3w9wR5FScR5o730lXLiTGmIb9NgdBf6ZcraIY5tE4yw5lu4QkyV4LQ1+ZsUdNyhAGRsuXtJcdSDmP67R0KRoXgTE2cbBzZMxDrZt5YR3RoVXMYbPPWNLPeWxNygm0geCbl1iLDo0VnwykcA69ySQS9wHKK5yhGVXDc3Oco0MVin4nicFNi08j3usWtY7klxa3Yw2GmhPJP/ALdQ/DjhTFWQxBtw8VwcGZSBswx4Did1yTqO70rhw6bbEKgeD/CYqvXAnZ2NjtBrvtoV6yn2TQp0o11fFk9e/Ilicqab8DV+AvGWyloRTup3vfFmLHCQNZLtJXuIdybtsHnrvl6LqqYxV56eNliBFCIhd+fNrcuFwC25+TcgaAKCwmJ+Zw2p1bfmt6D/AHT+sicI3EyFwtqLNF/GFor01CNRqm02m73XJ/8AbxZXJWTyJ3AMU9jTxyEPLLOZKI3ZJDHIwsfkdplcAcwNxq0ahNa+OJr3ine+SEWEb5Ghj3DKL3aN2tx4guceFuzFrqnZ2sG3jvmvv3brab+tKlwZwY53stps1xtk32vpu6bfesi7VoN4kpaW7vuQ30SFw/eFpfESffcR8HS+eoWa0G9aVxE/DYj4Om89QuRTypS6GXvLvxlUAmwmuafkwGcdsJEv+xee8OevU08Ie1zXc1zS09hFj515WhgMMj43c6OR0Tu1ji0/eF0uzZ6rx+f+hM0zigrAyuqI/paUPHVeF+7yTHyLXFgvAmt2OJUT75WmYwu6ARKx0bWn9dzPIFvRVPaULVr81/A0EkpSSVzRhIIIIANYNxr/ABvP4KH8MLeVg3Gv8bz+Ch/DC1bJx9BPQgKXcuz1xpty7PXoI8JWcXi4PYntdie0qTPly3lbJkvfm5dL2/R6ulMiiKg0m7gPocVy1RnyX99kkyX+eHaZrdGbq6Fww2s2JcHN2jHxGKRlyzM02Nw4bjcBNkFHAvzwAeVU9OWkRwPjdpZxlLwNdeTlF9EwKWUhyilZAN5UzqeaU8lTOp5pWaroSQWI80d76SuXBzal0jYtoXG3JjzEusHE6N32Fz5V1xHmjvfSVIcX/B2rq3zuo5YYXx5AXSvfE73wSN5BY09AcDu3hZqNWNLasctFf/EtpyUXdi9nUam09gLuNn6AGxJ8YXH2ZJ9JJ9p3rWgScCuEDgQauksb399lBIIsRfZbrKJbxS4kd0uHnslmP/Gu3HtPZ/7n8E/salWj3lZoqF9XK0SvkMLDZ9iG2vYgF7ju1cesW6bhFwlwBlI+INmMhdIHCMkuMTbEZSbWdyg4X0vlV+o+L/FYoNk1mFklxO1c6Z0gB3hp2WhtYXXLG+LnF6pkDXPoGiJ2bSWY5zazSfetLC+7rXlnUfpTmuDE30vcoTjZ5WeK/S404F4hCynyOdSscaiV7jI5jJyNnDsmtc+J4LCRIDpcbwd4LHhjUNc+d7dlYxRE7Dkw5xDGJNnfozh29PYOKXFGuBz0Bsd21nH/ABJ5UcVuKPa5pNCARYkTT3/BXerbZszxuMs2mtH3ljnHNrvOmIYGABeVgcHRMLLXeGvBcZMpIvYAGw+cNR0xVZgxDMzXNcMpLr8hzHAOOTKTc8kA3GnKte4KstbwfxWOMF4wpmUg59pNd2t8mXY2dc9FlXKkV2XL/wDzMblGYMc+7rNtmuWXuRv69L7lw6NOGHhf58TnylGm7NrrqVmg3rSuIn4bEfB03nqFmmH71pfET8NiPg6bz1ClT9XPoXPU10rzfxg0OwxetaBla6UTN6AdqxshI/Wc7xgr0eViXHpQ5K6lmH52mMZ7YX3v5JR5FfsMrVLcwZUm1BYGyNF3RubK0dboyHt+8BelIpQ9rXN3OaHDsIuF5opjdq3fi9rBLhdGQb5Idge2EmI/yLd2pG8Yz6CRYURRpJXDJBIIIIANYNxr/G8/gofw1vKwbjX+N5/BQ/hhatk4+gnoQFNuXZ640y6vXoI8JWciiKMpJUWASCCCQAKQ5LKQVFgN5UzqeaU8lTOq5pWSroSQWI80d76Sn/AKVzTUFsjoz73YtJH0nSEwxHmjvfSVNcWlA2X2XmLhbZWy6b9rfzLk7TU3c3LkKdPeRwot9Lic2UAzguvblXcbdv8A7uUuPZMQa6RzMpOhbc7917HW+/S6OhwiNpBADnjc5wGY9WvYuuLVEos2ExCMsIcJRduYke+W1LrAGzbeMb1ljt9WcsMM+n8BHYIRjiqfMdwVs4ty2PuQAGuIIOmhBRV3CKWmsZnxxtOjbuLsxGt+vcCqvPE5xYI5JJjHYWaLAm989t19DppvJG5SeIYXDVyNkmzlzeZTglrpB9Gbm1y7Mb6aAa71OU6sH+7byLo0KU1+1fzJrDuEksovHJTvAtfWQa9ltE/mxSq3h0YsdzQ4jsPJJ8izijw8xzzvo5HRw8mINe0vsXOs8Zzuyjc43seu2tqxR+zia+EsjcDyn5mvL2kdI1ubkW07u66g6rvl8i1bNl+rLqKrfZEpvKC82Nr6BoPUOhMZsPdlPvZvlPd6O1caDhA6/Ldt7uynTmeNrNPGrFM0GNxFiC02LTcWsUpbTVjk2U1Nhpp3un46mN4d0eJaXxE/DYj4Om89Qsywv5PYPMtM4ifhsR8HTeeoW6Hq59PmRNdWbcetBnoYJQLmKqGY9TJGOaf4gxaSq1xjYft8Krm2JIgMzQN+aIiUW8bEqEsNSL8QZgVA/Ra9xOVuamqYiReKpztb0hkrAQfG9sn3rGsNetI4oqzJXTx/S0ubxwvFh5JXeRd3bI49mfhmJGuJJSklecJBIIIIAMLBuNb42n8FD+GFvCwfjX+Np/BQ/hhatl4+gnoQFNuXV65U25dXr0EeErORSSlFJKiwCQQQSACQUspBUWA3lTOp5pTyVM6nmlZKmhJBYjzR3vpKsvFIP87ewA2Jc4mwaBtbuJVaxDmjs9JU/wAVuOUVMK1tc5gZIIgGSAkPsJQdwO7MFxtthjco+76F1LKSJrFOFTyTsyIofku/PSN6Ha6NB6LhRJ4S6gPblaTlHKJeb6DuXU5L+TzySasg3JBLpnFt+q+gtuva9t996gajC8KEuePEo5LuvkkZI3J08k6j7vGlCooRwxy+JZOKnO0bW5yt8c729y82T/Byd1Q4RxFwjEkhkfcNlc2MnKxvRcm9+5bsTrheBFlbA18AexwkvqHEhriQddeux6QqY7hLFTytdC9srQeVGb5ZBuIJt4wesI63hfHUTGR/vbBcNiuSbkWL3WFugburuqmUW54jQrQeCTV1y06NZaDiesmjiyxFrSZA8vIu6/yQL6aut1qxDhB7KpYc4DpJC1xLspDA35mmmp377XVUbjlPpeRp6bcoXXaDEYLnYOaxjHckDOW3Iu4C+oFz/ZTlFYsl4jrygnaLumWibDo4rSRE5TZkjbC2Y8146tdLd0Kc4PyP2UzXG4bfIT0NLAbeI33daqlVjkJhc1soLtC0WdqWuB3203b1IU/CKliD8s1y5ti3lFp00I07qyVFKSz1L686Shgj3ZrPne68vMpWFbm9g8y0ziJ+GxHwdN56hZrhwtbxLSuIn4bEfB03nqF1Yern0+ZxzXSucsQc1zXbnAtPYRYpZRKgZ5WipzDLJE7nRyOid2scWE+UK18Da7Y4jQvJs0z7F2/UTNdE0HuZntPiTHjEodhi9YAMrXyNnb1ESsa5x+3n+9MmzljQ9urmFsrO+YQ5v3gL1NP92k1zXzRE9KlEkQzh7WvbzXNDx2OFx50sryxIJBEUEAGsH41x/i03gYT/AAW9C3cLCeNj43l8BD/KVr2Tj6CehX6bcur1ypty6vXfjwlZyKSUopKiwOkFM+Q2Y0uPcSZInNJDgWkbwRYhT2EsD4Y8oc4se/aMjfs3nNfKb3GlrdPR3LJrwhdrE0kGRrCJCNd9soJ6Tv8AL3VmVVueGw7EQkFKSSrmIbypnU80p5KmdTzSslXQkgsQ5o7PSVJcXojvU7RjX/B2zNDrfCX3qNxDmjs9JUlxfH/M9Pwf/IuTtPGycXY07glg9K6SWSSGF+za3I0sYWgvzDMRbWwB8qscAonuAbT0ju4IoTfyBU7Cak7HYvfsttVHli18rYHPFr7+Uy9lJRUZdDHGyvzPEli+QXc4W0DrWIOhN9PEsm8w5I006WNXC4U8H6OOdj2wwxQzMc+QNY0ZJGus8tAGgOZp8qpfCx0Do4BDCxrBWsG0yNaZBkk03aj1KzcNKvaRUNyHv2cpeRpchzGF1u65jlUMdqn7OnjNsnsxjx13ySC33qVNXqxfijPPJNHL2LH8xn2Wp/hlNHyhkZ0Hmt7q6YJg8lZURwRWD3k8p18rGgFznm3UAfHYdK0nCOLGGklvUSuri5nvdPHHsLlp5T3EyatF27yBr03AXp61WnTylryOVThOWaM/9ix/MZ9kIn0rLHkM3H5IV/4X8FoBGZKaCWCZpBdBYyCRhNi9uUuAtvNju3jUKiP3HsPmVdOUakbpEpJxdmVLD94WlcRXwuI+DpvPULNcP3jxLSuIr4XEe8pfPULkU/VS6HRepraIo0kqgZi3HlQ5KykmH5yndGe2F97+SX7gqfSuu1apx4UGegilA+Bqmk97I1zD/EWLJcPfovRdnzvTRFm88XVaJcLoz8yL2Of/AAOMX3hgPjViVA4nq29PVRE6x1Ae1vUyVg872Sfer8VxdphgqyXiSQESCCzgBYTxrn/FpvAQj+En0rdlhHGr8bTeCh/DC17Jx9BPQgabcur1zp9yU8rvrhKxBSEmVxvpfcueZ3d8iqcgO7XEbiQesaIlwzO7vkQzO7vkUcQHYpDkjM7u+RGCbaoxXA5SplU80p5ImdTuKzVNCSCxDmjs9JTzgTVsj9kZ5GR32ds7g29s97X7QmmIc0dnpKgn71ytoV5skjVuEeKUjKOmdT1UbqqKVtQW7Vjw9zhlMeUHQBriO7boUhFwwodkMpbnDc+QyRNERAFmsPyjc2F9wv1WWLoLK6SZfGs4qyPQnB/hBhLqGnpq2emkEWUB7qlrX55HAPfcG+heSb9Aud11UuHtFRQiE0tdTVLDWsI2c0Uj2tySF2bIbAN5Iv8ApBZQgpwjhknyK5PEj0TxV45hUNPM+SopGVgkcLzSxMkLMrcrYy48063t03v0K5YRwrw3K2R2JUb55I2bQmpiG4FwY2PNZgBcdN/WSRdeRF2o3WkZ3wHl0V9Sq6knJ95VCCikj2P+V2H/AF+j/eIf+yy7h57CZOZKarglE2d72RyRv2Tha/NO51769N1llkAEUqrpSugnBTVmOcP3haTxFfC4j3lL56hZxRbwtG4jPhcR8HTeeoUqfq59CT1NbJRIIKgZX+H+G+yMMrY7ZnbB0jAN5fFaVn8TAvPWGybl6ie0EEHUEWI7h3ry/JRmnqJoTe8Uz4bnQnI8tB8YF/Guv2bPVEWaHxTVmSvlj6JaXNf9KF7co8kj/ItcWDcEa3Y4hRPJsNuInd0TNdEAe5me0+Jbwqu0oWrX5r+BoCJBBc0YFhfGmP8AFpvBQ/hhbhJMGi5NliHGwQ2v24cDHJExtweY9l2lp6rjKR41q2VpVMxMrzXWCQ+ZRUmLN+cPKuDsSHzgupLaYrJMhYmWvuf7geddX1F2/wB226+1QDcUtudbxoe2v6f3ql7QmOxPOnvb1t6R2onS9xp7SD6VBe2x+f8Aeh7bH5/3pekILE4Zxl/uLedcHPUUMV/T+9JOIg73BHpCCxIvcmtSdCuAr2/OCTNVtI3hQlVi1qMc4gOSOz1qGY4Ne0ubnAcCWnQOAOrTbrVhkiD2ixvomDsMPUsleEt48hoj62Zr3ucyNsTSSQ1t7DUnpPmsO4uFlK+1Z6kPas9SpwS5MZFWU9wXxyGmzbWN7iXNIcxsbiAA645Y7oTb2rPUj9qz1IwS5MCPrpQ+WRzb2dI5wuADYuJF7aLkw2IPUbqV9qz1IjhR6kYJcmBKWXeaVhY1rWWItd5y3cdb7hfUnpJ0aLW1XRsLLDlN3daPYs+c3yowS5AFRDULReIz4XEfB03nqFQYTG3UuHi1K0DiNiObEH25BFPGHdBc3bOc3xBzT+sFdGLVOV1y+Yu81hJQRLMMCwjjZwk0+KOkAOSojbMD0Z2gRyNH2Wn9dbsSqjxk8EjiFJ70AamEmWDcC/Sz4bndmAHja1atlqbuom9HkJmNbVzWhzOey0jO+aczT5QF6Op6gSMY9vNexrx2OAI868100tgWuBa4Etc0ggtINiCDqCCLWW88BZL4ZQ9ymYzxMGQfcF0e00nGMhInSjRILiEhD4w7eLphUcHqeTnxMd2gFSKNAEE7gZSH8xH9hvqSfyKpPoY/sN9SsAQQBAfkVSfQxfYb6kf5E0n0MX2G+pT6O6AK/wDkTSfQxfYb6kf5E0n0MX2G+pWBBAFf/Imk+hi+w31I/wAiaT6GL7DfUrAhdAEAOBVJ9DF9hvqQm4HwAciKIHvG+pWFBAGV4vxRNme57XuhJN3bINAJ6Tlta/dUf7iZ+tTfZj9S2RCynvJLvAxv3Ez9am+zH6kPcTP1qb7MfqWyWQsnvJ8xWMb9xM/WpvJH6kPcUP1qb7Mf/VbJZFZLeT5hYxz3FD9am8kf/VF7ih+tTeSP1LZLIWT3k+YWMb9xQ/Wpvsx+pD3FT9am+zH6lsaFkbyfMLGOt4lv/szHuWZ6lbeDvBOWjY1kUhbGDfKAAHE73G28nrV0sgoucnqxnOBpAFzcpT+4jJRKIEVXR1B+De0douoGrosUPMqWN/8AHf0q5IiEAZFivFvW1Epllni2juc9sWQv6LusdTbp3q4cHaGugZHG+SMxsaGNa1mWzWiwG/qVsshZTdSUkot5IAggjQUAP//Z"/>
          <p:cNvSpPr>
            <a:spLocks noChangeAspect="1" noChangeArrowheads="1"/>
          </p:cNvSpPr>
          <p:nvPr/>
        </p:nvSpPr>
        <p:spPr bwMode="auto">
          <a:xfrm>
            <a:off x="1831975" y="7938"/>
            <a:ext cx="304800" cy="304800"/>
          </a:xfrm>
          <a:prstGeom prst="rect">
            <a:avLst/>
          </a:prstGeom>
          <a:noFill/>
          <a:ln w="9525">
            <a:noFill/>
            <a:miter lim="800000"/>
            <a:headEnd/>
            <a:tailEnd/>
          </a:ln>
        </p:spPr>
        <p:txBody>
          <a:bodyPr/>
          <a:lstStyle/>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思源宋體" panose="02020400000000000000" pitchFamily="18" charset="-120"/>
              <a:ea typeface="思源宋體" panose="02020400000000000000" pitchFamily="18" charset="-120"/>
              <a:cs typeface="+mn-cs"/>
            </a:endParaRPr>
          </a:p>
        </p:txBody>
      </p:sp>
      <p:pic>
        <p:nvPicPr>
          <p:cNvPr id="2062" name="Picture 14" descr="http://www.apps-club.com/img/app-features.png"/>
          <p:cNvPicPr>
            <a:picLocks noChangeAspect="1" noChangeArrowheads="1"/>
          </p:cNvPicPr>
          <p:nvPr/>
        </p:nvPicPr>
        <p:blipFill>
          <a:blip r:embed="rId3" cstate="screen"/>
          <a:srcRect/>
          <a:stretch>
            <a:fillRect/>
          </a:stretch>
        </p:blipFill>
        <p:spPr bwMode="auto">
          <a:xfrm>
            <a:off x="4511824" y="4869186"/>
            <a:ext cx="2952328" cy="1440135"/>
          </a:xfrm>
          <a:prstGeom prst="rect">
            <a:avLst/>
          </a:prstGeom>
          <a:ln>
            <a:noFill/>
          </a:ln>
          <a:effectLst>
            <a:outerShdw blurRad="292100" dist="139700" dir="2700000" algn="tl" rotWithShape="0">
              <a:srgbClr val="333333">
                <a:alpha val="65000"/>
              </a:srgbClr>
            </a:outerShdw>
          </a:effectLst>
        </p:spPr>
      </p:pic>
      <p:sp>
        <p:nvSpPr>
          <p:cNvPr id="27656" name="矩形 6"/>
          <p:cNvSpPr>
            <a:spLocks noChangeArrowheads="1"/>
          </p:cNvSpPr>
          <p:nvPr/>
        </p:nvSpPr>
        <p:spPr bwMode="auto">
          <a:xfrm>
            <a:off x="7464152" y="1848093"/>
            <a:ext cx="2952328" cy="738664"/>
          </a:xfrm>
          <a:prstGeom prst="rect">
            <a:avLst/>
          </a:prstGeom>
          <a:solidFill>
            <a:schemeClr val="accent2"/>
          </a:solidFill>
          <a:ln w="9525">
            <a:noFill/>
            <a:miter lim="800000"/>
            <a:headEnd/>
            <a:tailEnd/>
          </a:ln>
        </p:spPr>
        <p:txBody>
          <a:bodyPr wrap="square" lIns="72000" tIns="0" rIns="0" bIns="0">
            <a:spAutoFit/>
          </a:body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white"/>
                </a:solidFill>
                <a:effectLst/>
                <a:uLnTx/>
                <a:uFillTx/>
                <a:latin typeface="思源宋體" panose="02020400000000000000" pitchFamily="18" charset="-120"/>
                <a:ea typeface="思源宋體" panose="02020400000000000000" pitchFamily="18" charset="-120"/>
                <a:cs typeface="DFKai-SB" panose="03000509000000000000" pitchFamily="49" charset="-120"/>
              </a:rPr>
              <a:t>造型、機身結構設計與各種零組件製造</a:t>
            </a:r>
          </a:p>
        </p:txBody>
      </p:sp>
      <p:sp>
        <p:nvSpPr>
          <p:cNvPr id="27657" name="矩形 7"/>
          <p:cNvSpPr>
            <a:spLocks noChangeArrowheads="1"/>
          </p:cNvSpPr>
          <p:nvPr/>
        </p:nvSpPr>
        <p:spPr bwMode="auto">
          <a:xfrm>
            <a:off x="7560641" y="3527839"/>
            <a:ext cx="2870230" cy="738664"/>
          </a:xfrm>
          <a:prstGeom prst="rect">
            <a:avLst/>
          </a:prstGeom>
          <a:solidFill>
            <a:schemeClr val="accent3"/>
          </a:solidFill>
          <a:ln w="9525">
            <a:noFill/>
            <a:miter lim="800000"/>
            <a:headEnd/>
            <a:tailEnd/>
          </a:ln>
        </p:spPr>
        <p:txBody>
          <a:bodyPr wrap="square" lIns="72000" tIns="0" rIns="0" bIns="0">
            <a:spAutoFit/>
          </a:body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white"/>
                </a:solidFill>
                <a:effectLst/>
                <a:uLnTx/>
                <a:uFillTx/>
                <a:latin typeface="思源宋體" panose="02020400000000000000" pitchFamily="18" charset="-120"/>
                <a:ea typeface="思源宋體" panose="02020400000000000000" pitchFamily="18" charset="-120"/>
                <a:cs typeface="DFKai-SB" panose="03000509000000000000" pitchFamily="49" charset="-120"/>
              </a:rPr>
              <a:t>IC</a:t>
            </a:r>
            <a:r>
              <a:rPr kumimoji="0" lang="zh-TW" altLang="en-US" sz="2400" b="0" i="0" u="none" strike="noStrike" kern="1200" cap="none" spc="0" normalizeH="0" baseline="0" noProof="0" dirty="0">
                <a:ln>
                  <a:noFill/>
                </a:ln>
                <a:solidFill>
                  <a:prstClr val="white"/>
                </a:solidFill>
                <a:effectLst/>
                <a:uLnTx/>
                <a:uFillTx/>
                <a:latin typeface="思源宋體" panose="02020400000000000000" pitchFamily="18" charset="-120"/>
                <a:ea typeface="思源宋體" panose="02020400000000000000" pitchFamily="18" charset="-120"/>
                <a:cs typeface="DFKai-SB" panose="03000509000000000000" pitchFamily="49" charset="-120"/>
              </a:rPr>
              <a:t>設計</a:t>
            </a:r>
            <a:endParaRPr kumimoji="0" lang="en-US" altLang="zh-TW" sz="2400" b="0" i="0" u="none" strike="noStrike" kern="1200" cap="none" spc="0" normalizeH="0" baseline="0" noProof="0" dirty="0">
              <a:ln>
                <a:noFill/>
              </a:ln>
              <a:solidFill>
                <a:prstClr val="white"/>
              </a:solidFill>
              <a:effectLst/>
              <a:uLnTx/>
              <a:uFillTx/>
              <a:latin typeface="思源宋體" panose="02020400000000000000" pitchFamily="18" charset="-120"/>
              <a:ea typeface="思源宋體" panose="02020400000000000000" pitchFamily="18" charset="-120"/>
              <a:cs typeface="DFKai-SB" panose="03000509000000000000" pitchFamily="49" charset="-120"/>
            </a:endParaRPr>
          </a:p>
          <a:p>
            <a:pPr marL="0" marR="0" lvl="0" indent="0" algn="l" defTabSz="457200" rtl="0" eaLnBrk="0" fontAlgn="auto" latinLnBrk="0" hangingPunct="0">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white"/>
                </a:solidFill>
                <a:effectLst/>
                <a:uLnTx/>
                <a:uFillTx/>
                <a:latin typeface="思源宋體" panose="02020400000000000000" pitchFamily="18" charset="-120"/>
                <a:ea typeface="思源宋體" panose="02020400000000000000" pitchFamily="18" charset="-120"/>
                <a:cs typeface="DFKai-SB" panose="03000509000000000000" pitchFamily="49" charset="-120"/>
              </a:rPr>
              <a:t>電路系統設計與製造</a:t>
            </a:r>
          </a:p>
        </p:txBody>
      </p:sp>
      <p:sp>
        <p:nvSpPr>
          <p:cNvPr id="27658" name="矩形 8"/>
          <p:cNvSpPr>
            <a:spLocks noChangeArrowheads="1"/>
          </p:cNvSpPr>
          <p:nvPr/>
        </p:nvSpPr>
        <p:spPr bwMode="auto">
          <a:xfrm>
            <a:off x="7684706" y="4869185"/>
            <a:ext cx="2622101" cy="1107996"/>
          </a:xfrm>
          <a:prstGeom prst="rect">
            <a:avLst/>
          </a:prstGeom>
          <a:solidFill>
            <a:schemeClr val="accent1"/>
          </a:solidFill>
          <a:ln w="9525">
            <a:noFill/>
            <a:miter lim="800000"/>
            <a:headEnd/>
            <a:tailEnd/>
          </a:ln>
        </p:spPr>
        <p:txBody>
          <a:bodyPr wrap="square" lIns="7200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white"/>
                </a:solidFill>
                <a:effectLst/>
                <a:uLnTx/>
                <a:uFillTx/>
                <a:latin typeface="思源宋體" panose="02020400000000000000" pitchFamily="18" charset="-120"/>
                <a:ea typeface="思源宋體" panose="02020400000000000000" pitchFamily="18" charset="-120"/>
                <a:cs typeface="DFKai-SB" panose="03000509000000000000" pitchFamily="49" charset="-120"/>
              </a:rPr>
              <a:t>APP</a:t>
            </a:r>
            <a:r>
              <a:rPr kumimoji="0" lang="zh-TW" altLang="en-US" sz="2400" b="0" i="0" u="none" strike="noStrike" kern="1200" cap="none" spc="0" normalizeH="0" baseline="0" noProof="0" dirty="0">
                <a:ln>
                  <a:noFill/>
                </a:ln>
                <a:solidFill>
                  <a:prstClr val="white"/>
                </a:solidFill>
                <a:effectLst/>
                <a:uLnTx/>
                <a:uFillTx/>
                <a:latin typeface="思源宋體" panose="02020400000000000000" pitchFamily="18" charset="-120"/>
                <a:ea typeface="思源宋體" panose="02020400000000000000" pitchFamily="18" charset="-120"/>
                <a:cs typeface="DFKai-SB" panose="03000509000000000000" pitchFamily="49" charset="-120"/>
              </a:rPr>
              <a:t>程式設計</a:t>
            </a:r>
            <a:endParaRPr kumimoji="0" lang="en-US" altLang="zh-TW" sz="2400" b="0" i="0" u="none" strike="noStrike" kern="1200" cap="none" spc="0" normalizeH="0" baseline="0" noProof="0" dirty="0">
              <a:ln>
                <a:noFill/>
              </a:ln>
              <a:solidFill>
                <a:prstClr val="white"/>
              </a:solidFill>
              <a:effectLst/>
              <a:uLnTx/>
              <a:uFillTx/>
              <a:latin typeface="思源宋體" panose="02020400000000000000" pitchFamily="18" charset="-120"/>
              <a:ea typeface="思源宋體" panose="02020400000000000000" pitchFamily="18" charset="-120"/>
              <a:cs typeface="DFKai-SB" panose="03000509000000000000" pitchFamily="49" charset="-120"/>
            </a:endParaRPr>
          </a:p>
          <a:p>
            <a:pPr marL="0" marR="0" lvl="0" indent="0" algn="l" defTabSz="457200" rtl="0" eaLnBrk="0" fontAlgn="auto" latinLnBrk="0" hangingPunct="0">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white"/>
                </a:solidFill>
                <a:effectLst/>
                <a:uLnTx/>
                <a:uFillTx/>
                <a:latin typeface="思源宋體" panose="02020400000000000000" pitchFamily="18" charset="-120"/>
                <a:ea typeface="思源宋體" panose="02020400000000000000" pitchFamily="18" charset="-120"/>
                <a:cs typeface="DFKai-SB" panose="03000509000000000000" pitchFamily="49" charset="-120"/>
              </a:rPr>
              <a:t>網頁設計</a:t>
            </a:r>
            <a:endParaRPr kumimoji="0" lang="en-US" altLang="zh-TW" sz="2400" b="0" i="0" u="none" strike="noStrike" kern="1200" cap="none" spc="0" normalizeH="0" baseline="0" noProof="0" dirty="0">
              <a:ln>
                <a:noFill/>
              </a:ln>
              <a:solidFill>
                <a:prstClr val="white"/>
              </a:solidFill>
              <a:effectLst/>
              <a:uLnTx/>
              <a:uFillTx/>
              <a:latin typeface="思源宋體" panose="02020400000000000000" pitchFamily="18" charset="-120"/>
              <a:ea typeface="思源宋體" panose="02020400000000000000" pitchFamily="18" charset="-120"/>
              <a:cs typeface="DFKai-SB" panose="03000509000000000000" pitchFamily="49" charset="-120"/>
            </a:endParaRPr>
          </a:p>
          <a:p>
            <a:pPr marL="0" marR="0" lvl="0" indent="0" algn="l" defTabSz="457200" rtl="0" eaLnBrk="0" fontAlgn="auto" latinLnBrk="0" hangingPunct="0">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white"/>
                </a:solidFill>
                <a:effectLst/>
                <a:uLnTx/>
                <a:uFillTx/>
                <a:latin typeface="思源宋體" panose="02020400000000000000" pitchFamily="18" charset="-120"/>
                <a:ea typeface="思源宋體" panose="02020400000000000000" pitchFamily="18" charset="-120"/>
                <a:cs typeface="DFKai-SB" panose="03000509000000000000" pitchFamily="49" charset="-120"/>
              </a:rPr>
              <a:t>數位內容</a:t>
            </a:r>
          </a:p>
        </p:txBody>
      </p:sp>
      <p:cxnSp>
        <p:nvCxnSpPr>
          <p:cNvPr id="16" name="肘形接點 15"/>
          <p:cNvCxnSpPr>
            <a:endCxn id="2062" idx="1"/>
          </p:cNvCxnSpPr>
          <p:nvPr/>
        </p:nvCxnSpPr>
        <p:spPr>
          <a:xfrm rot="16200000" flipH="1">
            <a:off x="2675614" y="3753043"/>
            <a:ext cx="3312380" cy="360040"/>
          </a:xfrm>
          <a:prstGeom prst="bentConnector2">
            <a:avLst/>
          </a:prstGeom>
          <a:ln w="28575" cmpd="sng">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4" name="直線接點 23"/>
          <p:cNvCxnSpPr/>
          <p:nvPr/>
        </p:nvCxnSpPr>
        <p:spPr>
          <a:xfrm>
            <a:off x="4151784" y="2276873"/>
            <a:ext cx="432048" cy="5306"/>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32" name="直線接點 31"/>
          <p:cNvCxnSpPr/>
          <p:nvPr/>
        </p:nvCxnSpPr>
        <p:spPr>
          <a:xfrm>
            <a:off x="3783844" y="3789040"/>
            <a:ext cx="1095921" cy="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sp>
        <p:nvSpPr>
          <p:cNvPr id="2" name="標題 1"/>
          <p:cNvSpPr>
            <a:spLocks noGrp="1"/>
          </p:cNvSpPr>
          <p:nvPr>
            <p:ph type="title"/>
          </p:nvPr>
        </p:nvSpPr>
        <p:spPr>
          <a:xfrm>
            <a:off x="1199456" y="3606"/>
            <a:ext cx="11055019" cy="1143000"/>
          </a:xfrm>
        </p:spPr>
        <p:txBody>
          <a:bodyPr/>
          <a:lstStyle/>
          <a:p>
            <a:r>
              <a:rPr lang="zh-TW" altLang="en-US" sz="4000" b="1" dirty="0">
                <a:effectLst/>
                <a:latin typeface="思源宋體" panose="02020400000000000000" pitchFamily="18" charset="-120"/>
                <a:ea typeface="思源宋體" panose="02020400000000000000" pitchFamily="18" charset="-120"/>
                <a:cs typeface="DFKai-SB" panose="03000509000000000000" pitchFamily="49" charset="-120"/>
              </a:rPr>
              <a:t>專業群科分析－</a:t>
            </a:r>
            <a:r>
              <a:rPr lang="zh-TW" altLang="en-US" sz="3600" b="1" dirty="0">
                <a:solidFill>
                  <a:schemeClr val="accent1"/>
                </a:solidFill>
                <a:effectLst/>
                <a:latin typeface="思源宋體" panose="02020400000000000000" pitchFamily="18" charset="-120"/>
                <a:ea typeface="思源宋體" panose="02020400000000000000" pitchFamily="18" charset="-120"/>
                <a:cs typeface="DFKai-SB" panose="03000509000000000000" pitchFamily="49" charset="-120"/>
              </a:rPr>
              <a:t>以智慧型手機、平板為例 </a:t>
            </a:r>
            <a:r>
              <a:rPr lang="en-US" altLang="zh-TW" sz="2800" b="1" dirty="0">
                <a:solidFill>
                  <a:schemeClr val="accent1"/>
                </a:solidFill>
                <a:effectLst/>
                <a:latin typeface="思源宋體" panose="02020400000000000000" pitchFamily="18" charset="-120"/>
                <a:ea typeface="思源宋體" panose="02020400000000000000" pitchFamily="18" charset="-120"/>
                <a:cs typeface="DFKai-SB" panose="03000509000000000000" pitchFamily="49" charset="-120"/>
              </a:rPr>
              <a:t>1/5</a:t>
            </a:r>
            <a:endParaRPr lang="zh-TW" altLang="en-US" sz="3600" b="1" dirty="0">
              <a:solidFill>
                <a:schemeClr val="accent1"/>
              </a:solidFill>
              <a:effectLst/>
              <a:latin typeface="思源宋體" panose="02020400000000000000" pitchFamily="18" charset="-120"/>
              <a:ea typeface="思源宋體" panose="02020400000000000000" pitchFamily="18" charset="-120"/>
              <a:cs typeface="DFKai-SB" panose="03000509000000000000" pitchFamily="49" charset="-120"/>
            </a:endParaRPr>
          </a:p>
        </p:txBody>
      </p:sp>
      <p:sp>
        <p:nvSpPr>
          <p:cNvPr id="9" name="投影片編號版面配置區 8">
            <a:extLst>
              <a:ext uri="{FF2B5EF4-FFF2-40B4-BE49-F238E27FC236}">
                <a16:creationId xmlns:a16="http://schemas.microsoft.com/office/drawing/2014/main" id="{2A819F10-3E5C-9D0F-576D-02B47960DB9E}"/>
              </a:ext>
            </a:extLst>
          </p:cNvPr>
          <p:cNvSpPr>
            <a:spLocks noGrp="1"/>
          </p:cNvSpPr>
          <p:nvPr>
            <p:ph type="sldNum" sz="quarter" idx="4294967295"/>
          </p:nvPr>
        </p:nvSpPr>
        <p:spPr>
          <a:xfrm>
            <a:off x="9347200" y="6356350"/>
            <a:ext cx="2844800"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D0DCACF-9AB4-4939-83DB-091BEB9C2FD4}" type="slidenum">
              <a:rPr kumimoji="0" lang="zh-TW" altLang="en-US" sz="1400" b="1" i="0" u="none" strike="noStrike" kern="1200" cap="none" spc="0" normalizeH="0" baseline="0" noProof="0" smtClean="0">
                <a:ln>
                  <a:noFill/>
                </a:ln>
                <a:solidFill>
                  <a:srgbClr val="FFFFFF"/>
                </a:solidFill>
                <a:effectLst/>
                <a:uLnTx/>
                <a:uFillTx/>
                <a:latin typeface="思源宋體" panose="02020400000000000000" pitchFamily="18" charset="-120"/>
                <a:ea typeface="思源宋體" panose="02020400000000000000" pitchFamily="18" charset="-120"/>
                <a:cs typeface="+mn-cs"/>
              </a:rPr>
              <a:pPr marL="0" marR="0" lvl="0" indent="0" algn="ctr" defTabSz="457200" rtl="0" eaLnBrk="1" fontAlgn="auto" latinLnBrk="0" hangingPunct="1">
                <a:lnSpc>
                  <a:spcPct val="100000"/>
                </a:lnSpc>
                <a:spcBef>
                  <a:spcPts val="0"/>
                </a:spcBef>
                <a:spcAft>
                  <a:spcPts val="0"/>
                </a:spcAft>
                <a:buClrTx/>
                <a:buSzTx/>
                <a:buFontTx/>
                <a:buNone/>
                <a:tabLst/>
                <a:defRPr/>
              </a:pPr>
              <a:t>103</a:t>
            </a:fld>
            <a:endParaRPr kumimoji="0" lang="zh-TW" altLang="en-US" sz="1400" b="1" i="0" u="none" strike="noStrike" kern="1200" cap="none" spc="0" normalizeH="0" baseline="0" noProof="0">
              <a:ln>
                <a:noFill/>
              </a:ln>
              <a:solidFill>
                <a:srgbClr val="FFFFFF"/>
              </a:solidFill>
              <a:effectLst/>
              <a:uLnTx/>
              <a:uFillTx/>
              <a:latin typeface="思源宋體" panose="02020400000000000000" pitchFamily="18" charset="-120"/>
              <a:ea typeface="思源宋體" panose="02020400000000000000" pitchFamily="18" charset="-120"/>
              <a:cs typeface="+mn-cs"/>
            </a:endParaRPr>
          </a:p>
        </p:txBody>
      </p:sp>
      <p:graphicFrame>
        <p:nvGraphicFramePr>
          <p:cNvPr id="4" name="物件 3"/>
          <p:cNvGraphicFramePr>
            <a:graphicFrameLocks noChangeAspect="1"/>
          </p:cNvGraphicFramePr>
          <p:nvPr/>
        </p:nvGraphicFramePr>
        <p:xfrm>
          <a:off x="4547402" y="3184418"/>
          <a:ext cx="2687960" cy="1497278"/>
        </p:xfrm>
        <a:graphic>
          <a:graphicData uri="http://schemas.openxmlformats.org/presentationml/2006/ole">
            <mc:AlternateContent xmlns:mc="http://schemas.openxmlformats.org/markup-compatibility/2006">
              <mc:Choice xmlns:v="urn:schemas-microsoft-com:vml" Requires="v">
                <p:oleObj spid="_x0000_s1040" name="PhotoImpact" r:id="rId4" imgW="14592240" imgH="8127720" progId="PI3.Image">
                  <p:embed/>
                </p:oleObj>
              </mc:Choice>
              <mc:Fallback>
                <p:oleObj name="PhotoImpact" r:id="rId4" imgW="14592240" imgH="8127720" progId="PI3.Image">
                  <p:embed/>
                  <p:pic>
                    <p:nvPicPr>
                      <p:cNvPr id="4" name="物件 3"/>
                      <p:cNvPicPr/>
                      <p:nvPr/>
                    </p:nvPicPr>
                    <p:blipFill>
                      <a:blip r:embed="rId5"/>
                      <a:stretch>
                        <a:fillRect/>
                      </a:stretch>
                    </p:blipFill>
                    <p:spPr>
                      <a:xfrm>
                        <a:off x="4547402" y="3184418"/>
                        <a:ext cx="2687960" cy="1497278"/>
                      </a:xfrm>
                      <a:prstGeom prst="rect">
                        <a:avLst/>
                      </a:prstGeom>
                    </p:spPr>
                  </p:pic>
                </p:oleObj>
              </mc:Fallback>
            </mc:AlternateContent>
          </a:graphicData>
        </a:graphic>
      </p:graphicFrame>
      <p:graphicFrame>
        <p:nvGraphicFramePr>
          <p:cNvPr id="17" name="物件 16"/>
          <p:cNvGraphicFramePr>
            <a:graphicFrameLocks noChangeAspect="1"/>
          </p:cNvGraphicFramePr>
          <p:nvPr/>
        </p:nvGraphicFramePr>
        <p:xfrm>
          <a:off x="4583832" y="1167422"/>
          <a:ext cx="1966870" cy="1966870"/>
        </p:xfrm>
        <a:graphic>
          <a:graphicData uri="http://schemas.openxmlformats.org/presentationml/2006/ole">
            <mc:AlternateContent xmlns:mc="http://schemas.openxmlformats.org/markup-compatibility/2006">
              <mc:Choice xmlns:v="urn:schemas-microsoft-com:vml" Requires="v">
                <p:oleObj spid="_x0000_s1041" name="PhotoImpact" r:id="rId6" imgW="2286000" imgH="2286000" progId="PI3.Image">
                  <p:embed/>
                </p:oleObj>
              </mc:Choice>
              <mc:Fallback>
                <p:oleObj name="PhotoImpact" r:id="rId6" imgW="2286000" imgH="2286000" progId="PI3.Image">
                  <p:embed/>
                  <p:pic>
                    <p:nvPicPr>
                      <p:cNvPr id="17" name="物件 16"/>
                      <p:cNvPicPr/>
                      <p:nvPr/>
                    </p:nvPicPr>
                    <p:blipFill>
                      <a:blip r:embed="rId7"/>
                      <a:stretch>
                        <a:fillRect/>
                      </a:stretch>
                    </p:blipFill>
                    <p:spPr>
                      <a:xfrm>
                        <a:off x="4583832" y="1167422"/>
                        <a:ext cx="1966870" cy="1966870"/>
                      </a:xfrm>
                      <a:prstGeom prst="rect">
                        <a:avLst/>
                      </a:prstGeom>
                    </p:spPr>
                  </p:pic>
                </p:oleObj>
              </mc:Fallback>
            </mc:AlternateContent>
          </a:graphicData>
        </a:graphic>
      </p:graphicFrame>
      <p:grpSp>
        <p:nvGrpSpPr>
          <p:cNvPr id="18" name="群組 17">
            <a:extLst>
              <a:ext uri="{FF2B5EF4-FFF2-40B4-BE49-F238E27FC236}">
                <a16:creationId xmlns:a16="http://schemas.microsoft.com/office/drawing/2014/main" id="{DA98A9EC-25A9-13AC-5A6B-646BB8591727}"/>
              </a:ext>
            </a:extLst>
          </p:cNvPr>
          <p:cNvGrpSpPr>
            <a:grpSpLocks noChangeAspect="1"/>
          </p:cNvGrpSpPr>
          <p:nvPr/>
        </p:nvGrpSpPr>
        <p:grpSpPr>
          <a:xfrm>
            <a:off x="1109770" y="2584460"/>
            <a:ext cx="2656285" cy="2212895"/>
            <a:chOff x="1329194" y="1824771"/>
            <a:chExt cx="4480094" cy="3732272"/>
          </a:xfrm>
        </p:grpSpPr>
        <p:pic>
          <p:nvPicPr>
            <p:cNvPr id="13" name="Picture 8" descr="iOS 18 為iPhone 帶來前所未見的個人化、智慧功能與堅強實力- Apple (台灣)">
              <a:extLst>
                <a:ext uri="{FF2B5EF4-FFF2-40B4-BE49-F238E27FC236}">
                  <a16:creationId xmlns:a16="http://schemas.microsoft.com/office/drawing/2014/main" id="{C53FB21C-83C9-2898-E80F-376FE3473639}"/>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0637" t="6442" r="21030" b="7226"/>
            <a:stretch/>
          </p:blipFill>
          <p:spPr bwMode="auto">
            <a:xfrm>
              <a:off x="4153121" y="1963938"/>
              <a:ext cx="1656167" cy="343123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iPhone 16 Pro 512GB White Titanium - od 6 109 zł - Swappie">
              <a:extLst>
                <a:ext uri="{FF2B5EF4-FFF2-40B4-BE49-F238E27FC236}">
                  <a16:creationId xmlns:a16="http://schemas.microsoft.com/office/drawing/2014/main" id="{C20E7AC2-D432-F26E-7765-8D985021919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329194" y="1824771"/>
              <a:ext cx="3732272" cy="3732272"/>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投影片編號版面配置區 1">
            <a:extLst>
              <a:ext uri="{FF2B5EF4-FFF2-40B4-BE49-F238E27FC236}">
                <a16:creationId xmlns:a16="http://schemas.microsoft.com/office/drawing/2014/main" id="{55CEA237-A3BE-2A0B-A0BA-E3FBAB0C3217}"/>
              </a:ext>
            </a:extLst>
          </p:cNvPr>
          <p:cNvSpPr txBox="1">
            <a:spLocks/>
          </p:cNvSpPr>
          <p:nvPr/>
        </p:nvSpPr>
        <p:spPr>
          <a:xfrm>
            <a:off x="11346323" y="6272809"/>
            <a:ext cx="64008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69E57DC2-970A-4B3E-BB1C-7A09969E49DF}" type="slidenum">
              <a:rPr kumimoji="0" lang="en-US" sz="1800" b="0" i="0" u="none" strike="noStrike" kern="1200" cap="none" spc="0" normalizeH="0" baseline="0" noProof="0" smtClean="0">
                <a:ln>
                  <a:noFill/>
                </a:ln>
                <a:solidFill>
                  <a:prstClr val="white"/>
                </a:solidFill>
                <a:effectLst/>
                <a:uLnTx/>
                <a:uFillTx/>
                <a:latin typeface="思源宋體" panose="02020400000000000000" pitchFamily="18" charset="-120"/>
                <a:ea typeface="思源宋體" panose="02020400000000000000" pitchFamily="18" charset="-120"/>
                <a:cs typeface="+mn-cs"/>
              </a:rPr>
              <a:pPr marL="0" marR="0" lvl="0" indent="0" algn="l" defTabSz="457200" rtl="0" eaLnBrk="1" fontAlgn="auto" latinLnBrk="0" hangingPunct="1">
                <a:lnSpc>
                  <a:spcPct val="100000"/>
                </a:lnSpc>
                <a:spcBef>
                  <a:spcPts val="0"/>
                </a:spcBef>
                <a:spcAft>
                  <a:spcPts val="0"/>
                </a:spcAft>
                <a:buClrTx/>
                <a:buSzTx/>
                <a:buFontTx/>
                <a:buNone/>
                <a:tabLst/>
                <a:defRPr/>
              </a:pPr>
              <a:t>103</a:t>
            </a:fld>
            <a:endParaRPr kumimoji="0" lang="en-US" sz="1800" b="0" i="0" u="none" strike="noStrike" kern="1200" cap="none" spc="0" normalizeH="0" baseline="0" noProof="0" dirty="0">
              <a:ln>
                <a:noFill/>
              </a:ln>
              <a:solidFill>
                <a:prstClr val="white"/>
              </a:solidFill>
              <a:effectLst/>
              <a:uLnTx/>
              <a:uFillTx/>
              <a:latin typeface="思源宋體" panose="02020400000000000000" pitchFamily="18" charset="-120"/>
              <a:ea typeface="思源宋體" panose="02020400000000000000" pitchFamily="18" charset="-120"/>
              <a:cs typeface="+mn-cs"/>
            </a:endParaRPr>
          </a:p>
        </p:txBody>
      </p:sp>
    </p:spTree>
    <p:extLst>
      <p:ext uri="{BB962C8B-B14F-4D97-AF65-F5344CB8AC3E}">
        <p14:creationId xmlns:p14="http://schemas.microsoft.com/office/powerpoint/2010/main" val="361462545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AutoShape 2" descr="data:image/jpeg;base64,/9j/4AAQSkZJRgABAQAAAQABAAD/2wCEAAkGBhAQEBAUDxAQDxAVDxUQEA8QFBIPEA8UFRQVFRQQFBQXHCceFx0jGRYWHy8gIyopLC4uFx4xNTAqNSYrLCkBCQoKDgwOGg8PGiwkHCQsMSksLCwsKTQqLSwsKSkpLCwsLCosLCksMCwsLCosLCwsLCwsKSksLywsLCwsKSwsKf/AABEIAM0A9gMBIgACEQEDEQH/xAAcAAAABwEBAAAAAAAAAAAAAAAAAQIEBQYHAwj/xABQEAABAwIDAgcIDQoGAgMBAAABAAIDBBEFEiETMQYHIjJBUXFhcnOBkbHB0RQVFyMzNUJSU1SSobMWQ2KCk5SistPhJTR0wsPSg/BVZKMk/8QAGgEAAgMBAQAAAAAAAAAAAAAAAAECAwQFBv/EADcRAAIBAgMFBAkDBAMAAAAAAAABAgMREiExBBMyUYEFQWGhFDNScZGxwdHwIiPhFUKy8TRikv/aAAwDAQACEQMRAD8A1pGgqjwx4w48PkbCyE1FQWCQtL9kyNpJDczrEkmx0A6NbaXnCEpvDHUC32RrK/dmn+oxfvD/AOkh7tE/1GL94f8A0lo9CrcvNfcjiRqiMBZV7tE/1GH94f8A0kfu0zfUIv3h/wDSR6HW5ea+4YkaqjWU+7VN9Qi/eH/0kPdqm+oRfvD/AOkj0Oty819wxI1ZHZZT7tc31CL94f8A0lyk49JmuaDhocD8pk5dbtvGLKL2Wqs2vNDujXEFlHu2zfUIv3l/9Jc5ePWVoucPjPcFS7+kh7JVSu15r7hdGuAIZe4vNOL8Jqioe+WeaV7nOLsmd4jjHQ1jL2aANNOrW5UWccI6X/tHIlRhB2lPP3MLnqrL3EMvcXlT29PW/wDaOQ9vj1v/AGjlHBS9vyYZnqvL3EMq8qe3x63/ALRyf09SXtDhI/XozO06xvRu6Xt+TDM9OZSisvM+0d9K/wC071pfsuX6xN+0l/7J7ul7fkwuz0rlRZSvNnsyX6xN+0l/7JBmcd8ryesueT50bul7fkwuz0tlSV5viLzzZn36LPeD5brSuKfhTJJDWMqpnOZTBkommdmLInh+Zrnu1IaYybk/KtuAQ6KwuUJXt4MLmjEJKqvB/jJpK2o2LGyxkk7F8oa1s9rkgAG7TYEgG2nd0VsVdSnKm7TVhiUSUiVYCUSUiQASCCNABgLDONB9sXm8FD+GFuiwjjU+NpvBQ/hha9kdqgnoQ4AISHRo4DolOXoNUVnEtRZUoolCwCcqGVGglkAWVJISykOKTA5vKY1r9CnUhTKqOhWWq8hoLEX2aO99aj6ulLGB2cG+8dSf4jzR3vpKg5Hndc26BfQLk1/WMmgbUqVpcFe9jXZwLi9rf3UOjDj1qNOUU/1K/UZOfk8/6QeT+6e0OHvjaWlwOtx0W7irMTuU25Nri+vRfVTWGbLO+xcQWuIbnBN2usNcvSHX8XSrd5R9jzFmSmxd1obB3X5kioY0Wym468wdfu2A5PYVxujeUfY8wzOjyQbItokILO7XyGPaN+oXekxV0VLXRtuDUOpY3EGxyMNQ948ZDAe44ptRbwmsoNiei7R4zmt5it+xavp9RMlqKrMBjlbe8UjJhbQnZuDsvjtbxr0gx4cARqCAQe4dQvNdMbt8S3jgHXbbDaN18xEIieekvhJid97CtfakP0xl0EidRJSJcQkJRI0EAJQRkIIANYRxq/G03gofwwt4WEcavxtN4KH8MLVsnGJkFTHRdHLlTbl1evQR4Ss5FJSikqLA5VEMj4nGLnjUDuA2P3XKbYVXbRpD77Rp16nNO49uh+5SDqgjQNuC3KbEC/RfXuJjQ4c2Ic4ucec46eILBCNbfNvh/LDysT1ZwbqIqdlQ9rRE/LYh13DMLtuFEOUhPjVQ+FkD5nugYQWRaBotoLkC5t0XJso9y0xxW/X5COEqZVW4p7KmVTzSs9UkgsR5o730lDBfa4Q1BqmVc1SYZG07I2NEEUha4RyvftA51nZTa1tDo5DEeaO99JTTBvzn6v8AuWSnQVfad23a/wBrltOOJpEfsH/Nd5ChsH/Nd5CrhhmESVGYtLGRsy7WeV7Y4oQ42DnOPYdBcm2gJSsQwh0dXLTMJle2odTsIGUyuD8jSG30ubaX6V0/6PSvh3mfuNG5jpcpuwf813kKeYTG4SDku1BG49voV0kwuhY8wyVcu1D8j5mQtdSMcNHC+cPe0G4zhvRcNOl4+SjfT1JilGV7JTG4bxe9rg9IO8HpBBSXZFOWk38BKjF9422bvmu8hQ2bvmu8hVtioomRsfUPkbtLmKKFjXyFgcW7Vxe5oa3M1wG8nKdwFyoYPnkgbA8SMncWxveNmWOZYyslbc5Sxpa42JBa4EXvYU/0yHt+XIW5XMhMDfRM2ns+mrJ75dl7Fc2PLzs2fMRe/Jt2FN4TCHSZoZXMLrxC5DmNudHEWBNreRWSno6WVzI4pp9o9wZHJLCxkD3ONmA5ZC9gcSBextfUb1GyNIuCLEXBB3gjeE12XF/3v4BuVzI9j4zJeJrmM05LjmN7am9+tJZRZ6SskH5qajcex4q4/O5q5YfvCsnBSg22H4+35tJTTDthfNKP5Fz9kla793zMrICgfoth4nqzNRzxH81VOy97I1r7/bMixfDnrSeKCsDa2pj+lpWyDqvC+1vJMfIuvtkcezPwzBGtEIkpJXnCQRSUpEUAJQRoIAMLCeNgf4tL4CE/wkehbusI42fjeX/Tw/yuWvZON+76oT0ICm3Lq9cqbcur1348JWcikpRSVFgEgggkASQ5LSHKLAbypnU80p5KmdTzSslUkgsR5o730lNMG/Ofq/7k7xHmjvfSU0wb85+r/uUNi/5y6/4svocSJF249iukGX8oXZv/AJGTLf5+d2z/AI8qqhli2RbsztfpM5tvvzezRd8Qxd0tVJUsBie6cztAOYxuL84sba2PTboXpqkHO68GvjY2NNsj27vErHjOJywVEg+VLh1HDPnBLv8ALUj379zs8Yue1cn4tRPkM0lHIZi7O+FswbSPedXHJkL2tLrnIHdwEDQM3YxtH1UlRG2eSdjgHk5djI6Rj9q0WO4NLQNLB3csk7yd3Hu8Oa+VhZvVFixm96bq9r6XJ2bEX/8A02n3qQwO+wjcJNlkxF020y7TK2KjfLPyPlchrRl6bgKLpa+J8MTKiOR4Y33qWF7Y5WtcS4xOzMcHtzOc4biC462Nh09tsr4TFG1kcQeGRPO12m1bknMzrDOXt5JsAA0NAAtdZZRbjht+fn5zLD2ixSibO1zKR1PyhspTMagUzr8ibYFoD8pscpeQLdNgoWsp3RvlY/V7JHxvNy67mOLXG536g6p9HV0rHNeynmLw7M2KWdr6dpGrc2WJr5ADbklwvbUnpj55XOL3PJc5znPe473OcS5zj2kkpxja+vV3+rCxD4fvC0fiRhD3Yo1250VOw9jvZIPnWcYfvC0viK+FxHvKXz1C8nR9VLp8znsy+CAxSPjdzo5HRO7WOLT94Vv4D1uxxKidfK10phf0XErHMa37ZZ5Aovh9Q+x8XrWgENdNtm93bNbISO5mc7yJsypMYbI0XdG9szR1ujcHtHlaF6KH7tJrmvmhHpVEUI5A4BzdQ4Bw7CLhGvLEhKIo0SAEoIyggA1hHGz8by/6eH+Vy3hYPxs/G8v+nh/lcteycb931QnoQFNuXV65Uy6vXfjwlZyKSlFJUWASJGgkASQ5LSHKLAbypnU80p5KmdTzSslUkgsR5o730lduA+XbuzvjjblsXS3yahwsba636LHuhccR5o730lWfihwDDqo1nthHJJk2OyyPkjtm2ue+RwvzWrFvlQr7x6L6qxZTdmSTWwWHxcGl+Vwa4uygglpJyA7+jdyVXKzCdmzNt6eXUNyxPc91zf8ARA6Dr6wr5jnAjCo3tFPTyOkkHIhkmnAjaN8jiH3Ou4dNj1I8N4vsOzObU07g+12mOoqDG4DeQL3BuRe5I6ulbafbUIvJP4o1JyisVjM0FP4xwNZ7ZyUtOzIA5vOllcxjTHGb5iSSSXX8aY4/wcFNCQ+MsmbXMhL2ySObJG6Fz7i5seUN4A3dq0Q7ehOagoO7dtS9tpXsO6F1429lvIbLuo/CsMzR3DZSATqM5HlCVVU7WscWl1wPnE2+9bqtSpBSk4qyz1/grba7iyYe2nyQlxjziW8rZDGQ9pc8EEPYbAMEZG+5c4AB2oZSVTdk9gjjOvJlDC15aHPJuSSRe7RbqFimEOGZyGsbK9x3MYXvcbC5s1up0BPiKQaNlrgu3fOd61H93N4V/wCv4FmMcP3haXxE/C4j3lL56hZrQb1pfET8LiXeUvnqF5il6qfQwvUjOPKgyV1NMN0tMWHtiedfJI3yKoUxu3xLU+PbD89FTzAXMVTlLulrJWkHxF7Y/uWT0D9F2+z53poTN+4AVu2wyidfMWwiFxN7l0JMTr37rFPlUPicrC6kqIj+aqiWjqZIxrv5xIr6uJtEMFWUfEaElEUaJUDCKJGggA1g/Gwf8Xm8BCP4L+lbwsG41/jefwUP4YWvZOPoJ6EBTbl2euNNuXZ678eErOJRISHQ9isWLYHTCqfGyqZE4va1kGylc1hcG2aZd2pN79F1VOai7P8ALW5e8CuIlK0WCNkfsnVDYp9o+PZGOR+rL3OcafJK5xYXG91o6hr4xE6WSUxyMEbW2+SdXE3GgUd5H8TCxHFIcn9TSwNaSypErtLM2Mkd9deU7QaapgU730/PiA3lTOp5pTyVM6rmlZauhJBYjzR3vpKu3EZsb1xmJFjTloAzB3w9wR5FScR5o730lXLiTGmIb9NgdBf6ZcraIY5tE4yw5lu4QkyV4LQ1+ZsUdNyhAGRsuXtJcdSDmP67R0KRoXgTE2cbBzZMxDrZt5YR3RoVXMYbPPWNLPeWxNygm0geCbl1iLDo0VnwykcA69ySQS9wHKK5yhGVXDc3Oco0MVin4nicFNi08j3usWtY7klxa3Yw2GmhPJP/ALdQ/DjhTFWQxBtw8VwcGZSBswx4Did1yTqO70rhw6bbEKgeD/CYqvXAnZ2NjtBrvtoV6yn2TQp0o11fFk9e/Ilicqab8DV+AvGWyloRTup3vfFmLHCQNZLtJXuIdybtsHnrvl6LqqYxV56eNliBFCIhd+fNrcuFwC25+TcgaAKCwmJ+Zw2p1bfmt6D/AHT+sicI3EyFwtqLNF/GFor01CNRqm02m73XJ/8AbxZXJWTyJ3AMU9jTxyEPLLOZKI3ZJDHIwsfkdplcAcwNxq0ahNa+OJr3ine+SEWEb5Ghj3DKL3aN2tx4guceFuzFrqnZ2sG3jvmvv3brab+tKlwZwY53stps1xtk32vpu6bfesi7VoN4kpaW7vuQ30SFw/eFpfESffcR8HS+eoWa0G9aVxE/DYj4Om89QuRTypS6GXvLvxlUAmwmuafkwGcdsJEv+xee8OevU08Ie1zXc1zS09hFj515WhgMMj43c6OR0Tu1ji0/eF0uzZ6rx+f+hM0zigrAyuqI/paUPHVeF+7yTHyLXFgvAmt2OJUT75WmYwu6ARKx0bWn9dzPIFvRVPaULVr81/A0EkpSSVzRhIIIIANYNxr/ABvP4KH8MLeVg3Gv8bz+Ch/DC1bJx9BPQgKXcuz1xpty7PXoI8JWcXi4PYntdie0qTPly3lbJkvfm5dL2/R6ulMiiKg0m7gPocVy1RnyX99kkyX+eHaZrdGbq6Fww2s2JcHN2jHxGKRlyzM02Nw4bjcBNkFHAvzwAeVU9OWkRwPjdpZxlLwNdeTlF9EwKWUhyilZAN5UzqeaU8lTOp5pWaroSQWI80d76SuXBzal0jYtoXG3JjzEusHE6N32Fz5V1xHmjvfSVIcX/B2rq3zuo5YYXx5AXSvfE73wSN5BY09AcDu3hZqNWNLasctFf/EtpyUXdi9nUam09gLuNn6AGxJ8YXH2ZJ9JJ9p3rWgScCuEDgQauksb399lBIIsRfZbrKJbxS4kd0uHnslmP/Gu3HtPZ/7n8E/salWj3lZoqF9XK0SvkMLDZ9iG2vYgF7ju1cesW6bhFwlwBlI+INmMhdIHCMkuMTbEZSbWdyg4X0vlV+o+L/FYoNk1mFklxO1c6Z0gB3hp2WhtYXXLG+LnF6pkDXPoGiJ2bSWY5zazSfetLC+7rXlnUfpTmuDE30vcoTjZ5WeK/S404F4hCynyOdSscaiV7jI5jJyNnDsmtc+J4LCRIDpcbwd4LHhjUNc+d7dlYxRE7Dkw5xDGJNnfozh29PYOKXFGuBz0Bsd21nH/ABJ5UcVuKPa5pNCARYkTT3/BXerbZszxuMs2mtH3ljnHNrvOmIYGABeVgcHRMLLXeGvBcZMpIvYAGw+cNR0xVZgxDMzXNcMpLr8hzHAOOTKTc8kA3GnKte4KstbwfxWOMF4wpmUg59pNd2t8mXY2dc9FlXKkV2XL/wDzMblGYMc+7rNtmuWXuRv69L7lw6NOGHhf58TnylGm7NrrqVmg3rSuIn4bEfB03nqFmmH71pfET8NiPg6bz1ClT9XPoXPU10rzfxg0OwxetaBla6UTN6AdqxshI/Wc7xgr0eViXHpQ5K6lmH52mMZ7YX3v5JR5FfsMrVLcwZUm1BYGyNF3RubK0dboyHt+8BelIpQ9rXN3OaHDsIuF5opjdq3fi9rBLhdGQb5Idge2EmI/yLd2pG8Yz6CRYURRpJXDJBIIIIANYNxr/G8/gofw1vKwbjX+N5/BQ/hhatk4+gnoQFNuXZ640y6vXoI8JWciiKMpJUWASCCCQAKQ5LKQVFgN5UzqeaU8lTOq5pWSroSQWI80d76Sn/AKVzTUFsjoz73YtJH0nSEwxHmjvfSVNcWlA2X2XmLhbZWy6b9rfzLk7TU3c3LkKdPeRwot9Lic2UAzguvblXcbdv8A7uUuPZMQa6RzMpOhbc7917HW+/S6OhwiNpBADnjc5wGY9WvYuuLVEos2ExCMsIcJRduYke+W1LrAGzbeMb1ljt9WcsMM+n8BHYIRjiqfMdwVs4ty2PuQAGuIIOmhBRV3CKWmsZnxxtOjbuLsxGt+vcCqvPE5xYI5JJjHYWaLAm989t19DppvJG5SeIYXDVyNkmzlzeZTglrpB9Gbm1y7Mb6aAa71OU6sH+7byLo0KU1+1fzJrDuEksovHJTvAtfWQa9ltE/mxSq3h0YsdzQ4jsPJJ8izijw8xzzvo5HRw8mINe0vsXOs8Zzuyjc43seu2tqxR+zia+EsjcDyn5mvL2kdI1ubkW07u66g6rvl8i1bNl+rLqKrfZEpvKC82Nr6BoPUOhMZsPdlPvZvlPd6O1caDhA6/Ldt7uynTmeNrNPGrFM0GNxFiC02LTcWsUpbTVjk2U1Nhpp3un46mN4d0eJaXxE/DYj4Om89Qsywv5PYPMtM4ifhsR8HTeeoW6Hq59PmRNdWbcetBnoYJQLmKqGY9TJGOaf4gxaSq1xjYft8Krm2JIgMzQN+aIiUW8bEqEsNSL8QZgVA/Ra9xOVuamqYiReKpztb0hkrAQfG9sn3rGsNetI4oqzJXTx/S0ubxwvFh5JXeRd3bI49mfhmJGuJJSklecJBIIIIAMLBuNb42n8FD+GFvCwfjX+Np/BQ/hhatl4+gnoQFNuXV65U25dXr0EeErORSSlFJKiwCQQQSACQUspBUWA3lTOp5pTyVM6nmlZKmhJBYjzR3vpKsvFIP87ewA2Jc4mwaBtbuJVaxDmjs9JU/wAVuOUVMK1tc5gZIIgGSAkPsJQdwO7MFxtthjco+76F1LKSJrFOFTyTsyIofku/PSN6Ha6NB6LhRJ4S6gPblaTlHKJeb6DuXU5L+TzySasg3JBLpnFt+q+gtuva9t996gajC8KEuePEo5LuvkkZI3J08k6j7vGlCooRwxy+JZOKnO0bW5yt8c729y82T/Byd1Q4RxFwjEkhkfcNlc2MnKxvRcm9+5bsTrheBFlbA18AexwkvqHEhriQddeux6QqY7hLFTytdC9srQeVGb5ZBuIJt4wesI63hfHUTGR/vbBcNiuSbkWL3WFugburuqmUW54jQrQeCTV1y06NZaDiesmjiyxFrSZA8vIu6/yQL6aut1qxDhB7KpYc4DpJC1xLspDA35mmmp377XVUbjlPpeRp6bcoXXaDEYLnYOaxjHckDOW3Iu4C+oFz/ZTlFYsl4jrygnaLumWibDo4rSRE5TZkjbC2Y8146tdLd0Kc4PyP2UzXG4bfIT0NLAbeI33daqlVjkJhc1soLtC0WdqWuB3203b1IU/CKliD8s1y5ti3lFp00I07qyVFKSz1L686Shgj3ZrPne68vMpWFbm9g8y0ziJ+GxHwdN56hZrhwtbxLSuIn4bEfB03nqF1Yern0+ZxzXSucsQc1zXbnAtPYRYpZRKgZ5WipzDLJE7nRyOid2scWE+UK18Da7Y4jQvJs0z7F2/UTNdE0HuZntPiTHjEodhi9YAMrXyNnb1ESsa5x+3n+9MmzljQ9urmFsrO+YQ5v3gL1NP92k1zXzRE9KlEkQzh7WvbzXNDx2OFx50sryxIJBEUEAGsH41x/i03gYT/AAW9C3cLCeNj43l8BD/KVr2Tj6CehX6bcur1ypty6vXfjwlZyKSUopKiwOkFM+Q2Y0uPcSZInNJDgWkbwRYhT2EsD4Y8oc4se/aMjfs3nNfKb3GlrdPR3LJrwhdrE0kGRrCJCNd9soJ6Tv8AL3VmVVueGw7EQkFKSSrmIbypnU80p5KmdTzSslXQkgsQ5o7PSVJcXojvU7RjX/B2zNDrfCX3qNxDmjs9JUlxfH/M9Pwf/IuTtPGycXY07glg9K6SWSSGF+za3I0sYWgvzDMRbWwB8qscAonuAbT0ju4IoTfyBU7Cak7HYvfsttVHli18rYHPFr7+Uy9lJRUZdDHGyvzPEli+QXc4W0DrWIOhN9PEsm8w5I006WNXC4U8H6OOdj2wwxQzMc+QNY0ZJGus8tAGgOZp8qpfCx0Do4BDCxrBWsG0yNaZBkk03aj1KzcNKvaRUNyHv2cpeRpchzGF1u65jlUMdqn7OnjNsnsxjx13ySC33qVNXqxfijPPJNHL2LH8xn2Wp/hlNHyhkZ0Hmt7q6YJg8lZURwRWD3k8p18rGgFznm3UAfHYdK0nCOLGGklvUSuri5nvdPHHsLlp5T3EyatF27yBr03AXp61WnTylryOVThOWaM/9ix/MZ9kIn0rLHkM3H5IV/4X8FoBGZKaCWCZpBdBYyCRhNi9uUuAtvNju3jUKiP3HsPmVdOUakbpEpJxdmVLD94WlcRXwuI+DpvPULNcP3jxLSuIr4XEe8pfPULkU/VS6HRepraIo0kqgZi3HlQ5KykmH5yndGe2F97+SX7gqfSuu1apx4UGegilA+Bqmk97I1zD/EWLJcPfovRdnzvTRFm88XVaJcLoz8yL2Of/AAOMX3hgPjViVA4nq29PVRE6x1Ae1vUyVg872Sfer8VxdphgqyXiSQESCCzgBYTxrn/FpvAQj+En0rdlhHGr8bTeCh/DC17Jx9BPQgabcur1zp9yU8rvrhKxBSEmVxvpfcueZ3d8iqcgO7XEbiQesaIlwzO7vkQzO7vkUcQHYpDkjM7u+RGCbaoxXA5SplU80p5ImdTuKzVNCSCxDmjs9JTzgTVsj9kZ5GR32ds7g29s97X7QmmIc0dnpKgn71ytoV5skjVuEeKUjKOmdT1UbqqKVtQW7Vjw9zhlMeUHQBriO7boUhFwwodkMpbnDc+QyRNERAFmsPyjc2F9wv1WWLoLK6SZfGs4qyPQnB/hBhLqGnpq2emkEWUB7qlrX55HAPfcG+heSb9Aud11UuHtFRQiE0tdTVLDWsI2c0Uj2tySF2bIbAN5Iv8ApBZQgpwjhknyK5PEj0TxV45hUNPM+SopGVgkcLzSxMkLMrcrYy48063t03v0K5YRwrw3K2R2JUb55I2bQmpiG4FwY2PNZgBcdN/WSRdeRF2o3WkZ3wHl0V9Sq6knJ95VCCikj2P+V2H/AF+j/eIf+yy7h57CZOZKarglE2d72RyRv2Tha/NO51769N1llkAEUqrpSugnBTVmOcP3haTxFfC4j3lL56hZxRbwtG4jPhcR8HTeeoUqfq59CT1NbJRIIKgZX+H+G+yMMrY7ZnbB0jAN5fFaVn8TAvPWGybl6ie0EEHUEWI7h3ry/JRmnqJoTe8Uz4bnQnI8tB8YF/Guv2bPVEWaHxTVmSvlj6JaXNf9KF7co8kj/ItcWDcEa3Y4hRPJsNuInd0TNdEAe5me0+Jbwqu0oWrX5r+BoCJBBc0YFhfGmP8AFpvBQ/hhbhJMGi5NliHGwQ2v24cDHJExtweY9l2lp6rjKR41q2VpVMxMrzXWCQ+ZRUmLN+cPKuDsSHzgupLaYrJMhYmWvuf7geddX1F2/wB226+1QDcUtudbxoe2v6f3ql7QmOxPOnvb1t6R2onS9xp7SD6VBe2x+f8Aeh7bH5/3pekILE4Zxl/uLedcHPUUMV/T+9JOIg73BHpCCxIvcmtSdCuAr2/OCTNVtI3hQlVi1qMc4gOSOz1qGY4Ne0ubnAcCWnQOAOrTbrVhkiD2ixvomDsMPUsleEt48hoj62Zr3ucyNsTSSQ1t7DUnpPmsO4uFlK+1Z6kPas9SpwS5MZFWU9wXxyGmzbWN7iXNIcxsbiAA645Y7oTb2rPUj9qz1IwS5MCPrpQ+WRzb2dI5wuADYuJF7aLkw2IPUbqV9qz1IjhR6kYJcmBKWXeaVhY1rWWItd5y3cdb7hfUnpJ0aLW1XRsLLDlN3daPYs+c3yowS5AFRDULReIz4XEfB03nqFQYTG3UuHi1K0DiNiObEH25BFPGHdBc3bOc3xBzT+sFdGLVOV1y+Yu81hJQRLMMCwjjZwk0+KOkAOSojbMD0Z2gRyNH2Wn9dbsSqjxk8EjiFJ70AamEmWDcC/Sz4bndmAHja1atlqbuom9HkJmNbVzWhzOey0jO+aczT5QF6Op6gSMY9vNexrx2OAI868100tgWuBa4Etc0ggtINiCDqCCLWW88BZL4ZQ9ymYzxMGQfcF0e00nGMhInSjRILiEhD4w7eLphUcHqeTnxMd2gFSKNAEE7gZSH8xH9hvqSfyKpPoY/sN9SsAQQBAfkVSfQxfYb6kf5E0n0MX2G+pT6O6AK/wDkTSfQxfYb6kf5E0n0MX2G+pWBBAFf/Imk+hi+w31I/wAiaT6GL7DfUrAhdAEAOBVJ9DF9hvqQm4HwAciKIHvG+pWFBAGV4vxRNme57XuhJN3bINAJ6Tlta/dUf7iZ+tTfZj9S2RCynvJLvAxv3Ez9am+zH6kPcTP1qb7MfqWyWQsnvJ8xWMb9xM/WpvJH6kPcUP1qb7Mf/VbJZFZLeT5hYxz3FD9am8kf/VF7ih+tTeSP1LZLIWT3k+YWMb9xQ/Wpvsx+pD3FT9am+zH6lsaFkbyfMLGOt4lv/szHuWZ6lbeDvBOWjY1kUhbGDfKAAHE73G28nrV0sgoucnqxnOBpAFzcpT+4jJRKIEVXR1B+De0douoGrosUPMqWN/8AHf0q5IiEAZFivFvW1Epllni2juc9sWQv6LusdTbp3q4cHaGugZHG+SMxsaGNa1mWzWiwG/qVsshZTdSUkot5IAggjQUAP//Z"/>
          <p:cNvSpPr>
            <a:spLocks noChangeAspect="1" noChangeArrowheads="1"/>
          </p:cNvSpPr>
          <p:nvPr/>
        </p:nvSpPr>
        <p:spPr bwMode="auto">
          <a:xfrm>
            <a:off x="1679575" y="-144463"/>
            <a:ext cx="304800" cy="304801"/>
          </a:xfrm>
          <a:prstGeom prst="rect">
            <a:avLst/>
          </a:prstGeom>
          <a:noFill/>
          <a:ln w="9525">
            <a:noFill/>
            <a:miter lim="800000"/>
            <a:headEnd/>
            <a:tailEnd/>
          </a:ln>
        </p:spPr>
        <p:txBody>
          <a:bodyPr/>
          <a:lstStyle/>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思源宋體" panose="02020400000000000000" pitchFamily="18" charset="-120"/>
              <a:ea typeface="思源宋體" panose="02020400000000000000" pitchFamily="18" charset="-120"/>
              <a:cs typeface="+mn-cs"/>
            </a:endParaRPr>
          </a:p>
        </p:txBody>
      </p:sp>
      <p:sp>
        <p:nvSpPr>
          <p:cNvPr id="28675" name="AutoShape 4" descr="data:image/jpeg;base64,/9j/4AAQSkZJRgABAQAAAQABAAD/2wCEAAkGBhAQEBAUDxAQDxAVDxUQEA8QFBIPEA8UFRQVFRQQFBQXHCceFx0jGRYWHy8gIyopLC4uFx4xNTAqNSYrLCkBCQoKDgwOGg8PGiwkHCQsMSksLCwsKTQqLSwsKSkpLCwsLCosLCksMCwsLCosLCwsLCwsKSksLywsLCwsKSwsKf/AABEIAM0A9gMBIgACEQEDEQH/xAAcAAAABwEBAAAAAAAAAAAAAAAAAQIEBQYHAwj/xABQEAABAwIDAgcIDQoGAgMBAAABAAIDBBEFEiETMQYHIjJBUXFhcnOBkbHB0RQVFyMzNUJSU1SSobMWQ2KCk5SistPhJTR0wsPSg/BVZKMk/8QAGgEAAgMBAQAAAAAAAAAAAAAAAAECAwQFBv/EADcRAAIBAgMFBAkDBAMAAAAAAAABAgMREiExBBMyUYEFQWGhFDNScZGxwdHwIiPhFUKy8TRikv/aAAwDAQACEQMRAD8A1pGgqjwx4w48PkbCyE1FQWCQtL9kyNpJDczrEkmx0A6NbaXnCEpvDHUC32RrK/dmn+oxfvD/AOkh7tE/1GL94f8A0lo9CrcvNfcjiRqiMBZV7tE/1GH94f8A0kfu0zfUIv3h/wDSR6HW5ea+4YkaqjWU+7VN9Qi/eH/0kPdqm+oRfvD/AOkj0Oty819wxI1ZHZZT7tc31CL94f8A0lyk49JmuaDhocD8pk5dbtvGLKL2Wqs2vNDujXEFlHu2zfUIv3l/9Jc5ePWVoucPjPcFS7+kh7JVSu15r7hdGuAIZe4vNOL8Jqioe+WeaV7nOLsmd4jjHQ1jL2aANNOrW5UWccI6X/tHIlRhB2lPP3MLnqrL3EMvcXlT29PW/wDaOQ9vj1v/AGjlHBS9vyYZnqvL3EMq8qe3x63/ALRyf09SXtDhI/XozO06xvRu6Xt+TDM9OZSisvM+0d9K/wC071pfsuX6xN+0l/7J7ul7fkwuz0rlRZSvNnsyX6xN+0l/7JBmcd8ryesueT50bul7fkwuz0tlSV5viLzzZn36LPeD5brSuKfhTJJDWMqpnOZTBkommdmLInh+Zrnu1IaYybk/KtuAQ6KwuUJXt4MLmjEJKqvB/jJpK2o2LGyxkk7F8oa1s9rkgAG7TYEgG2nd0VsVdSnKm7TVhiUSUiVYCUSUiQASCCNABgLDONB9sXm8FD+GFuiwjjU+NpvBQ/hha9kdqgnoQ4AISHRo4DolOXoNUVnEtRZUoolCwCcqGVGglkAWVJISykOKTA5vKY1r9CnUhTKqOhWWq8hoLEX2aO99aj6ulLGB2cG+8dSf4jzR3vpKg5Hndc26BfQLk1/WMmgbUqVpcFe9jXZwLi9rf3UOjDj1qNOUU/1K/UZOfk8/6QeT+6e0OHvjaWlwOtx0W7irMTuU25Nri+vRfVTWGbLO+xcQWuIbnBN2usNcvSHX8XSrd5R9jzFmSmxd1obB3X5kioY0Wym468wdfu2A5PYVxujeUfY8wzOjyQbItokILO7XyGPaN+oXekxV0VLXRtuDUOpY3EGxyMNQ948ZDAe44ptRbwmsoNiei7R4zmt5it+xavp9RMlqKrMBjlbe8UjJhbQnZuDsvjtbxr0gx4cARqCAQe4dQvNdMbt8S3jgHXbbDaN18xEIieekvhJid97CtfakP0xl0EidRJSJcQkJRI0EAJQRkIIANYRxq/G03gofwwt4WEcavxtN4KH8MLVsnGJkFTHRdHLlTbl1evQR4Ss5FJSikqLA5VEMj4nGLnjUDuA2P3XKbYVXbRpD77Rp16nNO49uh+5SDqgjQNuC3KbEC/RfXuJjQ4c2Ic4ucec46eILBCNbfNvh/LDysT1ZwbqIqdlQ9rRE/LYh13DMLtuFEOUhPjVQ+FkD5nugYQWRaBotoLkC5t0XJso9y0xxW/X5COEqZVW4p7KmVTzSs9UkgsR5o730lDBfa4Q1BqmVc1SYZG07I2NEEUha4RyvftA51nZTa1tDo5DEeaO99JTTBvzn6v8AuWSnQVfad23a/wBrltOOJpEfsH/Nd5ChsH/Nd5CrhhmESVGYtLGRsy7WeV7Y4oQ42DnOPYdBcm2gJSsQwh0dXLTMJle2odTsIGUyuD8jSG30ubaX6V0/6PSvh3mfuNG5jpcpuwf813kKeYTG4SDku1BG49voV0kwuhY8wyVcu1D8j5mQtdSMcNHC+cPe0G4zhvRcNOl4+SjfT1JilGV7JTG4bxe9rg9IO8HpBBSXZFOWk38BKjF9422bvmu8hQ2bvmu8hVtioomRsfUPkbtLmKKFjXyFgcW7Vxe5oa3M1wG8nKdwFyoYPnkgbA8SMncWxveNmWOZYyslbc5Sxpa42JBa4EXvYU/0yHt+XIW5XMhMDfRM2ns+mrJ75dl7Fc2PLzs2fMRe/Jt2FN4TCHSZoZXMLrxC5DmNudHEWBNreRWSno6WVzI4pp9o9wZHJLCxkD3ONmA5ZC9gcSBextfUb1GyNIuCLEXBB3gjeE12XF/3v4BuVzI9j4zJeJrmM05LjmN7am9+tJZRZ6SskH5qajcex4q4/O5q5YfvCsnBSg22H4+35tJTTDthfNKP5Fz9kla793zMrICgfoth4nqzNRzxH81VOy97I1r7/bMixfDnrSeKCsDa2pj+lpWyDqvC+1vJMfIuvtkcezPwzBGtEIkpJXnCQRSUpEUAJQRoIAMLCeNgf4tL4CE/wkehbusI42fjeX/Tw/yuWvZON+76oT0ICm3Lq9cqbcur1348JWcikpRSVFgEgggkASQ5LSHKLAbypnU80p5KmdTzSslUkgsR5o730lNMG/Ofq/7k7xHmjvfSU0wb85+r/uUNi/5y6/4svocSJF249iukGX8oXZv/AJGTLf5+d2z/AI8qqhli2RbsztfpM5tvvzezRd8Qxd0tVJUsBie6cztAOYxuL84sba2PTboXpqkHO68GvjY2NNsj27vErHjOJywVEg+VLh1HDPnBLv8ALUj379zs8Yue1cn4tRPkM0lHIZi7O+FswbSPedXHJkL2tLrnIHdwEDQM3YxtH1UlRG2eSdjgHk5djI6Rj9q0WO4NLQNLB3csk7yd3Hu8Oa+VhZvVFixm96bq9r6XJ2bEX/8A02n3qQwO+wjcJNlkxF020y7TK2KjfLPyPlchrRl6bgKLpa+J8MTKiOR4Y33qWF7Y5WtcS4xOzMcHtzOc4biC462Nh09tsr4TFG1kcQeGRPO12m1bknMzrDOXt5JsAA0NAAtdZZRbjht+fn5zLD2ixSibO1zKR1PyhspTMagUzr8ibYFoD8pscpeQLdNgoWsp3RvlY/V7JHxvNy67mOLXG536g6p9HV0rHNeynmLw7M2KWdr6dpGrc2WJr5ADbklwvbUnpj55XOL3PJc5znPe473OcS5zj2kkpxja+vV3+rCxD4fvC0fiRhD3Yo1250VOw9jvZIPnWcYfvC0viK+FxHvKXz1C8nR9VLp8znsy+CAxSPjdzo5HRO7WOLT94Vv4D1uxxKidfK10phf0XErHMa37ZZ5Aovh9Q+x8XrWgENdNtm93bNbISO5mc7yJsypMYbI0XdG9szR1ujcHtHlaF6KH7tJrmvmhHpVEUI5A4BzdQ4Bw7CLhGvLEhKIo0SAEoIyggA1hHGz8by/6eH+Vy3hYPxs/G8v+nh/lcteycb931QnoQFNuXV65Uy6vXfjwlZyKSlFJUWASJGgkASQ5LSHKLAbypnU80p5KmdTzSslUkgsR5o730lduA+XbuzvjjblsXS3yahwsba636LHuhccR5o730lWfihwDDqo1nthHJJk2OyyPkjtm2ue+RwvzWrFvlQr7x6L6qxZTdmSTWwWHxcGl+Vwa4uygglpJyA7+jdyVXKzCdmzNt6eXUNyxPc91zf8ARA6Dr6wr5jnAjCo3tFPTyOkkHIhkmnAjaN8jiH3Ou4dNj1I8N4vsOzObU07g+12mOoqDG4DeQL3BuRe5I6ulbafbUIvJP4o1JyisVjM0FP4xwNZ7ZyUtOzIA5vOllcxjTHGb5iSSSXX8aY4/wcFNCQ+MsmbXMhL2ySObJG6Fz7i5seUN4A3dq0Q7ehOagoO7dtS9tpXsO6F1429lvIbLuo/CsMzR3DZSATqM5HlCVVU7WscWl1wPnE2+9bqtSpBSk4qyz1/grba7iyYe2nyQlxjziW8rZDGQ9pc8EEPYbAMEZG+5c4AB2oZSVTdk9gjjOvJlDC15aHPJuSSRe7RbqFimEOGZyGsbK9x3MYXvcbC5s1up0BPiKQaNlrgu3fOd61H93N4V/wCv4FmMcP3haXxE/C4j3lL56hZrQb1pfET8LiXeUvnqF5il6qfQwvUjOPKgyV1NMN0tMWHtiedfJI3yKoUxu3xLU+PbD89FTzAXMVTlLulrJWkHxF7Y/uWT0D9F2+z53poTN+4AVu2wyidfMWwiFxN7l0JMTr37rFPlUPicrC6kqIj+aqiWjqZIxrv5xIr6uJtEMFWUfEaElEUaJUDCKJGggA1g/Gwf8Xm8BCP4L+lbwsG41/jefwUP4YWvZOPoJ6EBTbl2euNNuXZ678eErOJRISHQ9isWLYHTCqfGyqZE4va1kGylc1hcG2aZd2pN79F1VOai7P8ALW5e8CuIlK0WCNkfsnVDYp9o+PZGOR+rL3OcafJK5xYXG91o6hr4xE6WSUxyMEbW2+SdXE3GgUd5H8TCxHFIcn9TSwNaSypErtLM2Mkd9deU7QaapgU730/PiA3lTOp5pTyVM6rmlZauhJBYjzR3vpKu3EZsb1xmJFjTloAzB3w9wR5FScR5o730lXLiTGmIb9NgdBf6ZcraIY5tE4yw5lu4QkyV4LQ1+ZsUdNyhAGRsuXtJcdSDmP67R0KRoXgTE2cbBzZMxDrZt5YR3RoVXMYbPPWNLPeWxNygm0geCbl1iLDo0VnwykcA69ySQS9wHKK5yhGVXDc3Oco0MVin4nicFNi08j3usWtY7klxa3Yw2GmhPJP/ALdQ/DjhTFWQxBtw8VwcGZSBswx4Did1yTqO70rhw6bbEKgeD/CYqvXAnZ2NjtBrvtoV6yn2TQp0o11fFk9e/Ilicqab8DV+AvGWyloRTup3vfFmLHCQNZLtJXuIdybtsHnrvl6LqqYxV56eNliBFCIhd+fNrcuFwC25+TcgaAKCwmJ+Zw2p1bfmt6D/AHT+sicI3EyFwtqLNF/GFor01CNRqm02m73XJ/8AbxZXJWTyJ3AMU9jTxyEPLLOZKI3ZJDHIwsfkdplcAcwNxq0ahNa+OJr3ine+SEWEb5Ghj3DKL3aN2tx4guceFuzFrqnZ2sG3jvmvv3brab+tKlwZwY53stps1xtk32vpu6bfesi7VoN4kpaW7vuQ30SFw/eFpfESffcR8HS+eoWa0G9aVxE/DYj4Om89QuRTypS6GXvLvxlUAmwmuafkwGcdsJEv+xee8OevU08Ie1zXc1zS09hFj515WhgMMj43c6OR0Tu1ji0/eF0uzZ6rx+f+hM0zigrAyuqI/paUPHVeF+7yTHyLXFgvAmt2OJUT75WmYwu6ARKx0bWn9dzPIFvRVPaULVr81/A0EkpSSVzRhIIIIANYNxr/ABvP4KH8MLeVg3Gv8bz+Ch/DC1bJx9BPQgKXcuz1xpty7PXoI8JWcXi4PYntdie0qTPly3lbJkvfm5dL2/R6ulMiiKg0m7gPocVy1RnyX99kkyX+eHaZrdGbq6Fww2s2JcHN2jHxGKRlyzM02Nw4bjcBNkFHAvzwAeVU9OWkRwPjdpZxlLwNdeTlF9EwKWUhyilZAN5UzqeaU8lTOp5pWaroSQWI80d76SuXBzal0jYtoXG3JjzEusHE6N32Fz5V1xHmjvfSVIcX/B2rq3zuo5YYXx5AXSvfE73wSN5BY09AcDu3hZqNWNLasctFf/EtpyUXdi9nUam09gLuNn6AGxJ8YXH2ZJ9JJ9p3rWgScCuEDgQauksb399lBIIsRfZbrKJbxS4kd0uHnslmP/Gu3HtPZ/7n8E/salWj3lZoqF9XK0SvkMLDZ9iG2vYgF7ju1cesW6bhFwlwBlI+INmMhdIHCMkuMTbEZSbWdyg4X0vlV+o+L/FYoNk1mFklxO1c6Z0gB3hp2WhtYXXLG+LnF6pkDXPoGiJ2bSWY5zazSfetLC+7rXlnUfpTmuDE30vcoTjZ5WeK/S404F4hCynyOdSscaiV7jI5jJyNnDsmtc+J4LCRIDpcbwd4LHhjUNc+d7dlYxRE7Dkw5xDGJNnfozh29PYOKXFGuBz0Bsd21nH/ABJ5UcVuKPa5pNCARYkTT3/BXerbZszxuMs2mtH3ljnHNrvOmIYGABeVgcHRMLLXeGvBcZMpIvYAGw+cNR0xVZgxDMzXNcMpLr8hzHAOOTKTc8kA3GnKte4KstbwfxWOMF4wpmUg59pNd2t8mXY2dc9FlXKkV2XL/wDzMblGYMc+7rNtmuWXuRv69L7lw6NOGHhf58TnylGm7NrrqVmg3rSuIn4bEfB03nqFmmH71pfET8NiPg6bz1ClT9XPoXPU10rzfxg0OwxetaBla6UTN6AdqxshI/Wc7xgr0eViXHpQ5K6lmH52mMZ7YX3v5JR5FfsMrVLcwZUm1BYGyNF3RubK0dboyHt+8BelIpQ9rXN3OaHDsIuF5opjdq3fi9rBLhdGQb5Idge2EmI/yLd2pG8Yz6CRYURRpJXDJBIIIIANYNxr/G8/gofw1vKwbjX+N5/BQ/hhatk4+gnoQFNuXZ640y6vXoI8JWciiKMpJUWASCCCQAKQ5LKQVFgN5UzqeaU8lTOq5pWSroSQWI80d76Sn/AKVzTUFsjoz73YtJH0nSEwxHmjvfSVNcWlA2X2XmLhbZWy6b9rfzLk7TU3c3LkKdPeRwot9Lic2UAzguvblXcbdv8A7uUuPZMQa6RzMpOhbc7917HW+/S6OhwiNpBADnjc5wGY9WvYuuLVEos2ExCMsIcJRduYke+W1LrAGzbeMb1ljt9WcsMM+n8BHYIRjiqfMdwVs4ty2PuQAGuIIOmhBRV3CKWmsZnxxtOjbuLsxGt+vcCqvPE5xYI5JJjHYWaLAm989t19DppvJG5SeIYXDVyNkmzlzeZTglrpB9Gbm1y7Mb6aAa71OU6sH+7byLo0KU1+1fzJrDuEksovHJTvAtfWQa9ltE/mxSq3h0YsdzQ4jsPJJ8izijw8xzzvo5HRw8mINe0vsXOs8Zzuyjc43seu2tqxR+zia+EsjcDyn5mvL2kdI1ubkW07u66g6rvl8i1bNl+rLqKrfZEpvKC82Nr6BoPUOhMZsPdlPvZvlPd6O1caDhA6/Ldt7uynTmeNrNPGrFM0GNxFiC02LTcWsUpbTVjk2U1Nhpp3un46mN4d0eJaXxE/DYj4Om89Qsywv5PYPMtM4ifhsR8HTeeoW6Hq59PmRNdWbcetBnoYJQLmKqGY9TJGOaf4gxaSq1xjYft8Krm2JIgMzQN+aIiUW8bEqEsNSL8QZgVA/Ra9xOVuamqYiReKpztb0hkrAQfG9sn3rGsNetI4oqzJXTx/S0ubxwvFh5JXeRd3bI49mfhmJGuJJSklecJBIIIIAMLBuNb42n8FD+GFvCwfjX+Np/BQ/hhatl4+gnoQFNuXV65U25dXr0EeErORSSlFJKiwCQQQSACQUspBUWA3lTOp5pTyVM6nmlZKmhJBYjzR3vpKsvFIP87ewA2Jc4mwaBtbuJVaxDmjs9JU/wAVuOUVMK1tc5gZIIgGSAkPsJQdwO7MFxtthjco+76F1LKSJrFOFTyTsyIofku/PSN6Ha6NB6LhRJ4S6gPblaTlHKJeb6DuXU5L+TzySasg3JBLpnFt+q+gtuva9t996gajC8KEuePEo5LuvkkZI3J08k6j7vGlCooRwxy+JZOKnO0bW5yt8c729y82T/Byd1Q4RxFwjEkhkfcNlc2MnKxvRcm9+5bsTrheBFlbA18AexwkvqHEhriQddeux6QqY7hLFTytdC9srQeVGb5ZBuIJt4wesI63hfHUTGR/vbBcNiuSbkWL3WFugburuqmUW54jQrQeCTV1y06NZaDiesmjiyxFrSZA8vIu6/yQL6aut1qxDhB7KpYc4DpJC1xLspDA35mmmp377XVUbjlPpeRp6bcoXXaDEYLnYOaxjHckDOW3Iu4C+oFz/ZTlFYsl4jrygnaLumWibDo4rSRE5TZkjbC2Y8146tdLd0Kc4PyP2UzXG4bfIT0NLAbeI33daqlVjkJhc1soLtC0WdqWuB3203b1IU/CKliD8s1y5ti3lFp00I07qyVFKSz1L686Shgj3ZrPne68vMpWFbm9g8y0ziJ+GxHwdN56hZrhwtbxLSuIn4bEfB03nqF1Yern0+ZxzXSucsQc1zXbnAtPYRYpZRKgZ5WipzDLJE7nRyOid2scWE+UK18Da7Y4jQvJs0z7F2/UTNdE0HuZntPiTHjEodhi9YAMrXyNnb1ESsa5x+3n+9MmzljQ9urmFsrO+YQ5v3gL1NP92k1zXzRE9KlEkQzh7WvbzXNDx2OFx50sryxIJBEUEAGsH41x/i03gYT/AAW9C3cLCeNj43l8BD/KVr2Tj6CehX6bcur1ypty6vXfjwlZyKSUopKiwOkFM+Q2Y0uPcSZInNJDgWkbwRYhT2EsD4Y8oc4se/aMjfs3nNfKb3GlrdPR3LJrwhdrE0kGRrCJCNd9soJ6Tv8AL3VmVVueGw7EQkFKSSrmIbypnU80p5KmdTzSslXQkgsQ5o7PSVJcXojvU7RjX/B2zNDrfCX3qNxDmjs9JUlxfH/M9Pwf/IuTtPGycXY07glg9K6SWSSGF+za3I0sYWgvzDMRbWwB8qscAonuAbT0ju4IoTfyBU7Cak7HYvfsttVHli18rYHPFr7+Uy9lJRUZdDHGyvzPEli+QXc4W0DrWIOhN9PEsm8w5I006WNXC4U8H6OOdj2wwxQzMc+QNY0ZJGus8tAGgOZp8qpfCx0Do4BDCxrBWsG0yNaZBkk03aj1KzcNKvaRUNyHv2cpeRpchzGF1u65jlUMdqn7OnjNsnsxjx13ySC33qVNXqxfijPPJNHL2LH8xn2Wp/hlNHyhkZ0Hmt7q6YJg8lZURwRWD3k8p18rGgFznm3UAfHYdK0nCOLGGklvUSuri5nvdPHHsLlp5T3EyatF27yBr03AXp61WnTylryOVThOWaM/9ix/MZ9kIn0rLHkM3H5IV/4X8FoBGZKaCWCZpBdBYyCRhNi9uUuAtvNju3jUKiP3HsPmVdOUakbpEpJxdmVLD94WlcRXwuI+DpvPULNcP3jxLSuIr4XEe8pfPULkU/VS6HRepraIo0kqgZi3HlQ5KykmH5yndGe2F97+SX7gqfSuu1apx4UGegilA+Bqmk97I1zD/EWLJcPfovRdnzvTRFm88XVaJcLoz8yL2Of/AAOMX3hgPjViVA4nq29PVRE6x1Ae1vUyVg872Sfer8VxdphgqyXiSQESCCzgBYTxrn/FpvAQj+En0rdlhHGr8bTeCh/DC17Jx9BPQgabcur1zp9yU8rvrhKxBSEmVxvpfcueZ3d8iqcgO7XEbiQesaIlwzO7vkQzO7vkUcQHYpDkjM7u+RGCbaoxXA5SplU80p5ImdTuKzVNCSCxDmjs9JTzgTVsj9kZ5GR32ds7g29s97X7QmmIc0dnpKgn71ytoV5skjVuEeKUjKOmdT1UbqqKVtQW7Vjw9zhlMeUHQBriO7boUhFwwodkMpbnDc+QyRNERAFmsPyjc2F9wv1WWLoLK6SZfGs4qyPQnB/hBhLqGnpq2emkEWUB7qlrX55HAPfcG+heSb9Aud11UuHtFRQiE0tdTVLDWsI2c0Uj2tySF2bIbAN5Iv8ApBZQgpwjhknyK5PEj0TxV45hUNPM+SopGVgkcLzSxMkLMrcrYy48063t03v0K5YRwrw3K2R2JUb55I2bQmpiG4FwY2PNZgBcdN/WSRdeRF2o3WkZ3wHl0V9Sq6knJ95VCCikj2P+V2H/AF+j/eIf+yy7h57CZOZKarglE2d72RyRv2Tha/NO51769N1llkAEUqrpSugnBTVmOcP3haTxFfC4j3lL56hZxRbwtG4jPhcR8HTeeoUqfq59CT1NbJRIIKgZX+H+G+yMMrY7ZnbB0jAN5fFaVn8TAvPWGybl6ie0EEHUEWI7h3ry/JRmnqJoTe8Uz4bnQnI8tB8YF/Guv2bPVEWaHxTVmSvlj6JaXNf9KF7co8kj/ItcWDcEa3Y4hRPJsNuInd0TNdEAe5me0+Jbwqu0oWrX5r+BoCJBBc0YFhfGmP8AFpvBQ/hhbhJMGi5NliHGwQ2v24cDHJExtweY9l2lp6rjKR41q2VpVMxMrzXWCQ+ZRUmLN+cPKuDsSHzgupLaYrJMhYmWvuf7geddX1F2/wB226+1QDcUtudbxoe2v6f3ql7QmOxPOnvb1t6R2onS9xp7SD6VBe2x+f8Aeh7bH5/3pekILE4Zxl/uLedcHPUUMV/T+9JOIg73BHpCCxIvcmtSdCuAr2/OCTNVtI3hQlVi1qMc4gOSOz1qGY4Ne0ubnAcCWnQOAOrTbrVhkiD2ixvomDsMPUsleEt48hoj62Zr3ucyNsTSSQ1t7DUnpPmsO4uFlK+1Z6kPas9SpwS5MZFWU9wXxyGmzbWN7iXNIcxsbiAA645Y7oTb2rPUj9qz1IwS5MCPrpQ+WRzb2dI5wuADYuJF7aLkw2IPUbqV9qz1IjhR6kYJcmBKWXeaVhY1rWWItd5y3cdb7hfUnpJ0aLW1XRsLLDlN3daPYs+c3yowS5AFRDULReIz4XEfB03nqFQYTG3UuHi1K0DiNiObEH25BFPGHdBc3bOc3xBzT+sFdGLVOV1y+Yu81hJQRLMMCwjjZwk0+KOkAOSojbMD0Z2gRyNH2Wn9dbsSqjxk8EjiFJ70AamEmWDcC/Sz4bndmAHja1atlqbuom9HkJmNbVzWhzOey0jO+aczT5QF6Op6gSMY9vNexrx2OAI868100tgWuBa4Etc0ggtINiCDqCCLWW88BZL4ZQ9ymYzxMGQfcF0e00nGMhInSjRILiEhD4w7eLphUcHqeTnxMd2gFSKNAEE7gZSH8xH9hvqSfyKpPoY/sN9SsAQQBAfkVSfQxfYb6kf5E0n0MX2G+pT6O6AK/wDkTSfQxfYb6kf5E0n0MX2G+pWBBAFf/Imk+hi+w31I/wAiaT6GL7DfUrAhdAEAOBVJ9DF9hvqQm4HwAciKIHvG+pWFBAGV4vxRNme57XuhJN3bINAJ6Tlta/dUf7iZ+tTfZj9S2RCynvJLvAxv3Ez9am+zH6kPcTP1qb7MfqWyWQsnvJ8xWMb9xM/WpvJH6kPcUP1qb7Mf/VbJZFZLeT5hYxz3FD9am8kf/VF7ih+tTeSP1LZLIWT3k+YWMb9xQ/Wpvsx+pD3FT9am+zH6lsaFkbyfMLGOt4lv/szHuWZ6lbeDvBOWjY1kUhbGDfKAAHE73G28nrV0sgoucnqxnOBpAFzcpT+4jJRKIEVXR1B+De0douoGrosUPMqWN/8AHf0q5IiEAZFivFvW1Epllni2juc9sWQv6LusdTbp3q4cHaGugZHG+SMxsaGNa1mWzWiwG/qVsshZTdSUkot5IAggjQUAP//Z"/>
          <p:cNvSpPr>
            <a:spLocks noChangeAspect="1" noChangeArrowheads="1"/>
          </p:cNvSpPr>
          <p:nvPr/>
        </p:nvSpPr>
        <p:spPr bwMode="auto">
          <a:xfrm>
            <a:off x="1831975" y="7938"/>
            <a:ext cx="304800" cy="304800"/>
          </a:xfrm>
          <a:prstGeom prst="rect">
            <a:avLst/>
          </a:prstGeom>
          <a:noFill/>
          <a:ln w="9525">
            <a:noFill/>
            <a:miter lim="800000"/>
            <a:headEnd/>
            <a:tailEnd/>
          </a:ln>
        </p:spPr>
        <p:txBody>
          <a:bodyPr/>
          <a:lstStyle/>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思源宋體" panose="02020400000000000000" pitchFamily="18" charset="-120"/>
              <a:ea typeface="思源宋體" panose="02020400000000000000" pitchFamily="18" charset="-120"/>
              <a:cs typeface="+mn-cs"/>
            </a:endParaRPr>
          </a:p>
        </p:txBody>
      </p:sp>
      <p:cxnSp>
        <p:nvCxnSpPr>
          <p:cNvPr id="11" name="肘形接點 10"/>
          <p:cNvCxnSpPr/>
          <p:nvPr/>
        </p:nvCxnSpPr>
        <p:spPr>
          <a:xfrm>
            <a:off x="4540250" y="2135188"/>
            <a:ext cx="1193800" cy="3136900"/>
          </a:xfrm>
          <a:prstGeom prst="bentConnector3">
            <a:avLst>
              <a:gd name="adj1" fmla="val 54686"/>
            </a:avLst>
          </a:prstGeom>
          <a:ln w="38100" cmpd="sng">
            <a:solidFill>
              <a:srgbClr val="000090"/>
            </a:solidFill>
            <a:tailEnd type="arrow"/>
          </a:ln>
        </p:spPr>
        <p:style>
          <a:lnRef idx="1">
            <a:schemeClr val="accent1"/>
          </a:lnRef>
          <a:fillRef idx="0">
            <a:schemeClr val="accent1"/>
          </a:fillRef>
          <a:effectRef idx="0">
            <a:schemeClr val="accent1"/>
          </a:effectRef>
          <a:fontRef idx="minor">
            <a:schemeClr val="tx1"/>
          </a:fontRef>
        </p:style>
      </p:cxnSp>
      <p:sp>
        <p:nvSpPr>
          <p:cNvPr id="12" name="矩形 11"/>
          <p:cNvSpPr/>
          <p:nvPr/>
        </p:nvSpPr>
        <p:spPr>
          <a:xfrm>
            <a:off x="6112003" y="3212976"/>
            <a:ext cx="1407941" cy="338554"/>
          </a:xfrm>
          <a:prstGeom prst="rect">
            <a:avLst/>
          </a:prstGeom>
          <a:solidFill>
            <a:schemeClr val="accent2"/>
          </a:solidFill>
        </p:spPr>
        <p:style>
          <a:lnRef idx="1">
            <a:schemeClr val="accent6"/>
          </a:lnRef>
          <a:fillRef idx="2">
            <a:schemeClr val="accent6"/>
          </a:fillRef>
          <a:effectRef idx="1">
            <a:schemeClr val="accent6"/>
          </a:effectRef>
          <a:fontRef idx="minor">
            <a:schemeClr val="dk1"/>
          </a:fontRef>
        </p:style>
        <p:txBody>
          <a:bodyPr wrap="square" lIns="0" tIns="0" rIns="0" bIns="0">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zh-TW" altLang="en-US" sz="2200" b="0" i="0" u="none" strike="noStrike" kern="1200" cap="none" spc="0" normalizeH="0" baseline="0" noProof="0" dirty="0">
                <a:ln>
                  <a:noFill/>
                </a:ln>
                <a:solidFill>
                  <a:prstClr val="white"/>
                </a:solidFill>
                <a:effectLst/>
                <a:uLnTx/>
                <a:uFillTx/>
                <a:latin typeface="思源宋體" panose="02020400000000000000" pitchFamily="18" charset="-120"/>
                <a:ea typeface="思源宋體" panose="02020400000000000000" pitchFamily="18" charset="-120"/>
                <a:cs typeface="DFKai-SB" panose="03000509000000000000" pitchFamily="49" charset="-120"/>
              </a:rPr>
              <a:t>造型設計</a:t>
            </a:r>
          </a:p>
        </p:txBody>
      </p:sp>
      <p:sp>
        <p:nvSpPr>
          <p:cNvPr id="15" name="矩形 14"/>
          <p:cNvSpPr/>
          <p:nvPr/>
        </p:nvSpPr>
        <p:spPr>
          <a:xfrm>
            <a:off x="6009184" y="5821536"/>
            <a:ext cx="1692771" cy="677108"/>
          </a:xfrm>
          <a:prstGeom prst="rect">
            <a:avLst/>
          </a:prstGeom>
          <a:solidFill>
            <a:schemeClr val="accent2"/>
          </a:solidFill>
        </p:spPr>
        <p:style>
          <a:lnRef idx="1">
            <a:schemeClr val="accent6"/>
          </a:lnRef>
          <a:fillRef idx="2">
            <a:schemeClr val="accent6"/>
          </a:fillRef>
          <a:effectRef idx="1">
            <a:schemeClr val="accent6"/>
          </a:effectRef>
          <a:fontRef idx="minor">
            <a:schemeClr val="dk1"/>
          </a:fontRef>
        </p:style>
        <p:txBody>
          <a:bodyPr wrap="none" lIns="0" tIns="0" rIns="0" bIns="0">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zh-TW" altLang="en-US" sz="2200" b="0" i="0" u="none" strike="noStrike" kern="1200" cap="none" spc="0" normalizeH="0" baseline="0" noProof="0" dirty="0">
                <a:ln>
                  <a:noFill/>
                </a:ln>
                <a:solidFill>
                  <a:prstClr val="white"/>
                </a:solidFill>
                <a:effectLst/>
                <a:uLnTx/>
                <a:uFillTx/>
                <a:latin typeface="思源宋體" panose="02020400000000000000" pitchFamily="18" charset="-120"/>
                <a:ea typeface="思源宋體" panose="02020400000000000000" pitchFamily="18" charset="-120"/>
                <a:cs typeface="DFKai-SB" panose="03000509000000000000" pitchFamily="49" charset="-120"/>
              </a:rPr>
              <a:t>模具製造或</a:t>
            </a:r>
            <a:endParaRPr kumimoji="0" lang="en-US" altLang="zh-TW" sz="2200" b="0" i="0" u="none" strike="noStrike" kern="1200" cap="none" spc="0" normalizeH="0" baseline="0" noProof="0" dirty="0">
              <a:ln>
                <a:noFill/>
              </a:ln>
              <a:solidFill>
                <a:prstClr val="white"/>
              </a:solidFill>
              <a:effectLst/>
              <a:uLnTx/>
              <a:uFillTx/>
              <a:latin typeface="思源宋體" panose="02020400000000000000" pitchFamily="18" charset="-120"/>
              <a:ea typeface="思源宋體" panose="02020400000000000000" pitchFamily="18" charset="-120"/>
              <a:cs typeface="DFKai-SB" panose="03000509000000000000" pitchFamily="49" charset="-120"/>
            </a:endParaRP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zh-TW" altLang="en-US" sz="2200" b="0" i="0" u="none" strike="noStrike" kern="1200" cap="none" spc="0" normalizeH="0" baseline="0" noProof="0" dirty="0">
                <a:ln>
                  <a:noFill/>
                </a:ln>
                <a:solidFill>
                  <a:prstClr val="white"/>
                </a:solidFill>
                <a:effectLst/>
                <a:uLnTx/>
                <a:uFillTx/>
                <a:latin typeface="思源宋體" panose="02020400000000000000" pitchFamily="18" charset="-120"/>
                <a:ea typeface="思源宋體" panose="02020400000000000000" pitchFamily="18" charset="-120"/>
                <a:cs typeface="DFKai-SB" panose="03000509000000000000" pitchFamily="49" charset="-120"/>
              </a:rPr>
              <a:t>精密機械加工</a:t>
            </a:r>
          </a:p>
        </p:txBody>
      </p:sp>
      <p:sp>
        <p:nvSpPr>
          <p:cNvPr id="16" name="矩形 15"/>
          <p:cNvSpPr/>
          <p:nvPr/>
        </p:nvSpPr>
        <p:spPr>
          <a:xfrm>
            <a:off x="8493696" y="2954689"/>
            <a:ext cx="1973708" cy="692497"/>
          </a:xfrm>
          <a:prstGeom prst="rect">
            <a:avLst/>
          </a:prstGeom>
          <a:solidFill>
            <a:schemeClr val="accent2"/>
          </a:solidFill>
          <a:effectLst>
            <a:glow rad="63500">
              <a:schemeClr val="accent3">
                <a:satMod val="175000"/>
                <a:alpha val="40000"/>
              </a:schemeClr>
            </a:glow>
          </a:effectLst>
        </p:spPr>
        <p:txBody>
          <a:bodyPr wrap="square">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zh-TW" altLang="en-US" sz="1900" b="0" i="0" u="none" strike="noStrike" kern="1200" cap="none" spc="-150" normalizeH="0" baseline="0" noProof="0" dirty="0">
                <a:ln>
                  <a:noFill/>
                </a:ln>
                <a:solidFill>
                  <a:prstClr val="white"/>
                </a:solidFill>
                <a:effectLst/>
                <a:uLnTx/>
                <a:uFillTx/>
                <a:latin typeface="思源宋體" panose="02020400000000000000" pitchFamily="18" charset="-120"/>
                <a:ea typeface="思源宋體" panose="02020400000000000000" pitchFamily="18" charset="-120"/>
                <a:cs typeface="DFKai-SB" panose="03000509000000000000" pitchFamily="49" charset="-120"/>
              </a:rPr>
              <a:t>電腦機械製圖科等</a:t>
            </a:r>
            <a:endParaRPr kumimoji="0" lang="en-US" altLang="zh-TW" sz="1900" b="0" i="0" u="none" strike="noStrike" kern="1200" cap="none" spc="-150" normalizeH="0" baseline="0" noProof="0" dirty="0">
              <a:ln>
                <a:noFill/>
              </a:ln>
              <a:solidFill>
                <a:prstClr val="white"/>
              </a:solidFill>
              <a:effectLst/>
              <a:uLnTx/>
              <a:uFillTx/>
              <a:latin typeface="思源宋體" panose="02020400000000000000" pitchFamily="18" charset="-120"/>
              <a:ea typeface="思源宋體" panose="02020400000000000000" pitchFamily="18" charset="-120"/>
              <a:cs typeface="DFKai-SB" panose="03000509000000000000" pitchFamily="49" charset="-12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150" normalizeH="0" baseline="0" noProof="0" dirty="0">
                <a:ln>
                  <a:noFill/>
                </a:ln>
                <a:solidFill>
                  <a:prstClr val="white"/>
                </a:solidFill>
                <a:effectLst/>
                <a:uLnTx/>
                <a:uFillTx/>
                <a:latin typeface="思源宋體" panose="02020400000000000000" pitchFamily="18" charset="-120"/>
                <a:ea typeface="思源宋體" panose="02020400000000000000" pitchFamily="18" charset="-120"/>
                <a:cs typeface="DFKai-SB" panose="03000509000000000000" pitchFamily="49" charset="-120"/>
              </a:rPr>
              <a:t>(</a:t>
            </a:r>
            <a:r>
              <a:rPr kumimoji="0" lang="zh-TW" altLang="en-US" sz="2000" b="1" i="0" u="none" strike="noStrike" kern="1200" cap="none" spc="-150" normalizeH="0" baseline="0" noProof="0" dirty="0">
                <a:ln>
                  <a:noFill/>
                </a:ln>
                <a:solidFill>
                  <a:prstClr val="white"/>
                </a:solidFill>
                <a:effectLst/>
                <a:uLnTx/>
                <a:uFillTx/>
                <a:latin typeface="思源宋體" panose="02020400000000000000" pitchFamily="18" charset="-120"/>
                <a:ea typeface="思源宋體" panose="02020400000000000000" pitchFamily="18" charset="-120"/>
                <a:cs typeface="DFKai-SB" panose="03000509000000000000" pitchFamily="49" charset="-120"/>
              </a:rPr>
              <a:t>機械群、設計群</a:t>
            </a:r>
            <a:r>
              <a:rPr kumimoji="0" lang="en-US" altLang="zh-TW" sz="2000" b="0" i="0" u="none" strike="noStrike" kern="1200" cap="none" spc="-150" normalizeH="0" baseline="0" noProof="0" dirty="0">
                <a:ln>
                  <a:noFill/>
                </a:ln>
                <a:solidFill>
                  <a:prstClr val="white"/>
                </a:solidFill>
                <a:effectLst/>
                <a:uLnTx/>
                <a:uFillTx/>
                <a:latin typeface="思源宋體" panose="02020400000000000000" pitchFamily="18" charset="-120"/>
                <a:ea typeface="思源宋體" panose="02020400000000000000" pitchFamily="18" charset="-120"/>
                <a:cs typeface="DFKai-SB" panose="03000509000000000000" pitchFamily="49" charset="-120"/>
              </a:rPr>
              <a:t>)</a:t>
            </a:r>
            <a:r>
              <a:rPr kumimoji="0" lang="zh-TW" altLang="en-US" sz="2000" b="0" i="0" u="none" strike="noStrike" kern="1200" cap="none" spc="-150" normalizeH="0" baseline="0" noProof="0" dirty="0">
                <a:ln>
                  <a:noFill/>
                </a:ln>
                <a:solidFill>
                  <a:prstClr val="white"/>
                </a:solidFill>
                <a:effectLst/>
                <a:uLnTx/>
                <a:uFillTx/>
                <a:latin typeface="思源宋體" panose="02020400000000000000" pitchFamily="18" charset="-120"/>
                <a:ea typeface="思源宋體" panose="02020400000000000000" pitchFamily="18" charset="-120"/>
                <a:cs typeface="DFKai-SB" panose="03000509000000000000" pitchFamily="49" charset="-120"/>
              </a:rPr>
              <a:t> </a:t>
            </a:r>
          </a:p>
        </p:txBody>
      </p:sp>
      <p:sp>
        <p:nvSpPr>
          <p:cNvPr id="20" name="矩形 19"/>
          <p:cNvSpPr/>
          <p:nvPr/>
        </p:nvSpPr>
        <p:spPr>
          <a:xfrm>
            <a:off x="8472264" y="5445224"/>
            <a:ext cx="1995139" cy="707886"/>
          </a:xfrm>
          <a:prstGeom prst="rect">
            <a:avLst/>
          </a:prstGeom>
          <a:solidFill>
            <a:schemeClr val="accent2"/>
          </a:solidFill>
          <a:effectLst>
            <a:glow rad="63500">
              <a:schemeClr val="accent3">
                <a:satMod val="175000"/>
                <a:alpha val="40000"/>
              </a:schemeClr>
            </a:glow>
          </a:effectLst>
        </p:spPr>
        <p:txBody>
          <a:bodyPr wrap="square">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zh-TW" altLang="en-US" sz="2000" b="0" i="0" u="none" strike="noStrike" kern="1200" cap="none" spc="0" normalizeH="0" baseline="0" noProof="0" dirty="0">
                <a:ln>
                  <a:noFill/>
                </a:ln>
                <a:solidFill>
                  <a:prstClr val="white"/>
                </a:solidFill>
                <a:effectLst/>
                <a:uLnTx/>
                <a:uFillTx/>
                <a:latin typeface="思源宋體" panose="02020400000000000000" pitchFamily="18" charset="-120"/>
                <a:ea typeface="思源宋體" panose="02020400000000000000" pitchFamily="18" charset="-120"/>
                <a:cs typeface="DFKai-SB" panose="03000509000000000000" pitchFamily="49" charset="-120"/>
              </a:rPr>
              <a:t>模具科、機械科</a:t>
            </a:r>
            <a:endParaRPr kumimoji="0" lang="en-US" altLang="zh-TW" sz="2000" b="0" i="0" u="none" strike="noStrike" kern="1200" cap="none" spc="0" normalizeH="0" baseline="0" noProof="0" dirty="0">
              <a:ln>
                <a:noFill/>
              </a:ln>
              <a:solidFill>
                <a:prstClr val="white"/>
              </a:solidFill>
              <a:effectLst/>
              <a:uLnTx/>
              <a:uFillTx/>
              <a:latin typeface="思源宋體" panose="02020400000000000000" pitchFamily="18" charset="-120"/>
              <a:ea typeface="思源宋體" panose="02020400000000000000" pitchFamily="18" charset="-120"/>
              <a:cs typeface="DFKai-SB" panose="03000509000000000000" pitchFamily="49" charset="-120"/>
            </a:endParaRP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prstClr val="white"/>
                </a:solidFill>
                <a:effectLst/>
                <a:uLnTx/>
                <a:uFillTx/>
                <a:latin typeface="思源宋體" panose="02020400000000000000" pitchFamily="18" charset="-120"/>
                <a:ea typeface="思源宋體" panose="02020400000000000000" pitchFamily="18" charset="-120"/>
                <a:cs typeface="DFKai-SB" panose="03000509000000000000" pitchFamily="49" charset="-120"/>
              </a:rPr>
              <a:t>(</a:t>
            </a:r>
            <a:r>
              <a:rPr kumimoji="0" lang="zh-TW" altLang="en-US" sz="2000" b="1" i="0" u="none" strike="noStrike" kern="1200" cap="none" spc="0" normalizeH="0" baseline="0" noProof="0" dirty="0">
                <a:ln>
                  <a:noFill/>
                </a:ln>
                <a:solidFill>
                  <a:prstClr val="white"/>
                </a:solidFill>
                <a:effectLst/>
                <a:uLnTx/>
                <a:uFillTx/>
                <a:latin typeface="思源宋體" panose="02020400000000000000" pitchFamily="18" charset="-120"/>
                <a:ea typeface="思源宋體" panose="02020400000000000000" pitchFamily="18" charset="-120"/>
                <a:cs typeface="DFKai-SB" panose="03000509000000000000" pitchFamily="49" charset="-120"/>
              </a:rPr>
              <a:t>機械群</a:t>
            </a:r>
            <a:r>
              <a:rPr kumimoji="0" lang="en-US" altLang="zh-TW" sz="2000" b="0" i="0" u="none" strike="noStrike" kern="1200" cap="none" spc="0" normalizeH="0" baseline="0" noProof="0" dirty="0">
                <a:ln>
                  <a:noFill/>
                </a:ln>
                <a:solidFill>
                  <a:prstClr val="white"/>
                </a:solidFill>
                <a:effectLst/>
                <a:uLnTx/>
                <a:uFillTx/>
                <a:latin typeface="思源宋體" panose="02020400000000000000" pitchFamily="18" charset="-120"/>
                <a:ea typeface="思源宋體" panose="02020400000000000000" pitchFamily="18" charset="-120"/>
                <a:cs typeface="DFKai-SB" panose="03000509000000000000" pitchFamily="49" charset="-120"/>
              </a:rPr>
              <a:t>)</a:t>
            </a:r>
            <a:r>
              <a:rPr kumimoji="0" lang="zh-TW" altLang="en-US" sz="2000" b="0" i="0" u="none" strike="noStrike" kern="1200" cap="none" spc="0" normalizeH="0" baseline="0" noProof="0" dirty="0">
                <a:ln>
                  <a:noFill/>
                </a:ln>
                <a:solidFill>
                  <a:prstClr val="white"/>
                </a:solidFill>
                <a:effectLst/>
                <a:uLnTx/>
                <a:uFillTx/>
                <a:latin typeface="思源宋體" panose="02020400000000000000" pitchFamily="18" charset="-120"/>
                <a:ea typeface="思源宋體" panose="02020400000000000000" pitchFamily="18" charset="-120"/>
                <a:cs typeface="DFKai-SB" panose="03000509000000000000" pitchFamily="49" charset="-120"/>
              </a:rPr>
              <a:t> </a:t>
            </a:r>
          </a:p>
        </p:txBody>
      </p:sp>
      <p:cxnSp>
        <p:nvCxnSpPr>
          <p:cNvPr id="22" name="肘形接點 21"/>
          <p:cNvCxnSpPr>
            <a:cxnSpLocks/>
          </p:cNvCxnSpPr>
          <p:nvPr/>
        </p:nvCxnSpPr>
        <p:spPr>
          <a:xfrm flipV="1">
            <a:off x="7816120" y="4768116"/>
            <a:ext cx="656145" cy="41231"/>
          </a:xfrm>
          <a:prstGeom prst="bentConnector3">
            <a:avLst/>
          </a:prstGeom>
          <a:ln w="28575">
            <a:tailEnd type="arrow"/>
          </a:ln>
        </p:spPr>
        <p:style>
          <a:lnRef idx="1">
            <a:schemeClr val="accent1"/>
          </a:lnRef>
          <a:fillRef idx="0">
            <a:schemeClr val="accent1"/>
          </a:fillRef>
          <a:effectRef idx="0">
            <a:schemeClr val="accent1"/>
          </a:effectRef>
          <a:fontRef idx="minor">
            <a:schemeClr val="tx1"/>
          </a:fontRef>
        </p:style>
      </p:cxnSp>
      <p:pic>
        <p:nvPicPr>
          <p:cNvPr id="28692" name="Picture 2" descr="http://www.ckvs.ntpc.edu.tw/%E7%A7%91%E7%B3%BB%E7%9B%B8%E9%97%9C%E9%80%A3%E7%B5%90/%E7%BE%8E%E5%B7%A5%E7%A7%91/images/DSC_5134.jpg"/>
          <p:cNvPicPr>
            <a:picLocks noChangeAspect="1" noChangeArrowheads="1"/>
          </p:cNvPicPr>
          <p:nvPr/>
        </p:nvPicPr>
        <p:blipFill>
          <a:blip r:embed="rId3" cstate="screen"/>
          <a:srcRect/>
          <a:stretch>
            <a:fillRect/>
          </a:stretch>
        </p:blipFill>
        <p:spPr bwMode="auto">
          <a:xfrm>
            <a:off x="8493696" y="1594478"/>
            <a:ext cx="1973708" cy="1360211"/>
          </a:xfrm>
          <a:prstGeom prst="rect">
            <a:avLst/>
          </a:prstGeom>
          <a:noFill/>
          <a:ln w="9525">
            <a:noFill/>
            <a:miter lim="800000"/>
            <a:headEnd/>
            <a:tailEnd/>
          </a:ln>
        </p:spPr>
      </p:pic>
      <p:cxnSp>
        <p:nvCxnSpPr>
          <p:cNvPr id="26" name="肘形接點 8"/>
          <p:cNvCxnSpPr>
            <a:cxnSpLocks/>
          </p:cNvCxnSpPr>
          <p:nvPr/>
        </p:nvCxnSpPr>
        <p:spPr>
          <a:xfrm flipV="1">
            <a:off x="2207568" y="2111242"/>
            <a:ext cx="626446" cy="616485"/>
          </a:xfrm>
          <a:prstGeom prst="bentConnector3">
            <a:avLst>
              <a:gd name="adj1" fmla="val 60426"/>
            </a:avLst>
          </a:prstGeom>
        </p:spPr>
        <p:style>
          <a:lnRef idx="2">
            <a:schemeClr val="accent1"/>
          </a:lnRef>
          <a:fillRef idx="0">
            <a:schemeClr val="accent1"/>
          </a:fillRef>
          <a:effectRef idx="1">
            <a:schemeClr val="accent1"/>
          </a:effectRef>
          <a:fontRef idx="minor">
            <a:schemeClr val="tx1"/>
          </a:fontRef>
        </p:style>
      </p:cxnSp>
      <p:cxnSp>
        <p:nvCxnSpPr>
          <p:cNvPr id="29" name="肘形接點 11"/>
          <p:cNvCxnSpPr/>
          <p:nvPr/>
        </p:nvCxnSpPr>
        <p:spPr>
          <a:xfrm rot="16200000" flipH="1">
            <a:off x="731327" y="2600831"/>
            <a:ext cx="3457182" cy="503412"/>
          </a:xfrm>
          <a:prstGeom prst="bentConnector3">
            <a:avLst>
              <a:gd name="adj1" fmla="val 105218"/>
            </a:avLst>
          </a:prstGeom>
        </p:spPr>
        <p:style>
          <a:lnRef idx="2">
            <a:schemeClr val="accent1"/>
          </a:lnRef>
          <a:fillRef idx="0">
            <a:schemeClr val="accent1"/>
          </a:fillRef>
          <a:effectRef idx="1">
            <a:schemeClr val="accent1"/>
          </a:effectRef>
          <a:fontRef idx="minor">
            <a:schemeClr val="tx1"/>
          </a:fontRef>
        </p:style>
      </p:cxnSp>
      <p:pic>
        <p:nvPicPr>
          <p:cNvPr id="30" name="Picture 14" descr="http://www.apps-club.com/img/app-features.png"/>
          <p:cNvPicPr>
            <a:picLocks noChangeAspect="1" noChangeArrowheads="1"/>
          </p:cNvPicPr>
          <p:nvPr/>
        </p:nvPicPr>
        <p:blipFill>
          <a:blip r:embed="rId4" cstate="screen"/>
          <a:srcRect/>
          <a:stretch>
            <a:fillRect/>
          </a:stretch>
        </p:blipFill>
        <p:spPr bwMode="auto">
          <a:xfrm>
            <a:off x="2427898" y="5229201"/>
            <a:ext cx="1021879" cy="695807"/>
          </a:xfrm>
          <a:prstGeom prst="rect">
            <a:avLst/>
          </a:prstGeom>
          <a:ln>
            <a:noFill/>
          </a:ln>
          <a:effectLst>
            <a:outerShdw blurRad="292100" dist="139700" dir="2700000" algn="tl" rotWithShape="0">
              <a:srgbClr val="333333">
                <a:alpha val="65000"/>
              </a:srgbClr>
            </a:outerShdw>
          </a:effectLst>
        </p:spPr>
      </p:pic>
      <p:cxnSp>
        <p:nvCxnSpPr>
          <p:cNvPr id="31" name="肘形接點 18"/>
          <p:cNvCxnSpPr/>
          <p:nvPr/>
        </p:nvCxnSpPr>
        <p:spPr>
          <a:xfrm rot="16200000" flipH="1">
            <a:off x="322532" y="3490457"/>
            <a:ext cx="3971684" cy="201611"/>
          </a:xfrm>
          <a:prstGeom prst="bentConnector2">
            <a:avLst/>
          </a:prstGeom>
        </p:spPr>
        <p:style>
          <a:lnRef idx="2">
            <a:schemeClr val="accent1"/>
          </a:lnRef>
          <a:fillRef idx="0">
            <a:schemeClr val="accent1"/>
          </a:fillRef>
          <a:effectRef idx="1">
            <a:schemeClr val="accent1"/>
          </a:effectRef>
          <a:fontRef idx="minor">
            <a:schemeClr val="tx1"/>
          </a:fontRef>
        </p:style>
      </p:cxnSp>
      <p:pic>
        <p:nvPicPr>
          <p:cNvPr id="27" name="Picture 5" descr="DSC01991"/>
          <p:cNvPicPr>
            <a:picLocks noChangeArrowheads="1"/>
          </p:cNvPicPr>
          <p:nvPr/>
        </p:nvPicPr>
        <p:blipFill>
          <a:blip r:embed="rId5" cstate="screen"/>
          <a:srcRect/>
          <a:stretch>
            <a:fillRect/>
          </a:stretch>
        </p:blipFill>
        <p:spPr bwMode="auto">
          <a:xfrm>
            <a:off x="8445219" y="4031068"/>
            <a:ext cx="2022185" cy="1486165"/>
          </a:xfrm>
          <a:prstGeom prst="rect">
            <a:avLst/>
          </a:prstGeom>
          <a:noFill/>
          <a:effectLst>
            <a:softEdge rad="31750"/>
          </a:effectLst>
        </p:spPr>
      </p:pic>
      <p:sp>
        <p:nvSpPr>
          <p:cNvPr id="7" name="矩形 6"/>
          <p:cNvSpPr/>
          <p:nvPr/>
        </p:nvSpPr>
        <p:spPr>
          <a:xfrm>
            <a:off x="2453010" y="3017256"/>
            <a:ext cx="2592535" cy="677108"/>
          </a:xfrm>
          <a:prstGeom prst="rect">
            <a:avLst/>
          </a:prstGeom>
          <a:solidFill>
            <a:schemeClr val="accent2"/>
          </a:solidFill>
        </p:spPr>
        <p:style>
          <a:lnRef idx="1">
            <a:schemeClr val="accent6"/>
          </a:lnRef>
          <a:fillRef idx="2">
            <a:schemeClr val="accent6"/>
          </a:fillRef>
          <a:effectRef idx="1">
            <a:schemeClr val="accent6"/>
          </a:effectRef>
          <a:fontRef idx="minor">
            <a:schemeClr val="dk1"/>
          </a:fontRef>
        </p:style>
        <p:txBody>
          <a:bodyPr wrap="square" lIns="36000" tIns="0" rIns="0" bIns="0">
            <a:spAutoFit/>
          </a:body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zh-TW" altLang="en-US" sz="2200" b="0" i="0" u="none" strike="noStrike" kern="1200" cap="none" spc="0" normalizeH="0" baseline="0" noProof="0" dirty="0">
                <a:ln>
                  <a:noFill/>
                </a:ln>
                <a:solidFill>
                  <a:prstClr val="white"/>
                </a:solidFill>
                <a:effectLst/>
                <a:uLnTx/>
                <a:uFillTx/>
                <a:latin typeface="思源宋體" panose="02020400000000000000" pitchFamily="18" charset="-120"/>
                <a:ea typeface="思源宋體" panose="02020400000000000000" pitchFamily="18" charset="-120"/>
                <a:cs typeface="DFKai-SB" panose="03000509000000000000" pitchFamily="49" charset="-120"/>
              </a:rPr>
              <a:t>造型、機身結構設計與零組件製造</a:t>
            </a:r>
          </a:p>
        </p:txBody>
      </p:sp>
      <p:graphicFrame>
        <p:nvGraphicFramePr>
          <p:cNvPr id="5" name="物件 4"/>
          <p:cNvGraphicFramePr>
            <a:graphicFrameLocks noChangeAspect="1"/>
          </p:cNvGraphicFramePr>
          <p:nvPr/>
        </p:nvGraphicFramePr>
        <p:xfrm>
          <a:off x="2834014" y="1264539"/>
          <a:ext cx="1648483" cy="1648483"/>
        </p:xfrm>
        <a:graphic>
          <a:graphicData uri="http://schemas.openxmlformats.org/presentationml/2006/ole">
            <mc:AlternateContent xmlns:mc="http://schemas.openxmlformats.org/markup-compatibility/2006">
              <mc:Choice xmlns:v="urn:schemas-microsoft-com:vml" Requires="v">
                <p:oleObj spid="_x0000_s2085" name="PhotoImpact" r:id="rId6" imgW="2286000" imgH="2286000" progId="PI3.Image">
                  <p:embed/>
                </p:oleObj>
              </mc:Choice>
              <mc:Fallback>
                <p:oleObj name="PhotoImpact" r:id="rId6" imgW="2286000" imgH="2286000" progId="PI3.Image">
                  <p:embed/>
                  <p:pic>
                    <p:nvPicPr>
                      <p:cNvPr id="5" name="物件 4"/>
                      <p:cNvPicPr/>
                      <p:nvPr/>
                    </p:nvPicPr>
                    <p:blipFill>
                      <a:blip r:embed="rId7"/>
                      <a:stretch>
                        <a:fillRect/>
                      </a:stretch>
                    </p:blipFill>
                    <p:spPr>
                      <a:xfrm>
                        <a:off x="2834014" y="1264539"/>
                        <a:ext cx="1648483" cy="1648483"/>
                      </a:xfrm>
                      <a:prstGeom prst="rect">
                        <a:avLst/>
                      </a:prstGeom>
                    </p:spPr>
                  </p:pic>
                </p:oleObj>
              </mc:Fallback>
            </mc:AlternateContent>
          </a:graphicData>
        </a:graphic>
      </p:graphicFrame>
      <p:graphicFrame>
        <p:nvGraphicFramePr>
          <p:cNvPr id="32" name="物件 31"/>
          <p:cNvGraphicFramePr>
            <a:graphicFrameLocks noChangeAspect="1"/>
          </p:cNvGraphicFramePr>
          <p:nvPr/>
        </p:nvGraphicFramePr>
        <p:xfrm>
          <a:off x="2427898" y="4130273"/>
          <a:ext cx="1618779" cy="901711"/>
        </p:xfrm>
        <a:graphic>
          <a:graphicData uri="http://schemas.openxmlformats.org/presentationml/2006/ole">
            <mc:AlternateContent xmlns:mc="http://schemas.openxmlformats.org/markup-compatibility/2006">
              <mc:Choice xmlns:v="urn:schemas-microsoft-com:vml" Requires="v">
                <p:oleObj spid="_x0000_s2086" name="PhotoImpact" r:id="rId8" imgW="14592240" imgH="8127720" progId="PI3.Image">
                  <p:embed/>
                </p:oleObj>
              </mc:Choice>
              <mc:Fallback>
                <p:oleObj name="PhotoImpact" r:id="rId8" imgW="14592240" imgH="8127720" progId="PI3.Image">
                  <p:embed/>
                  <p:pic>
                    <p:nvPicPr>
                      <p:cNvPr id="32" name="物件 31"/>
                      <p:cNvPicPr/>
                      <p:nvPr/>
                    </p:nvPicPr>
                    <p:blipFill>
                      <a:blip r:embed="rId9"/>
                      <a:stretch>
                        <a:fillRect/>
                      </a:stretch>
                    </p:blipFill>
                    <p:spPr>
                      <a:xfrm>
                        <a:off x="2427898" y="4130273"/>
                        <a:ext cx="1618779" cy="901711"/>
                      </a:xfrm>
                      <a:prstGeom prst="rect">
                        <a:avLst/>
                      </a:prstGeom>
                    </p:spPr>
                  </p:pic>
                </p:oleObj>
              </mc:Fallback>
            </mc:AlternateContent>
          </a:graphicData>
        </a:graphic>
      </p:graphicFrame>
      <p:graphicFrame>
        <p:nvGraphicFramePr>
          <p:cNvPr id="19" name="物件 18"/>
          <p:cNvGraphicFramePr>
            <a:graphicFrameLocks noChangeAspect="1"/>
          </p:cNvGraphicFramePr>
          <p:nvPr/>
        </p:nvGraphicFramePr>
        <p:xfrm>
          <a:off x="5903520" y="3933056"/>
          <a:ext cx="1912600" cy="1755830"/>
        </p:xfrm>
        <a:graphic>
          <a:graphicData uri="http://schemas.openxmlformats.org/presentationml/2006/ole">
            <mc:AlternateContent xmlns:mc="http://schemas.openxmlformats.org/markup-compatibility/2006">
              <mc:Choice xmlns:v="urn:schemas-microsoft-com:vml" Requires="v">
                <p:oleObj spid="_x0000_s2087" name="PhotoImpact" r:id="rId10" imgW="2323800" imgH="2133360" progId="PI3.Image">
                  <p:embed/>
                </p:oleObj>
              </mc:Choice>
              <mc:Fallback>
                <p:oleObj name="PhotoImpact" r:id="rId10" imgW="2323800" imgH="2133360" progId="PI3.Image">
                  <p:embed/>
                  <p:pic>
                    <p:nvPicPr>
                      <p:cNvPr id="19" name="物件 18"/>
                      <p:cNvPicPr/>
                      <p:nvPr/>
                    </p:nvPicPr>
                    <p:blipFill>
                      <a:blip r:embed="rId11"/>
                      <a:stretch>
                        <a:fillRect/>
                      </a:stretch>
                    </p:blipFill>
                    <p:spPr>
                      <a:xfrm>
                        <a:off x="5903520" y="3933056"/>
                        <a:ext cx="1912600" cy="1755830"/>
                      </a:xfrm>
                      <a:prstGeom prst="rect">
                        <a:avLst/>
                      </a:prstGeom>
                    </p:spPr>
                  </p:pic>
                </p:oleObj>
              </mc:Fallback>
            </mc:AlternateContent>
          </a:graphicData>
        </a:graphic>
      </p:graphicFrame>
      <p:graphicFrame>
        <p:nvGraphicFramePr>
          <p:cNvPr id="17" name="物件 16"/>
          <p:cNvGraphicFramePr>
            <a:graphicFrameLocks noChangeAspect="1"/>
          </p:cNvGraphicFramePr>
          <p:nvPr/>
        </p:nvGraphicFramePr>
        <p:xfrm>
          <a:off x="5781670" y="2199487"/>
          <a:ext cx="2214135" cy="684875"/>
        </p:xfrm>
        <a:graphic>
          <a:graphicData uri="http://schemas.openxmlformats.org/presentationml/2006/ole">
            <mc:AlternateContent xmlns:mc="http://schemas.openxmlformats.org/markup-compatibility/2006">
              <mc:Choice xmlns:v="urn:schemas-microsoft-com:vml" Requires="v">
                <p:oleObj spid="_x0000_s2088" name="PhotoImpact" r:id="rId12" imgW="2401560" imgH="743400" progId="PI3.Image">
                  <p:embed/>
                </p:oleObj>
              </mc:Choice>
              <mc:Fallback>
                <p:oleObj name="PhotoImpact" r:id="rId12" imgW="2401560" imgH="743400" progId="PI3.Image">
                  <p:embed/>
                  <p:pic>
                    <p:nvPicPr>
                      <p:cNvPr id="17" name="物件 16"/>
                      <p:cNvPicPr/>
                      <p:nvPr/>
                    </p:nvPicPr>
                    <p:blipFill>
                      <a:blip r:embed="rId13"/>
                      <a:stretch>
                        <a:fillRect/>
                      </a:stretch>
                    </p:blipFill>
                    <p:spPr>
                      <a:xfrm>
                        <a:off x="5781670" y="2199487"/>
                        <a:ext cx="2214135" cy="684875"/>
                      </a:xfrm>
                      <a:prstGeom prst="rect">
                        <a:avLst/>
                      </a:prstGeom>
                    </p:spPr>
                  </p:pic>
                </p:oleObj>
              </mc:Fallback>
            </mc:AlternateContent>
          </a:graphicData>
        </a:graphic>
      </p:graphicFrame>
      <p:graphicFrame>
        <p:nvGraphicFramePr>
          <p:cNvPr id="38" name="物件 37"/>
          <p:cNvGraphicFramePr>
            <a:graphicFrameLocks noChangeAspect="1"/>
          </p:cNvGraphicFramePr>
          <p:nvPr/>
        </p:nvGraphicFramePr>
        <p:xfrm>
          <a:off x="5580936" y="1679952"/>
          <a:ext cx="2446738" cy="1418384"/>
        </p:xfrm>
        <a:graphic>
          <a:graphicData uri="http://schemas.openxmlformats.org/presentationml/2006/ole">
            <mc:AlternateContent xmlns:mc="http://schemas.openxmlformats.org/markup-compatibility/2006">
              <mc:Choice xmlns:v="urn:schemas-microsoft-com:vml" Requires="v">
                <p:oleObj spid="_x0000_s2089" name="PhotoImpact" r:id="rId14" imgW="3754800" imgH="2176200" progId="PI3.Image">
                  <p:embed/>
                </p:oleObj>
              </mc:Choice>
              <mc:Fallback>
                <p:oleObj name="PhotoImpact" r:id="rId14" imgW="3754800" imgH="2176200" progId="PI3.Image">
                  <p:embed/>
                  <p:pic>
                    <p:nvPicPr>
                      <p:cNvPr id="38" name="物件 37"/>
                      <p:cNvPicPr/>
                      <p:nvPr/>
                    </p:nvPicPr>
                    <p:blipFill>
                      <a:blip r:embed="rId15"/>
                      <a:stretch>
                        <a:fillRect/>
                      </a:stretch>
                    </p:blipFill>
                    <p:spPr>
                      <a:xfrm>
                        <a:off x="5580936" y="1679952"/>
                        <a:ext cx="2446738" cy="1418384"/>
                      </a:xfrm>
                      <a:prstGeom prst="rect">
                        <a:avLst/>
                      </a:prstGeom>
                    </p:spPr>
                  </p:pic>
                </p:oleObj>
              </mc:Fallback>
            </mc:AlternateContent>
          </a:graphicData>
        </a:graphic>
      </p:graphicFrame>
      <p:cxnSp>
        <p:nvCxnSpPr>
          <p:cNvPr id="3" name="肘形接點 2"/>
          <p:cNvCxnSpPr/>
          <p:nvPr/>
        </p:nvCxnSpPr>
        <p:spPr>
          <a:xfrm>
            <a:off x="4439816" y="2132857"/>
            <a:ext cx="1294234" cy="704007"/>
          </a:xfrm>
          <a:prstGeom prst="bentConnector3">
            <a:avLst>
              <a:gd name="adj1" fmla="val 58430"/>
            </a:avLst>
          </a:prstGeom>
          <a:ln w="38100" cmpd="sng">
            <a:solidFill>
              <a:srgbClr val="000090"/>
            </a:solidFill>
            <a:tailEnd type="arrow"/>
          </a:ln>
        </p:spPr>
        <p:style>
          <a:lnRef idx="1">
            <a:schemeClr val="accent1"/>
          </a:lnRef>
          <a:fillRef idx="0">
            <a:schemeClr val="accent1"/>
          </a:fillRef>
          <a:effectRef idx="0">
            <a:schemeClr val="accent1"/>
          </a:effectRef>
          <a:fontRef idx="minor">
            <a:schemeClr val="tx1"/>
          </a:fontRef>
        </p:style>
      </p:cxnSp>
      <p:cxnSp>
        <p:nvCxnSpPr>
          <p:cNvPr id="18" name="肘形接點 17"/>
          <p:cNvCxnSpPr>
            <a:cxnSpLocks/>
          </p:cNvCxnSpPr>
          <p:nvPr/>
        </p:nvCxnSpPr>
        <p:spPr>
          <a:xfrm flipV="1">
            <a:off x="8027674" y="2203329"/>
            <a:ext cx="466022" cy="217559"/>
          </a:xfrm>
          <a:prstGeom prst="bentConnector3">
            <a:avLst>
              <a:gd name="adj1" fmla="val 50000"/>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4" name="投影片編號版面配置區 3">
            <a:extLst>
              <a:ext uri="{FF2B5EF4-FFF2-40B4-BE49-F238E27FC236}">
                <a16:creationId xmlns:a16="http://schemas.microsoft.com/office/drawing/2014/main" id="{C19EC51C-65F7-CB61-071C-786F8ADE0AD4}"/>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D0DCACF-9AB4-4939-83DB-091BEB9C2FD4}" type="slidenum">
              <a:rPr kumimoji="0" lang="zh-TW" altLang="en-US" sz="1400" b="1" i="0" u="none" strike="noStrike" kern="1200" cap="none" spc="0" normalizeH="0" baseline="0" noProof="0" smtClean="0">
                <a:ln>
                  <a:noFill/>
                </a:ln>
                <a:solidFill>
                  <a:srgbClr val="FFFFFF"/>
                </a:solidFill>
                <a:effectLst/>
                <a:uLnTx/>
                <a:uFillTx/>
                <a:latin typeface="思源宋體" panose="02020400000000000000" pitchFamily="18" charset="-120"/>
                <a:ea typeface="思源宋體" panose="02020400000000000000" pitchFamily="18" charset="-120"/>
                <a:cs typeface="+mn-cs"/>
              </a:rPr>
              <a:pPr marL="0" marR="0" lvl="0" indent="0" algn="ctr" defTabSz="457200" rtl="0" eaLnBrk="1" fontAlgn="auto" latinLnBrk="0" hangingPunct="1">
                <a:lnSpc>
                  <a:spcPct val="100000"/>
                </a:lnSpc>
                <a:spcBef>
                  <a:spcPts val="0"/>
                </a:spcBef>
                <a:spcAft>
                  <a:spcPts val="0"/>
                </a:spcAft>
                <a:buClrTx/>
                <a:buSzTx/>
                <a:buFontTx/>
                <a:buNone/>
                <a:tabLst/>
                <a:defRPr/>
              </a:pPr>
              <a:t>104</a:t>
            </a:fld>
            <a:endParaRPr kumimoji="0" lang="zh-TW" altLang="en-US" sz="1400" b="1" i="0" u="none" strike="noStrike" kern="1200" cap="none" spc="0" normalizeH="0" baseline="0" noProof="0">
              <a:ln>
                <a:noFill/>
              </a:ln>
              <a:solidFill>
                <a:srgbClr val="FFFFFF"/>
              </a:solidFill>
              <a:effectLst/>
              <a:uLnTx/>
              <a:uFillTx/>
              <a:latin typeface="思源宋體" panose="02020400000000000000" pitchFamily="18" charset="-120"/>
              <a:ea typeface="思源宋體" panose="02020400000000000000" pitchFamily="18" charset="-120"/>
              <a:cs typeface="+mn-cs"/>
            </a:endParaRPr>
          </a:p>
        </p:txBody>
      </p:sp>
      <p:grpSp>
        <p:nvGrpSpPr>
          <p:cNvPr id="8" name="群組 7">
            <a:extLst>
              <a:ext uri="{FF2B5EF4-FFF2-40B4-BE49-F238E27FC236}">
                <a16:creationId xmlns:a16="http://schemas.microsoft.com/office/drawing/2014/main" id="{938AE66B-8E0F-9FE4-13A7-423DD3CFB702}"/>
              </a:ext>
            </a:extLst>
          </p:cNvPr>
          <p:cNvGrpSpPr>
            <a:grpSpLocks noChangeAspect="1"/>
          </p:cNvGrpSpPr>
          <p:nvPr/>
        </p:nvGrpSpPr>
        <p:grpSpPr>
          <a:xfrm>
            <a:off x="823721" y="1003384"/>
            <a:ext cx="1603978" cy="1336243"/>
            <a:chOff x="1329194" y="1824771"/>
            <a:chExt cx="4480094" cy="3732272"/>
          </a:xfrm>
        </p:grpSpPr>
        <p:pic>
          <p:nvPicPr>
            <p:cNvPr id="9" name="Picture 8" descr="iOS 18 為iPhone 帶來前所未見的個人化、智慧功能與堅強實力- Apple (台灣)">
              <a:extLst>
                <a:ext uri="{FF2B5EF4-FFF2-40B4-BE49-F238E27FC236}">
                  <a16:creationId xmlns:a16="http://schemas.microsoft.com/office/drawing/2014/main" id="{60A6B0DD-57CD-702B-A363-F9B43474D0D4}"/>
                </a:ext>
              </a:extLst>
            </p:cNvPr>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20637" t="6442" r="21030" b="7226"/>
            <a:stretch/>
          </p:blipFill>
          <p:spPr bwMode="auto">
            <a:xfrm>
              <a:off x="4153121" y="1963938"/>
              <a:ext cx="1656167" cy="343123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Phone 16 Pro 512GB White Titanium - od 6 109 zł - Swappie">
              <a:extLst>
                <a:ext uri="{FF2B5EF4-FFF2-40B4-BE49-F238E27FC236}">
                  <a16:creationId xmlns:a16="http://schemas.microsoft.com/office/drawing/2014/main" id="{D523DCC9-C57B-E1F8-4FF5-B56B34FE17D4}"/>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329194" y="1824771"/>
              <a:ext cx="3732272" cy="3732272"/>
            </a:xfrm>
            <a:prstGeom prst="rect">
              <a:avLst/>
            </a:prstGeom>
            <a:noFill/>
            <a:extLst>
              <a:ext uri="{909E8E84-426E-40DD-AFC4-6F175D3DCCD1}">
                <a14:hiddenFill xmlns:a14="http://schemas.microsoft.com/office/drawing/2010/main">
                  <a:solidFill>
                    <a:srgbClr val="FFFFFF"/>
                  </a:solidFill>
                </a14:hiddenFill>
              </a:ext>
            </a:extLst>
          </p:spPr>
        </p:pic>
      </p:grpSp>
      <p:sp>
        <p:nvSpPr>
          <p:cNvPr id="28" name="標題 1">
            <a:extLst>
              <a:ext uri="{FF2B5EF4-FFF2-40B4-BE49-F238E27FC236}">
                <a16:creationId xmlns:a16="http://schemas.microsoft.com/office/drawing/2014/main" id="{0A553EF6-673E-1113-4AA4-45C5EB2144D1}"/>
              </a:ext>
            </a:extLst>
          </p:cNvPr>
          <p:cNvSpPr>
            <a:spLocks noGrp="1"/>
          </p:cNvSpPr>
          <p:nvPr>
            <p:ph type="title"/>
          </p:nvPr>
        </p:nvSpPr>
        <p:spPr>
          <a:xfrm>
            <a:off x="1199456" y="3606"/>
            <a:ext cx="11055019" cy="1143000"/>
          </a:xfrm>
        </p:spPr>
        <p:txBody>
          <a:bodyPr/>
          <a:lstStyle/>
          <a:p>
            <a:r>
              <a:rPr lang="zh-TW" altLang="en-US" sz="4000" b="1" dirty="0">
                <a:effectLst/>
                <a:latin typeface="思源宋體" panose="02020400000000000000" pitchFamily="18" charset="-120"/>
                <a:ea typeface="思源宋體" panose="02020400000000000000" pitchFamily="18" charset="-120"/>
                <a:cs typeface="DFKai-SB" panose="03000509000000000000" pitchFamily="49" charset="-120"/>
              </a:rPr>
              <a:t>專業群科分析－</a:t>
            </a:r>
            <a:r>
              <a:rPr lang="zh-TW" altLang="en-US" sz="3600" b="1" dirty="0">
                <a:solidFill>
                  <a:schemeClr val="accent1"/>
                </a:solidFill>
                <a:effectLst/>
                <a:latin typeface="思源宋體" panose="02020400000000000000" pitchFamily="18" charset="-120"/>
                <a:ea typeface="思源宋體" panose="02020400000000000000" pitchFamily="18" charset="-120"/>
                <a:cs typeface="DFKai-SB" panose="03000509000000000000" pitchFamily="49" charset="-120"/>
              </a:rPr>
              <a:t>以智慧型手機、平板為例 </a:t>
            </a:r>
            <a:r>
              <a:rPr lang="en-US" altLang="zh-TW" sz="2800" b="1" dirty="0">
                <a:solidFill>
                  <a:schemeClr val="accent1"/>
                </a:solidFill>
                <a:effectLst/>
                <a:latin typeface="思源宋體" panose="02020400000000000000" pitchFamily="18" charset="-120"/>
                <a:ea typeface="思源宋體" panose="02020400000000000000" pitchFamily="18" charset="-120"/>
                <a:cs typeface="DFKai-SB" panose="03000509000000000000" pitchFamily="49" charset="-120"/>
              </a:rPr>
              <a:t>2/5</a:t>
            </a:r>
            <a:endParaRPr lang="zh-TW" altLang="en-US" sz="3600" b="1" dirty="0">
              <a:solidFill>
                <a:schemeClr val="accent1"/>
              </a:solidFill>
              <a:effectLst/>
              <a:latin typeface="思源宋體" panose="02020400000000000000" pitchFamily="18" charset="-120"/>
              <a:ea typeface="思源宋體" panose="02020400000000000000" pitchFamily="18" charset="-120"/>
              <a:cs typeface="DFKai-SB" panose="03000509000000000000" pitchFamily="49" charset="-120"/>
            </a:endParaRPr>
          </a:p>
        </p:txBody>
      </p:sp>
    </p:spTree>
    <p:extLst>
      <p:ext uri="{BB962C8B-B14F-4D97-AF65-F5344CB8AC3E}">
        <p14:creationId xmlns:p14="http://schemas.microsoft.com/office/powerpoint/2010/main" val="85465889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AutoShape 2" descr="data:image/jpeg;base64,/9j/4AAQSkZJRgABAQAAAQABAAD/2wCEAAkGBhAQEBAUDxAQDxAVDxUQEA8QFBIPEA8UFRQVFRQQFBQXHCceFx0jGRYWHy8gIyopLC4uFx4xNTAqNSYrLCkBCQoKDgwOGg8PGiwkHCQsMSksLCwsKTQqLSwsKSkpLCwsLCosLCksMCwsLCosLCwsLCwsKSksLywsLCwsKSwsKf/AABEIAM0A9gMBIgACEQEDEQH/xAAcAAAABwEBAAAAAAAAAAAAAAAAAQIEBQYHAwj/xABQEAABAwIDAgcIDQoGAgMBAAABAAIDBBEFEiETMQYHIjJBUXFhcnOBkbHB0RQVFyMzNUJSU1SSobMWQ2KCk5SistPhJTR0wsPSg/BVZKMk/8QAGgEAAgMBAQAAAAAAAAAAAAAAAAECAwQFBv/EADcRAAIBAgMFBAkDBAMAAAAAAAABAgMREiExBBMyUYEFQWGhFDNScZGxwdHwIiPhFUKy8TRikv/aAAwDAQACEQMRAD8A1pGgqjwx4w48PkbCyE1FQWCQtL9kyNpJDczrEkmx0A6NbaXnCEpvDHUC32RrK/dmn+oxfvD/AOkh7tE/1GL94f8A0lo9CrcvNfcjiRqiMBZV7tE/1GH94f8A0kfu0zfUIv3h/wDSR6HW5ea+4YkaqjWU+7VN9Qi/eH/0kPdqm+oRfvD/AOkj0Oty819wxI1ZHZZT7tc31CL94f8A0lyk49JmuaDhocD8pk5dbtvGLKL2Wqs2vNDujXEFlHu2zfUIv3l/9Jc5ePWVoucPjPcFS7+kh7JVSu15r7hdGuAIZe4vNOL8Jqioe+WeaV7nOLsmd4jjHQ1jL2aANNOrW5UWccI6X/tHIlRhB2lPP3MLnqrL3EMvcXlT29PW/wDaOQ9vj1v/AGjlHBS9vyYZnqvL3EMq8qe3x63/ALRyf09SXtDhI/XozO06xvRu6Xt+TDM9OZSisvM+0d9K/wC071pfsuX6xN+0l/7J7ul7fkwuz0rlRZSvNnsyX6xN+0l/7JBmcd8ryesueT50bul7fkwuz0tlSV5viLzzZn36LPeD5brSuKfhTJJDWMqpnOZTBkommdmLInh+Zrnu1IaYybk/KtuAQ6KwuUJXt4MLmjEJKqvB/jJpK2o2LGyxkk7F8oa1s9rkgAG7TYEgG2nd0VsVdSnKm7TVhiUSUiVYCUSUiQASCCNABgLDONB9sXm8FD+GFuiwjjU+NpvBQ/hha9kdqgnoQ4AISHRo4DolOXoNUVnEtRZUoolCwCcqGVGglkAWVJISykOKTA5vKY1r9CnUhTKqOhWWq8hoLEX2aO99aj6ulLGB2cG+8dSf4jzR3vpKg5Hndc26BfQLk1/WMmgbUqVpcFe9jXZwLi9rf3UOjDj1qNOUU/1K/UZOfk8/6QeT+6e0OHvjaWlwOtx0W7irMTuU25Nri+vRfVTWGbLO+xcQWuIbnBN2usNcvSHX8XSrd5R9jzFmSmxd1obB3X5kioY0Wym468wdfu2A5PYVxujeUfY8wzOjyQbItokILO7XyGPaN+oXekxV0VLXRtuDUOpY3EGxyMNQ948ZDAe44ptRbwmsoNiei7R4zmt5it+xavp9RMlqKrMBjlbe8UjJhbQnZuDsvjtbxr0gx4cARqCAQe4dQvNdMbt8S3jgHXbbDaN18xEIieekvhJid97CtfakP0xl0EidRJSJcQkJRI0EAJQRkIIANYRxq/G03gofwwt4WEcavxtN4KH8MLVsnGJkFTHRdHLlTbl1evQR4Ss5FJSikqLA5VEMj4nGLnjUDuA2P3XKbYVXbRpD77Rp16nNO49uh+5SDqgjQNuC3KbEC/RfXuJjQ4c2Ic4ucec46eILBCNbfNvh/LDysT1ZwbqIqdlQ9rRE/LYh13DMLtuFEOUhPjVQ+FkD5nugYQWRaBotoLkC5t0XJso9y0xxW/X5COEqZVW4p7KmVTzSs9UkgsR5o730lDBfa4Q1BqmVc1SYZG07I2NEEUha4RyvftA51nZTa1tDo5DEeaO99JTTBvzn6v8AuWSnQVfad23a/wBrltOOJpEfsH/Nd5ChsH/Nd5CrhhmESVGYtLGRsy7WeV7Y4oQ42DnOPYdBcm2gJSsQwh0dXLTMJle2odTsIGUyuD8jSG30ubaX6V0/6PSvh3mfuNG5jpcpuwf813kKeYTG4SDku1BG49voV0kwuhY8wyVcu1D8j5mQtdSMcNHC+cPe0G4zhvRcNOl4+SjfT1JilGV7JTG4bxe9rg9IO8HpBBSXZFOWk38BKjF9422bvmu8hQ2bvmu8hVtioomRsfUPkbtLmKKFjXyFgcW7Vxe5oa3M1wG8nKdwFyoYPnkgbA8SMncWxveNmWOZYyslbc5Sxpa42JBa4EXvYU/0yHt+XIW5XMhMDfRM2ns+mrJ75dl7Fc2PLzs2fMRe/Jt2FN4TCHSZoZXMLrxC5DmNudHEWBNreRWSno6WVzI4pp9o9wZHJLCxkD3ONmA5ZC9gcSBextfUb1GyNIuCLEXBB3gjeE12XF/3v4BuVzI9j4zJeJrmM05LjmN7am9+tJZRZ6SskH5qajcex4q4/O5q5YfvCsnBSg22H4+35tJTTDthfNKP5Fz9kla793zMrICgfoth4nqzNRzxH81VOy97I1r7/bMixfDnrSeKCsDa2pj+lpWyDqvC+1vJMfIuvtkcezPwzBGtEIkpJXnCQRSUpEUAJQRoIAMLCeNgf4tL4CE/wkehbusI42fjeX/Tw/yuWvZON+76oT0ICm3Lq9cqbcur1348JWcikpRSVFgEgggkASQ5LSHKLAbypnU80p5KmdTzSslUkgsR5o730lNMG/Ofq/7k7xHmjvfSU0wb85+r/uUNi/5y6/4svocSJF249iukGX8oXZv/AJGTLf5+d2z/AI8qqhli2RbsztfpM5tvvzezRd8Qxd0tVJUsBie6cztAOYxuL84sba2PTboXpqkHO68GvjY2NNsj27vErHjOJywVEg+VLh1HDPnBLv8ALUj379zs8Yue1cn4tRPkM0lHIZi7O+FswbSPedXHJkL2tLrnIHdwEDQM3YxtH1UlRG2eSdjgHk5djI6Rj9q0WO4NLQNLB3csk7yd3Hu8Oa+VhZvVFixm96bq9r6XJ2bEX/8A02n3qQwO+wjcJNlkxF020y7TK2KjfLPyPlchrRl6bgKLpa+J8MTKiOR4Y33qWF7Y5WtcS4xOzMcHtzOc4biC462Nh09tsr4TFG1kcQeGRPO12m1bknMzrDOXt5JsAA0NAAtdZZRbjht+fn5zLD2ixSibO1zKR1PyhspTMagUzr8ibYFoD8pscpeQLdNgoWsp3RvlY/V7JHxvNy67mOLXG536g6p9HV0rHNeynmLw7M2KWdr6dpGrc2WJr5ADbklwvbUnpj55XOL3PJc5znPe473OcS5zj2kkpxja+vV3+rCxD4fvC0fiRhD3Yo1250VOw9jvZIPnWcYfvC0viK+FxHvKXz1C8nR9VLp8znsy+CAxSPjdzo5HRO7WOLT94Vv4D1uxxKidfK10phf0XErHMa37ZZ5Aovh9Q+x8XrWgENdNtm93bNbISO5mc7yJsypMYbI0XdG9szR1ujcHtHlaF6KH7tJrmvmhHpVEUI5A4BzdQ4Bw7CLhGvLEhKIo0SAEoIyggA1hHGz8by/6eH+Vy3hYPxs/G8v+nh/lcteycb931QnoQFNuXV65Uy6vXfjwlZyKSlFJUWASJGgkASQ5LSHKLAbypnU80p5KmdTzSslUkgsR5o730lduA+XbuzvjjblsXS3yahwsba636LHuhccR5o730lWfihwDDqo1nthHJJk2OyyPkjtm2ue+RwvzWrFvlQr7x6L6qxZTdmSTWwWHxcGl+Vwa4uygglpJyA7+jdyVXKzCdmzNt6eXUNyxPc91zf8ARA6Dr6wr5jnAjCo3tFPTyOkkHIhkmnAjaN8jiH3Ou4dNj1I8N4vsOzObU07g+12mOoqDG4DeQL3BuRe5I6ulbafbUIvJP4o1JyisVjM0FP4xwNZ7ZyUtOzIA5vOllcxjTHGb5iSSSXX8aY4/wcFNCQ+MsmbXMhL2ySObJG6Fz7i5seUN4A3dq0Q7ehOagoO7dtS9tpXsO6F1429lvIbLuo/CsMzR3DZSATqM5HlCVVU7WscWl1wPnE2+9bqtSpBSk4qyz1/grba7iyYe2nyQlxjziW8rZDGQ9pc8EEPYbAMEZG+5c4AB2oZSVTdk9gjjOvJlDC15aHPJuSSRe7RbqFimEOGZyGsbK9x3MYXvcbC5s1up0BPiKQaNlrgu3fOd61H93N4V/wCv4FmMcP3haXxE/C4j3lL56hZrQb1pfET8LiXeUvnqF5il6qfQwvUjOPKgyV1NMN0tMWHtiedfJI3yKoUxu3xLU+PbD89FTzAXMVTlLulrJWkHxF7Y/uWT0D9F2+z53poTN+4AVu2wyidfMWwiFxN7l0JMTr37rFPlUPicrC6kqIj+aqiWjqZIxrv5xIr6uJtEMFWUfEaElEUaJUDCKJGggA1g/Gwf8Xm8BCP4L+lbwsG41/jefwUP4YWvZOPoJ6EBTbl2euNNuXZ678eErOJRISHQ9isWLYHTCqfGyqZE4va1kGylc1hcG2aZd2pN79F1VOai7P8ALW5e8CuIlK0WCNkfsnVDYp9o+PZGOR+rL3OcafJK5xYXG91o6hr4xE6WSUxyMEbW2+SdXE3GgUd5H8TCxHFIcn9TSwNaSypErtLM2Mkd9deU7QaapgU730/PiA3lTOp5pTyVM6rmlZauhJBYjzR3vpKu3EZsb1xmJFjTloAzB3w9wR5FScR5o730lXLiTGmIb9NgdBf6ZcraIY5tE4yw5lu4QkyV4LQ1+ZsUdNyhAGRsuXtJcdSDmP67R0KRoXgTE2cbBzZMxDrZt5YR3RoVXMYbPPWNLPeWxNygm0geCbl1iLDo0VnwykcA69ySQS9wHKK5yhGVXDc3Oco0MVin4nicFNi08j3usWtY7klxa3Yw2GmhPJP/ALdQ/DjhTFWQxBtw8VwcGZSBswx4Did1yTqO70rhw6bbEKgeD/CYqvXAnZ2NjtBrvtoV6yn2TQp0o11fFk9e/Ilicqab8DV+AvGWyloRTup3vfFmLHCQNZLtJXuIdybtsHnrvl6LqqYxV56eNliBFCIhd+fNrcuFwC25+TcgaAKCwmJ+Zw2p1bfmt6D/AHT+sicI3EyFwtqLNF/GFor01CNRqm02m73XJ/8AbxZXJWTyJ3AMU9jTxyEPLLOZKI3ZJDHIwsfkdplcAcwNxq0ahNa+OJr3ine+SEWEb5Ghj3DKL3aN2tx4guceFuzFrqnZ2sG3jvmvv3brab+tKlwZwY53stps1xtk32vpu6bfesi7VoN4kpaW7vuQ30SFw/eFpfESffcR8HS+eoWa0G9aVxE/DYj4Om89QuRTypS6GXvLvxlUAmwmuafkwGcdsJEv+xee8OevU08Ie1zXc1zS09hFj515WhgMMj43c6OR0Tu1ji0/eF0uzZ6rx+f+hM0zigrAyuqI/paUPHVeF+7yTHyLXFgvAmt2OJUT75WmYwu6ARKx0bWn9dzPIFvRVPaULVr81/A0EkpSSVzRhIIIIANYNxr/ABvP4KH8MLeVg3Gv8bz+Ch/DC1bJx9BPQgKXcuz1xpty7PXoI8JWcXi4PYntdie0qTPly3lbJkvfm5dL2/R6ulMiiKg0m7gPocVy1RnyX99kkyX+eHaZrdGbq6Fww2s2JcHN2jHxGKRlyzM02Nw4bjcBNkFHAvzwAeVU9OWkRwPjdpZxlLwNdeTlF9EwKWUhyilZAN5UzqeaU8lTOp5pWaroSQWI80d76SuXBzal0jYtoXG3JjzEusHE6N32Fz5V1xHmjvfSVIcX/B2rq3zuo5YYXx5AXSvfE73wSN5BY09AcDu3hZqNWNLasctFf/EtpyUXdi9nUam09gLuNn6AGxJ8YXH2ZJ9JJ9p3rWgScCuEDgQauksb399lBIIsRfZbrKJbxS4kd0uHnslmP/Gu3HtPZ/7n8E/salWj3lZoqF9XK0SvkMLDZ9iG2vYgF7ju1cesW6bhFwlwBlI+INmMhdIHCMkuMTbEZSbWdyg4X0vlV+o+L/FYoNk1mFklxO1c6Z0gB3hp2WhtYXXLG+LnF6pkDXPoGiJ2bSWY5zazSfetLC+7rXlnUfpTmuDE30vcoTjZ5WeK/S404F4hCynyOdSscaiV7jI5jJyNnDsmtc+J4LCRIDpcbwd4LHhjUNc+d7dlYxRE7Dkw5xDGJNnfozh29PYOKXFGuBz0Bsd21nH/ABJ5UcVuKPa5pNCARYkTT3/BXerbZszxuMs2mtH3ljnHNrvOmIYGABeVgcHRMLLXeGvBcZMpIvYAGw+cNR0xVZgxDMzXNcMpLr8hzHAOOTKTc8kA3GnKte4KstbwfxWOMF4wpmUg59pNd2t8mXY2dc9FlXKkV2XL/wDzMblGYMc+7rNtmuWXuRv69L7lw6NOGHhf58TnylGm7NrrqVmg3rSuIn4bEfB03nqFmmH71pfET8NiPg6bz1ClT9XPoXPU10rzfxg0OwxetaBla6UTN6AdqxshI/Wc7xgr0eViXHpQ5K6lmH52mMZ7YX3v5JR5FfsMrVLcwZUm1BYGyNF3RubK0dboyHt+8BelIpQ9rXN3OaHDsIuF5opjdq3fi9rBLhdGQb5Idge2EmI/yLd2pG8Yz6CRYURRpJXDJBIIIIANYNxr/G8/gofw1vKwbjX+N5/BQ/hhatk4+gnoQFNuXZ640y6vXoI8JWciiKMpJUWASCCCQAKQ5LKQVFgN5UzqeaU8lTOq5pWSroSQWI80d76Sn/AKVzTUFsjoz73YtJH0nSEwxHmjvfSVNcWlA2X2XmLhbZWy6b9rfzLk7TU3c3LkKdPeRwot9Lic2UAzguvblXcbdv8A7uUuPZMQa6RzMpOhbc7917HW+/S6OhwiNpBADnjc5wGY9WvYuuLVEos2ExCMsIcJRduYke+W1LrAGzbeMb1ljt9WcsMM+n8BHYIRjiqfMdwVs4ty2PuQAGuIIOmhBRV3CKWmsZnxxtOjbuLsxGt+vcCqvPE5xYI5JJjHYWaLAm989t19DppvJG5SeIYXDVyNkmzlzeZTglrpB9Gbm1y7Mb6aAa71OU6sH+7byLo0KU1+1fzJrDuEksovHJTvAtfWQa9ltE/mxSq3h0YsdzQ4jsPJJ8izijw8xzzvo5HRw8mINe0vsXOs8Zzuyjc43seu2tqxR+zia+EsjcDyn5mvL2kdI1ubkW07u66g6rvl8i1bNl+rLqKrfZEpvKC82Nr6BoPUOhMZsPdlPvZvlPd6O1caDhA6/Ldt7uynTmeNrNPGrFM0GNxFiC02LTcWsUpbTVjk2U1Nhpp3un46mN4d0eJaXxE/DYj4Om89Qsywv5PYPMtM4ifhsR8HTeeoW6Hq59PmRNdWbcetBnoYJQLmKqGY9TJGOaf4gxaSq1xjYft8Krm2JIgMzQN+aIiUW8bEqEsNSL8QZgVA/Ra9xOVuamqYiReKpztb0hkrAQfG9sn3rGsNetI4oqzJXTx/S0ubxwvFh5JXeRd3bI49mfhmJGuJJSklecJBIIIIAMLBuNb42n8FD+GFvCwfjX+Np/BQ/hhatl4+gnoQFNuXV65U25dXr0EeErORSSlFJKiwCQQQSACQUspBUWA3lTOp5pTyVM6nmlZKmhJBYjzR3vpKsvFIP87ewA2Jc4mwaBtbuJVaxDmjs9JU/wAVuOUVMK1tc5gZIIgGSAkPsJQdwO7MFxtthjco+76F1LKSJrFOFTyTsyIofku/PSN6Ha6NB6LhRJ4S6gPblaTlHKJeb6DuXU5L+TzySasg3JBLpnFt+q+gtuva9t996gajC8KEuePEo5LuvkkZI3J08k6j7vGlCooRwxy+JZOKnO0bW5yt8c729y82T/Byd1Q4RxFwjEkhkfcNlc2MnKxvRcm9+5bsTrheBFlbA18AexwkvqHEhriQddeux6QqY7hLFTytdC9srQeVGb5ZBuIJt4wesI63hfHUTGR/vbBcNiuSbkWL3WFugburuqmUW54jQrQeCTV1y06NZaDiesmjiyxFrSZA8vIu6/yQL6aut1qxDhB7KpYc4DpJC1xLspDA35mmmp377XVUbjlPpeRp6bcoXXaDEYLnYOaxjHckDOW3Iu4C+oFz/ZTlFYsl4jrygnaLumWibDo4rSRE5TZkjbC2Y8146tdLd0Kc4PyP2UzXG4bfIT0NLAbeI33daqlVjkJhc1soLtC0WdqWuB3203b1IU/CKliD8s1y5ti3lFp00I07qyVFKSz1L686Shgj3ZrPne68vMpWFbm9g8y0ziJ+GxHwdN56hZrhwtbxLSuIn4bEfB03nqF1Yern0+ZxzXSucsQc1zXbnAtPYRYpZRKgZ5WipzDLJE7nRyOid2scWE+UK18Da7Y4jQvJs0z7F2/UTNdE0HuZntPiTHjEodhi9YAMrXyNnb1ESsa5x+3n+9MmzljQ9urmFsrO+YQ5v3gL1NP92k1zXzRE9KlEkQzh7WvbzXNDx2OFx50sryxIJBEUEAGsH41x/i03gYT/AAW9C3cLCeNj43l8BD/KVr2Tj6CehX6bcur1ypty6vXfjwlZyKSUopKiwOkFM+Q2Y0uPcSZInNJDgWkbwRYhT2EsD4Y8oc4se/aMjfs3nNfKb3GlrdPR3LJrwhdrE0kGRrCJCNd9soJ6Tv8AL3VmVVueGw7EQkFKSSrmIbypnU80p5KmdTzSslXQkgsQ5o7PSVJcXojvU7RjX/B2zNDrfCX3qNxDmjs9JUlxfH/M9Pwf/IuTtPGycXY07glg9K6SWSSGF+za3I0sYWgvzDMRbWwB8qscAonuAbT0ju4IoTfyBU7Cak7HYvfsttVHli18rYHPFr7+Uy9lJRUZdDHGyvzPEli+QXc4W0DrWIOhN9PEsm8w5I006WNXC4U8H6OOdj2wwxQzMc+QNY0ZJGus8tAGgOZp8qpfCx0Do4BDCxrBWsG0yNaZBkk03aj1KzcNKvaRUNyHv2cpeRpchzGF1u65jlUMdqn7OnjNsnsxjx13ySC33qVNXqxfijPPJNHL2LH8xn2Wp/hlNHyhkZ0Hmt7q6YJg8lZURwRWD3k8p18rGgFznm3UAfHYdK0nCOLGGklvUSuri5nvdPHHsLlp5T3EyatF27yBr03AXp61WnTylryOVThOWaM/9ix/MZ9kIn0rLHkM3H5IV/4X8FoBGZKaCWCZpBdBYyCRhNi9uUuAtvNju3jUKiP3HsPmVdOUakbpEpJxdmVLD94WlcRXwuI+DpvPULNcP3jxLSuIr4XEe8pfPULkU/VS6HRepraIo0kqgZi3HlQ5KykmH5yndGe2F97+SX7gqfSuu1apx4UGegilA+Bqmk97I1zD/EWLJcPfovRdnzvTRFm88XVaJcLoz8yL2Of/AAOMX3hgPjViVA4nq29PVRE6x1Ae1vUyVg872Sfer8VxdphgqyXiSQESCCzgBYTxrn/FpvAQj+En0rdlhHGr8bTeCh/DC17Jx9BPQgabcur1zp9yU8rvrhKxBSEmVxvpfcueZ3d8iqcgO7XEbiQesaIlwzO7vkQzO7vkUcQHYpDkjM7u+RGCbaoxXA5SplU80p5ImdTuKzVNCSCxDmjs9JTzgTVsj9kZ5GR32ds7g29s97X7QmmIc0dnpKgn71ytoV5skjVuEeKUjKOmdT1UbqqKVtQW7Vjw9zhlMeUHQBriO7boUhFwwodkMpbnDc+QyRNERAFmsPyjc2F9wv1WWLoLK6SZfGs4qyPQnB/hBhLqGnpq2emkEWUB7qlrX55HAPfcG+heSb9Aud11UuHtFRQiE0tdTVLDWsI2c0Uj2tySF2bIbAN5Iv8ApBZQgpwjhknyK5PEj0TxV45hUNPM+SopGVgkcLzSxMkLMrcrYy48063t03v0K5YRwrw3K2R2JUb55I2bQmpiG4FwY2PNZgBcdN/WSRdeRF2o3WkZ3wHl0V9Sq6knJ95VCCikj2P+V2H/AF+j/eIf+yy7h57CZOZKarglE2d72RyRv2Tha/NO51769N1llkAEUqrpSugnBTVmOcP3haTxFfC4j3lL56hZxRbwtG4jPhcR8HTeeoUqfq59CT1NbJRIIKgZX+H+G+yMMrY7ZnbB0jAN5fFaVn8TAvPWGybl6ie0EEHUEWI7h3ry/JRmnqJoTe8Uz4bnQnI8tB8YF/Guv2bPVEWaHxTVmSvlj6JaXNf9KF7co8kj/ItcWDcEa3Y4hRPJsNuInd0TNdEAe5me0+Jbwqu0oWrX5r+BoCJBBc0YFhfGmP8AFpvBQ/hhbhJMGi5NliHGwQ2v24cDHJExtweY9l2lp6rjKR41q2VpVMxMrzXWCQ+ZRUmLN+cPKuDsSHzgupLaYrJMhYmWvuf7geddX1F2/wB226+1QDcUtudbxoe2v6f3ql7QmOxPOnvb1t6R2onS9xp7SD6VBe2x+f8Aeh7bH5/3pekILE4Zxl/uLedcHPUUMV/T+9JOIg73BHpCCxIvcmtSdCuAr2/OCTNVtI3hQlVi1qMc4gOSOz1qGY4Ne0ubnAcCWnQOAOrTbrVhkiD2ixvomDsMPUsleEt48hoj62Zr3ucyNsTSSQ1t7DUnpPmsO4uFlK+1Z6kPas9SpwS5MZFWU9wXxyGmzbWN7iXNIcxsbiAA645Y7oTb2rPUj9qz1IwS5MCPrpQ+WRzb2dI5wuADYuJF7aLkw2IPUbqV9qz1IjhR6kYJcmBKWXeaVhY1rWWItd5y3cdb7hfUnpJ0aLW1XRsLLDlN3daPYs+c3yowS5AFRDULReIz4XEfB03nqFQYTG3UuHi1K0DiNiObEH25BFPGHdBc3bOc3xBzT+sFdGLVOV1y+Yu81hJQRLMMCwjjZwk0+KOkAOSojbMD0Z2gRyNH2Wn9dbsSqjxk8EjiFJ70AamEmWDcC/Sz4bndmAHja1atlqbuom9HkJmNbVzWhzOey0jO+aczT5QF6Op6gSMY9vNexrx2OAI868100tgWuBa4Etc0ggtINiCDqCCLWW88BZL4ZQ9ymYzxMGQfcF0e00nGMhInSjRILiEhD4w7eLphUcHqeTnxMd2gFSKNAEE7gZSH8xH9hvqSfyKpPoY/sN9SsAQQBAfkVSfQxfYb6kf5E0n0MX2G+pT6O6AK/wDkTSfQxfYb6kf5E0n0MX2G+pWBBAFf/Imk+hi+w31I/wAiaT6GL7DfUrAhdAEAOBVJ9DF9hvqQm4HwAciKIHvG+pWFBAGV4vxRNme57XuhJN3bINAJ6Tlta/dUf7iZ+tTfZj9S2RCynvJLvAxv3Ez9am+zH6kPcTP1qb7MfqWyWQsnvJ8xWMb9xM/WpvJH6kPcUP1qb7Mf/VbJZFZLeT5hYxz3FD9am8kf/VF7ih+tTeSP1LZLIWT3k+YWMb9xQ/Wpvsx+pD3FT9am+zH6lsaFkbyfMLGOt4lv/szHuWZ6lbeDvBOWjY1kUhbGDfKAAHE73G28nrV0sgoucnqxnOBpAFzcpT+4jJRKIEVXR1B+De0douoGrosUPMqWN/8AHf0q5IiEAZFivFvW1Epllni2juc9sWQv6LusdTbp3q4cHaGugZHG+SMxsaGNa1mWzWiwG/qVsshZTdSUkot5IAggjQUAP//Z"/>
          <p:cNvSpPr>
            <a:spLocks noChangeAspect="1" noChangeArrowheads="1"/>
          </p:cNvSpPr>
          <p:nvPr/>
        </p:nvSpPr>
        <p:spPr bwMode="auto">
          <a:xfrm>
            <a:off x="1679575" y="-144463"/>
            <a:ext cx="304800" cy="304801"/>
          </a:xfrm>
          <a:prstGeom prst="rect">
            <a:avLst/>
          </a:prstGeom>
          <a:noFill/>
          <a:ln w="9525">
            <a:noFill/>
            <a:miter lim="800000"/>
            <a:headEnd/>
            <a:tailEnd/>
          </a:ln>
        </p:spPr>
        <p:txBody>
          <a:bodyPr/>
          <a:lstStyle/>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思源宋體" panose="02020400000000000000" pitchFamily="18" charset="-120"/>
              <a:ea typeface="思源宋體" panose="02020400000000000000" pitchFamily="18" charset="-120"/>
              <a:cs typeface="+mn-cs"/>
            </a:endParaRPr>
          </a:p>
        </p:txBody>
      </p:sp>
      <p:sp>
        <p:nvSpPr>
          <p:cNvPr id="29699" name="AutoShape 4" descr="data:image/jpeg;base64,/9j/4AAQSkZJRgABAQAAAQABAAD/2wCEAAkGBhAQEBAUDxAQDxAVDxUQEA8QFBIPEA8UFRQVFRQQFBQXHCceFx0jGRYWHy8gIyopLC4uFx4xNTAqNSYrLCkBCQoKDgwOGg8PGiwkHCQsMSksLCwsKTQqLSwsKSkpLCwsLCosLCksMCwsLCosLCwsLCwsKSksLywsLCwsKSwsKf/AABEIAM0A9gMBIgACEQEDEQH/xAAcAAAABwEBAAAAAAAAAAAAAAAAAQIEBQYHAwj/xABQEAABAwIDAgcIDQoGAgMBAAABAAIDBBEFEiETMQYHIjJBUXFhcnOBkbHB0RQVFyMzNUJSU1SSobMWQ2KCk5SistPhJTR0wsPSg/BVZKMk/8QAGgEAAgMBAQAAAAAAAAAAAAAAAAECAwQFBv/EADcRAAIBAgMFBAkDBAMAAAAAAAABAgMREiExBBMyUYEFQWGhFDNScZGxwdHwIiPhFUKy8TRikv/aAAwDAQACEQMRAD8A1pGgqjwx4w48PkbCyE1FQWCQtL9kyNpJDczrEkmx0A6NbaXnCEpvDHUC32RrK/dmn+oxfvD/AOkh7tE/1GL94f8A0lo9CrcvNfcjiRqiMBZV7tE/1GH94f8A0kfu0zfUIv3h/wDSR6HW5ea+4YkaqjWU+7VN9Qi/eH/0kPdqm+oRfvD/AOkj0Oty819wxI1ZHZZT7tc31CL94f8A0lyk49JmuaDhocD8pk5dbtvGLKL2Wqs2vNDujXEFlHu2zfUIv3l/9Jc5ePWVoucPjPcFS7+kh7JVSu15r7hdGuAIZe4vNOL8Jqioe+WeaV7nOLsmd4jjHQ1jL2aANNOrW5UWccI6X/tHIlRhB2lPP3MLnqrL3EMvcXlT29PW/wDaOQ9vj1v/AGjlHBS9vyYZnqvL3EMq8qe3x63/ALRyf09SXtDhI/XozO06xvRu6Xt+TDM9OZSisvM+0d9K/wC071pfsuX6xN+0l/7J7ul7fkwuz0rlRZSvNnsyX6xN+0l/7JBmcd8ryesueT50bul7fkwuz0tlSV5viLzzZn36LPeD5brSuKfhTJJDWMqpnOZTBkommdmLInh+Zrnu1IaYybk/KtuAQ6KwuUJXt4MLmjEJKqvB/jJpK2o2LGyxkk7F8oa1s9rkgAG7TYEgG2nd0VsVdSnKm7TVhiUSUiVYCUSUiQASCCNABgLDONB9sXm8FD+GFuiwjjU+NpvBQ/hha9kdqgnoQ4AISHRo4DolOXoNUVnEtRZUoolCwCcqGVGglkAWVJISykOKTA5vKY1r9CnUhTKqOhWWq8hoLEX2aO99aj6ulLGB2cG+8dSf4jzR3vpKg5Hndc26BfQLk1/WMmgbUqVpcFe9jXZwLi9rf3UOjDj1qNOUU/1K/UZOfk8/6QeT+6e0OHvjaWlwOtx0W7irMTuU25Nri+vRfVTWGbLO+xcQWuIbnBN2usNcvSHX8XSrd5R9jzFmSmxd1obB3X5kioY0Wym468wdfu2A5PYVxujeUfY8wzOjyQbItokILO7XyGPaN+oXekxV0VLXRtuDUOpY3EGxyMNQ948ZDAe44ptRbwmsoNiei7R4zmt5it+xavp9RMlqKrMBjlbe8UjJhbQnZuDsvjtbxr0gx4cARqCAQe4dQvNdMbt8S3jgHXbbDaN18xEIieekvhJid97CtfakP0xl0EidRJSJcQkJRI0EAJQRkIIANYRxq/G03gofwwt4WEcavxtN4KH8MLVsnGJkFTHRdHLlTbl1evQR4Ss5FJSikqLA5VEMj4nGLnjUDuA2P3XKbYVXbRpD77Rp16nNO49uh+5SDqgjQNuC3KbEC/RfXuJjQ4c2Ic4ucec46eILBCNbfNvh/LDysT1ZwbqIqdlQ9rRE/LYh13DMLtuFEOUhPjVQ+FkD5nugYQWRaBotoLkC5t0XJso9y0xxW/X5COEqZVW4p7KmVTzSs9UkgsR5o730lDBfa4Q1BqmVc1SYZG07I2NEEUha4RyvftA51nZTa1tDo5DEeaO99JTTBvzn6v8AuWSnQVfad23a/wBrltOOJpEfsH/Nd5ChsH/Nd5CrhhmESVGYtLGRsy7WeV7Y4oQ42DnOPYdBcm2gJSsQwh0dXLTMJle2odTsIGUyuD8jSG30ubaX6V0/6PSvh3mfuNG5jpcpuwf813kKeYTG4SDku1BG49voV0kwuhY8wyVcu1D8j5mQtdSMcNHC+cPe0G4zhvRcNOl4+SjfT1JilGV7JTG4bxe9rg9IO8HpBBSXZFOWk38BKjF9422bvmu8hQ2bvmu8hVtioomRsfUPkbtLmKKFjXyFgcW7Vxe5oa3M1wG8nKdwFyoYPnkgbA8SMncWxveNmWOZYyslbc5Sxpa42JBa4EXvYU/0yHt+XIW5XMhMDfRM2ns+mrJ75dl7Fc2PLzs2fMRe/Jt2FN4TCHSZoZXMLrxC5DmNudHEWBNreRWSno6WVzI4pp9o9wZHJLCxkD3ONmA5ZC9gcSBextfUb1GyNIuCLEXBB3gjeE12XF/3v4BuVzI9j4zJeJrmM05LjmN7am9+tJZRZ6SskH5qajcex4q4/O5q5YfvCsnBSg22H4+35tJTTDthfNKP5Fz9kla793zMrICgfoth4nqzNRzxH81VOy97I1r7/bMixfDnrSeKCsDa2pj+lpWyDqvC+1vJMfIuvtkcezPwzBGtEIkpJXnCQRSUpEUAJQRoIAMLCeNgf4tL4CE/wkehbusI42fjeX/Tw/yuWvZON+76oT0ICm3Lq9cqbcur1348JWcikpRSVFgEgggkASQ5LSHKLAbypnU80p5KmdTzSslUkgsR5o730lNMG/Ofq/7k7xHmjvfSU0wb85+r/uUNi/5y6/4svocSJF249iukGX8oXZv/AJGTLf5+d2z/AI8qqhli2RbsztfpM5tvvzezRd8Qxd0tVJUsBie6cztAOYxuL84sba2PTboXpqkHO68GvjY2NNsj27vErHjOJywVEg+VLh1HDPnBLv8ALUj379zs8Yue1cn4tRPkM0lHIZi7O+FswbSPedXHJkL2tLrnIHdwEDQM3YxtH1UlRG2eSdjgHk5djI6Rj9q0WO4NLQNLB3csk7yd3Hu8Oa+VhZvVFixm96bq9r6XJ2bEX/8A02n3qQwO+wjcJNlkxF020y7TK2KjfLPyPlchrRl6bgKLpa+J8MTKiOR4Y33qWF7Y5WtcS4xOzMcHtzOc4biC462Nh09tsr4TFG1kcQeGRPO12m1bknMzrDOXt5JsAA0NAAtdZZRbjht+fn5zLD2ixSibO1zKR1PyhspTMagUzr8ibYFoD8pscpeQLdNgoWsp3RvlY/V7JHxvNy67mOLXG536g6p9HV0rHNeynmLw7M2KWdr6dpGrc2WJr5ADbklwvbUnpj55XOL3PJc5znPe473OcS5zj2kkpxja+vV3+rCxD4fvC0fiRhD3Yo1250VOw9jvZIPnWcYfvC0viK+FxHvKXz1C8nR9VLp8znsy+CAxSPjdzo5HRO7WOLT94Vv4D1uxxKidfK10phf0XErHMa37ZZ5Aovh9Q+x8XrWgENdNtm93bNbISO5mc7yJsypMYbI0XdG9szR1ujcHtHlaF6KH7tJrmvmhHpVEUI5A4BzdQ4Bw7CLhGvLEhKIo0SAEoIyggA1hHGz8by/6eH+Vy3hYPxs/G8v+nh/lcteycb931QnoQFNuXV65Uy6vXfjwlZyKSlFJUWASJGgkASQ5LSHKLAbypnU80p5KmdTzSslUkgsR5o730lduA+XbuzvjjblsXS3yahwsba636LHuhccR5o730lWfihwDDqo1nthHJJk2OyyPkjtm2ue+RwvzWrFvlQr7x6L6qxZTdmSTWwWHxcGl+Vwa4uygglpJyA7+jdyVXKzCdmzNt6eXUNyxPc91zf8ARA6Dr6wr5jnAjCo3tFPTyOkkHIhkmnAjaN8jiH3Ou4dNj1I8N4vsOzObU07g+12mOoqDG4DeQL3BuRe5I6ulbafbUIvJP4o1JyisVjM0FP4xwNZ7ZyUtOzIA5vOllcxjTHGb5iSSSXX8aY4/wcFNCQ+MsmbXMhL2ySObJG6Fz7i5seUN4A3dq0Q7ehOagoO7dtS9tpXsO6F1429lvIbLuo/CsMzR3DZSATqM5HlCVVU7WscWl1wPnE2+9bqtSpBSk4qyz1/grba7iyYe2nyQlxjziW8rZDGQ9pc8EEPYbAMEZG+5c4AB2oZSVTdk9gjjOvJlDC15aHPJuSSRe7RbqFimEOGZyGsbK9x3MYXvcbC5s1up0BPiKQaNlrgu3fOd61H93N4V/wCv4FmMcP3haXxE/C4j3lL56hZrQb1pfET8LiXeUvnqF5il6qfQwvUjOPKgyV1NMN0tMWHtiedfJI3yKoUxu3xLU+PbD89FTzAXMVTlLulrJWkHxF7Y/uWT0D9F2+z53poTN+4AVu2wyidfMWwiFxN7l0JMTr37rFPlUPicrC6kqIj+aqiWjqZIxrv5xIr6uJtEMFWUfEaElEUaJUDCKJGggA1g/Gwf8Xm8BCP4L+lbwsG41/jefwUP4YWvZOPoJ6EBTbl2euNNuXZ678eErOJRISHQ9isWLYHTCqfGyqZE4va1kGylc1hcG2aZd2pN79F1VOai7P8ALW5e8CuIlK0WCNkfsnVDYp9o+PZGOR+rL3OcafJK5xYXG91o6hr4xE6WSUxyMEbW2+SdXE3GgUd5H8TCxHFIcn9TSwNaSypErtLM2Mkd9deU7QaapgU730/PiA3lTOp5pTyVM6rmlZauhJBYjzR3vpKu3EZsb1xmJFjTloAzB3w9wR5FScR5o730lXLiTGmIb9NgdBf6ZcraIY5tE4yw5lu4QkyV4LQ1+ZsUdNyhAGRsuXtJcdSDmP67R0KRoXgTE2cbBzZMxDrZt5YR3RoVXMYbPPWNLPeWxNygm0geCbl1iLDo0VnwykcA69ySQS9wHKK5yhGVXDc3Oco0MVin4nicFNi08j3usWtY7klxa3Yw2GmhPJP/ALdQ/DjhTFWQxBtw8VwcGZSBswx4Did1yTqO70rhw6bbEKgeD/CYqvXAnZ2NjtBrvtoV6yn2TQp0o11fFk9e/Ilicqab8DV+AvGWyloRTup3vfFmLHCQNZLtJXuIdybtsHnrvl6LqqYxV56eNliBFCIhd+fNrcuFwC25+TcgaAKCwmJ+Zw2p1bfmt6D/AHT+sicI3EyFwtqLNF/GFor01CNRqm02m73XJ/8AbxZXJWTyJ3AMU9jTxyEPLLOZKI3ZJDHIwsfkdplcAcwNxq0ahNa+OJr3ine+SEWEb5Ghj3DKL3aN2tx4guceFuzFrqnZ2sG3jvmvv3brab+tKlwZwY53stps1xtk32vpu6bfesi7VoN4kpaW7vuQ30SFw/eFpfESffcR8HS+eoWa0G9aVxE/DYj4Om89QuRTypS6GXvLvxlUAmwmuafkwGcdsJEv+xee8OevU08Ie1zXc1zS09hFj515WhgMMj43c6OR0Tu1ji0/eF0uzZ6rx+f+hM0zigrAyuqI/paUPHVeF+7yTHyLXFgvAmt2OJUT75WmYwu6ARKx0bWn9dzPIFvRVPaULVr81/A0EkpSSVzRhIIIIANYNxr/ABvP4KH8MLeVg3Gv8bz+Ch/DC1bJx9BPQgKXcuz1xpty7PXoI8JWcXi4PYntdie0qTPly3lbJkvfm5dL2/R6ulMiiKg0m7gPocVy1RnyX99kkyX+eHaZrdGbq6Fww2s2JcHN2jHxGKRlyzM02Nw4bjcBNkFHAvzwAeVU9OWkRwPjdpZxlLwNdeTlF9EwKWUhyilZAN5UzqeaU8lTOp5pWaroSQWI80d76SuXBzal0jYtoXG3JjzEusHE6N32Fz5V1xHmjvfSVIcX/B2rq3zuo5YYXx5AXSvfE73wSN5BY09AcDu3hZqNWNLasctFf/EtpyUXdi9nUam09gLuNn6AGxJ8YXH2ZJ9JJ9p3rWgScCuEDgQauksb399lBIIsRfZbrKJbxS4kd0uHnslmP/Gu3HtPZ/7n8E/salWj3lZoqF9XK0SvkMLDZ9iG2vYgF7ju1cesW6bhFwlwBlI+INmMhdIHCMkuMTbEZSbWdyg4X0vlV+o+L/FYoNk1mFklxO1c6Z0gB3hp2WhtYXXLG+LnF6pkDXPoGiJ2bSWY5zazSfetLC+7rXlnUfpTmuDE30vcoTjZ5WeK/S404F4hCynyOdSscaiV7jI5jJyNnDsmtc+J4LCRIDpcbwd4LHhjUNc+d7dlYxRE7Dkw5xDGJNnfozh29PYOKXFGuBz0Bsd21nH/ABJ5UcVuKPa5pNCARYkTT3/BXerbZszxuMs2mtH3ljnHNrvOmIYGABeVgcHRMLLXeGvBcZMpIvYAGw+cNR0xVZgxDMzXNcMpLr8hzHAOOTKTc8kA3GnKte4KstbwfxWOMF4wpmUg59pNd2t8mXY2dc9FlXKkV2XL/wDzMblGYMc+7rNtmuWXuRv69L7lw6NOGHhf58TnylGm7NrrqVmg3rSuIn4bEfB03nqFmmH71pfET8NiPg6bz1ClT9XPoXPU10rzfxg0OwxetaBla6UTN6AdqxshI/Wc7xgr0eViXHpQ5K6lmH52mMZ7YX3v5JR5FfsMrVLcwZUm1BYGyNF3RubK0dboyHt+8BelIpQ9rXN3OaHDsIuF5opjdq3fi9rBLhdGQb5Idge2EmI/yLd2pG8Yz6CRYURRpJXDJBIIIIANYNxr/G8/gofw1vKwbjX+N5/BQ/hhatk4+gnoQFNuXZ640y6vXoI8JWciiKMpJUWASCCCQAKQ5LKQVFgN5UzqeaU8lTOq5pWSroSQWI80d76Sn/AKVzTUFsjoz73YtJH0nSEwxHmjvfSVNcWlA2X2XmLhbZWy6b9rfzLk7TU3c3LkKdPeRwot9Lic2UAzguvblXcbdv8A7uUuPZMQa6RzMpOhbc7917HW+/S6OhwiNpBADnjc5wGY9WvYuuLVEos2ExCMsIcJRduYke+W1LrAGzbeMb1ljt9WcsMM+n8BHYIRjiqfMdwVs4ty2PuQAGuIIOmhBRV3CKWmsZnxxtOjbuLsxGt+vcCqvPE5xYI5JJjHYWaLAm989t19DppvJG5SeIYXDVyNkmzlzeZTglrpB9Gbm1y7Mb6aAa71OU6sH+7byLo0KU1+1fzJrDuEksovHJTvAtfWQa9ltE/mxSq3h0YsdzQ4jsPJJ8izijw8xzzvo5HRw8mINe0vsXOs8Zzuyjc43seu2tqxR+zia+EsjcDyn5mvL2kdI1ubkW07u66g6rvl8i1bNl+rLqKrfZEpvKC82Nr6BoPUOhMZsPdlPvZvlPd6O1caDhA6/Ldt7uynTmeNrNPGrFM0GNxFiC02LTcWsUpbTVjk2U1Nhpp3un46mN4d0eJaXxE/DYj4Om89Qsywv5PYPMtM4ifhsR8HTeeoW6Hq59PmRNdWbcetBnoYJQLmKqGY9TJGOaf4gxaSq1xjYft8Krm2JIgMzQN+aIiUW8bEqEsNSL8QZgVA/Ra9xOVuamqYiReKpztb0hkrAQfG9sn3rGsNetI4oqzJXTx/S0ubxwvFh5JXeRd3bI49mfhmJGuJJSklecJBIIIIAMLBuNb42n8FD+GFvCwfjX+Np/BQ/hhatl4+gnoQFNuXV65U25dXr0EeErORSSlFJKiwCQQQSACQUspBUWA3lTOp5pTyVM6nmlZKmhJBYjzR3vpKsvFIP87ewA2Jc4mwaBtbuJVaxDmjs9JU/wAVuOUVMK1tc5gZIIgGSAkPsJQdwO7MFxtthjco+76F1LKSJrFOFTyTsyIofku/PSN6Ha6NB6LhRJ4S6gPblaTlHKJeb6DuXU5L+TzySasg3JBLpnFt+q+gtuva9t996gajC8KEuePEo5LuvkkZI3J08k6j7vGlCooRwxy+JZOKnO0bW5yt8c729y82T/Byd1Q4RxFwjEkhkfcNlc2MnKxvRcm9+5bsTrheBFlbA18AexwkvqHEhriQddeux6QqY7hLFTytdC9srQeVGb5ZBuIJt4wesI63hfHUTGR/vbBcNiuSbkWL3WFugburuqmUW54jQrQeCTV1y06NZaDiesmjiyxFrSZA8vIu6/yQL6aut1qxDhB7KpYc4DpJC1xLspDA35mmmp377XVUbjlPpeRp6bcoXXaDEYLnYOaxjHckDOW3Iu4C+oFz/ZTlFYsl4jrygnaLumWibDo4rSRE5TZkjbC2Y8146tdLd0Kc4PyP2UzXG4bfIT0NLAbeI33daqlVjkJhc1soLtC0WdqWuB3203b1IU/CKliD8s1y5ti3lFp00I07qyVFKSz1L686Shgj3ZrPne68vMpWFbm9g8y0ziJ+GxHwdN56hZrhwtbxLSuIn4bEfB03nqF1Yern0+ZxzXSucsQc1zXbnAtPYRYpZRKgZ5WipzDLJE7nRyOid2scWE+UK18Da7Y4jQvJs0z7F2/UTNdE0HuZntPiTHjEodhi9YAMrXyNnb1ESsa5x+3n+9MmzljQ9urmFsrO+YQ5v3gL1NP92k1zXzRE9KlEkQzh7WvbzXNDx2OFx50sryxIJBEUEAGsH41x/i03gYT/AAW9C3cLCeNj43l8BD/KVr2Tj6CehX6bcur1ypty6vXfjwlZyKSUopKiwOkFM+Q2Y0uPcSZInNJDgWkbwRYhT2EsD4Y8oc4se/aMjfs3nNfKb3GlrdPR3LJrwhdrE0kGRrCJCNd9soJ6Tv8AL3VmVVueGw7EQkFKSSrmIbypnU80p5KmdTzSslXQkgsQ5o7PSVJcXojvU7RjX/B2zNDrfCX3qNxDmjs9JUlxfH/M9Pwf/IuTtPGycXY07glg9K6SWSSGF+za3I0sYWgvzDMRbWwB8qscAonuAbT0ju4IoTfyBU7Cak7HYvfsttVHli18rYHPFr7+Uy9lJRUZdDHGyvzPEli+QXc4W0DrWIOhN9PEsm8w5I006WNXC4U8H6OOdj2wwxQzMc+QNY0ZJGus8tAGgOZp8qpfCx0Do4BDCxrBWsG0yNaZBkk03aj1KzcNKvaRUNyHv2cpeRpchzGF1u65jlUMdqn7OnjNsnsxjx13ySC33qVNXqxfijPPJNHL2LH8xn2Wp/hlNHyhkZ0Hmt7q6YJg8lZURwRWD3k8p18rGgFznm3UAfHYdK0nCOLGGklvUSuri5nvdPHHsLlp5T3EyatF27yBr03AXp61WnTylryOVThOWaM/9ix/MZ9kIn0rLHkM3H5IV/4X8FoBGZKaCWCZpBdBYyCRhNi9uUuAtvNju3jUKiP3HsPmVdOUakbpEpJxdmVLD94WlcRXwuI+DpvPULNcP3jxLSuIr4XEe8pfPULkU/VS6HRepraIo0kqgZi3HlQ5KykmH5yndGe2F97+SX7gqfSuu1apx4UGegilA+Bqmk97I1zD/EWLJcPfovRdnzvTRFm88XVaJcLoz8yL2Of/AAOMX3hgPjViVA4nq29PVRE6x1Ae1vUyVg872Sfer8VxdphgqyXiSQESCCzgBYTxrn/FpvAQj+En0rdlhHGr8bTeCh/DC17Jx9BPQgabcur1zp9yU8rvrhKxBSEmVxvpfcueZ3d8iqcgO7XEbiQesaIlwzO7vkQzO7vkUcQHYpDkjM7u+RGCbaoxXA5SplU80p5ImdTuKzVNCSCxDmjs9JTzgTVsj9kZ5GR32ds7g29s97X7QmmIc0dnpKgn71ytoV5skjVuEeKUjKOmdT1UbqqKVtQW7Vjw9zhlMeUHQBriO7boUhFwwodkMpbnDc+QyRNERAFmsPyjc2F9wv1WWLoLK6SZfGs4qyPQnB/hBhLqGnpq2emkEWUB7qlrX55HAPfcG+heSb9Aud11UuHtFRQiE0tdTVLDWsI2c0Uj2tySF2bIbAN5Iv8ApBZQgpwjhknyK5PEj0TxV45hUNPM+SopGVgkcLzSxMkLMrcrYy48063t03v0K5YRwrw3K2R2JUb55I2bQmpiG4FwY2PNZgBcdN/WSRdeRF2o3WkZ3wHl0V9Sq6knJ95VCCikj2P+V2H/AF+j/eIf+yy7h57CZOZKarglE2d72RyRv2Tha/NO51769N1llkAEUqrpSugnBTVmOcP3haTxFfC4j3lL56hZxRbwtG4jPhcR8HTeeoUqfq59CT1NbJRIIKgZX+H+G+yMMrY7ZnbB0jAN5fFaVn8TAvPWGybl6ie0EEHUEWI7h3ry/JRmnqJoTe8Uz4bnQnI8tB8YF/Guv2bPVEWaHxTVmSvlj6JaXNf9KF7co8kj/ItcWDcEa3Y4hRPJsNuInd0TNdEAe5me0+Jbwqu0oWrX5r+BoCJBBc0YFhfGmP8AFpvBQ/hhbhJMGi5NliHGwQ2v24cDHJExtweY9l2lp6rjKR41q2VpVMxMrzXWCQ+ZRUmLN+cPKuDsSHzgupLaYrJMhYmWvuf7geddX1F2/wB226+1QDcUtudbxoe2v6f3ql7QmOxPOnvb1t6R2onS9xp7SD6VBe2x+f8Aeh7bH5/3pekILE4Zxl/uLedcHPUUMV/T+9JOIg73BHpCCxIvcmtSdCuAr2/OCTNVtI3hQlVi1qMc4gOSOz1qGY4Ne0ubnAcCWnQOAOrTbrVhkiD2ixvomDsMPUsleEt48hoj62Zr3ucyNsTSSQ1t7DUnpPmsO4uFlK+1Z6kPas9SpwS5MZFWU9wXxyGmzbWN7iXNIcxsbiAA645Y7oTb2rPUj9qz1IwS5MCPrpQ+WRzb2dI5wuADYuJF7aLkw2IPUbqV9qz1IjhR6kYJcmBKWXeaVhY1rWWItd5y3cdb7hfUnpJ0aLW1XRsLLDlN3daPYs+c3yowS5AFRDULReIz4XEfB03nqFQYTG3UuHi1K0DiNiObEH25BFPGHdBc3bOc3xBzT+sFdGLVOV1y+Yu81hJQRLMMCwjjZwk0+KOkAOSojbMD0Z2gRyNH2Wn9dbsSqjxk8EjiFJ70AamEmWDcC/Sz4bndmAHja1atlqbuom9HkJmNbVzWhzOey0jO+aczT5QF6Op6gSMY9vNexrx2OAI868100tgWuBa4Etc0ggtINiCDqCCLWW88BZL4ZQ9ymYzxMGQfcF0e00nGMhInSjRILiEhD4w7eLphUcHqeTnxMd2gFSKNAEE7gZSH8xH9hvqSfyKpPoY/sN9SsAQQBAfkVSfQxfYb6kf5E0n0MX2G+pT6O6AK/wDkTSfQxfYb6kf5E0n0MX2G+pWBBAFf/Imk+hi+w31I/wAiaT6GL7DfUrAhdAEAOBVJ9DF9hvqQm4HwAciKIHvG+pWFBAGV4vxRNme57XuhJN3bINAJ6Tlta/dUf7iZ+tTfZj9S2RCynvJLvAxv3Ez9am+zH6kPcTP1qb7MfqWyWQsnvJ8xWMb9xM/WpvJH6kPcUP1qb7Mf/VbJZFZLeT5hYxz3FD9am8kf/VF7ih+tTeSP1LZLIWT3k+YWMb9xQ/Wpvsx+pD3FT9am+zH6lsaFkbyfMLGOt4lv/szHuWZ6lbeDvBOWjY1kUhbGDfKAAHE73G28nrV0sgoucnqxnOBpAFzcpT+4jJRKIEVXR1B+De0douoGrosUPMqWN/8AHf0q5IiEAZFivFvW1Epllni2juc9sWQv6LusdTbp3q4cHaGugZHG+SMxsaGNa1mWzWiwG/qVsshZTdSUkot5IAggjQUAP//Z"/>
          <p:cNvSpPr>
            <a:spLocks noChangeAspect="1" noChangeArrowheads="1"/>
          </p:cNvSpPr>
          <p:nvPr/>
        </p:nvSpPr>
        <p:spPr bwMode="auto">
          <a:xfrm>
            <a:off x="1831975" y="7938"/>
            <a:ext cx="304800" cy="304800"/>
          </a:xfrm>
          <a:prstGeom prst="rect">
            <a:avLst/>
          </a:prstGeom>
          <a:noFill/>
          <a:ln w="9525">
            <a:noFill/>
            <a:miter lim="800000"/>
            <a:headEnd/>
            <a:tailEnd/>
          </a:ln>
        </p:spPr>
        <p:txBody>
          <a:bodyPr/>
          <a:lstStyle/>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思源宋體" panose="02020400000000000000" pitchFamily="18" charset="-120"/>
              <a:ea typeface="思源宋體" panose="02020400000000000000" pitchFamily="18" charset="-120"/>
              <a:cs typeface="+mn-cs"/>
            </a:endParaRPr>
          </a:p>
        </p:txBody>
      </p:sp>
      <p:cxnSp>
        <p:nvCxnSpPr>
          <p:cNvPr id="3" name="肘形接點 2"/>
          <p:cNvCxnSpPr>
            <a:cxnSpLocks/>
            <a:endCxn id="4104" idx="1"/>
          </p:cNvCxnSpPr>
          <p:nvPr/>
        </p:nvCxnSpPr>
        <p:spPr>
          <a:xfrm flipV="1">
            <a:off x="4532719" y="2372909"/>
            <a:ext cx="1354137" cy="957994"/>
          </a:xfrm>
          <a:prstGeom prst="bentConnector3">
            <a:avLst>
              <a:gd name="adj1" fmla="val 50000"/>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1" name="肘形接點 10"/>
          <p:cNvCxnSpPr>
            <a:cxnSpLocks/>
            <a:endCxn id="4102" idx="1"/>
          </p:cNvCxnSpPr>
          <p:nvPr/>
        </p:nvCxnSpPr>
        <p:spPr>
          <a:xfrm>
            <a:off x="4526195" y="3330903"/>
            <a:ext cx="1371717" cy="1001499"/>
          </a:xfrm>
          <a:prstGeom prst="bentConnector3">
            <a:avLst>
              <a:gd name="adj1" fmla="val 50000"/>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8" name="肘形接點 17"/>
          <p:cNvCxnSpPr>
            <a:stCxn id="4104" idx="3"/>
            <a:endCxn id="29709" idx="1"/>
          </p:cNvCxnSpPr>
          <p:nvPr/>
        </p:nvCxnSpPr>
        <p:spPr>
          <a:xfrm flipV="1">
            <a:off x="7902385" y="1826619"/>
            <a:ext cx="653231" cy="546290"/>
          </a:xfrm>
          <a:prstGeom prst="bentConnector3">
            <a:avLst>
              <a:gd name="adj1" fmla="val 50000"/>
            </a:avLst>
          </a:prstGeom>
          <a:ln w="28575">
            <a:tailEnd type="arrow"/>
          </a:ln>
        </p:spPr>
        <p:style>
          <a:lnRef idx="1">
            <a:schemeClr val="accent1"/>
          </a:lnRef>
          <a:fillRef idx="0">
            <a:schemeClr val="accent1"/>
          </a:fillRef>
          <a:effectRef idx="0">
            <a:schemeClr val="accent1"/>
          </a:effectRef>
          <a:fontRef idx="minor">
            <a:schemeClr val="tx1"/>
          </a:fontRef>
        </p:style>
      </p:cxnSp>
      <p:pic>
        <p:nvPicPr>
          <p:cNvPr id="29706" name="Picture 4" descr="https://encrypted-tbn2.gstatic.com/images?q=tbn:ANd9GcS1GZUST8iYk2JcE8VYXZZti-vgo_C3e204s_wV_4CK4iBWFrFtng"/>
          <p:cNvPicPr>
            <a:picLocks noChangeAspect="1" noChangeArrowheads="1"/>
          </p:cNvPicPr>
          <p:nvPr/>
        </p:nvPicPr>
        <p:blipFill>
          <a:blip r:embed="rId3" cstate="screen"/>
          <a:srcRect/>
          <a:stretch>
            <a:fillRect/>
          </a:stretch>
        </p:blipFill>
        <p:spPr bwMode="auto">
          <a:xfrm>
            <a:off x="8566672" y="3423462"/>
            <a:ext cx="2018995" cy="1512181"/>
          </a:xfrm>
          <a:prstGeom prst="rect">
            <a:avLst/>
          </a:prstGeom>
          <a:noFill/>
          <a:ln w="9525">
            <a:noFill/>
            <a:miter lim="800000"/>
            <a:headEnd/>
            <a:tailEnd/>
          </a:ln>
        </p:spPr>
      </p:pic>
      <p:pic>
        <p:nvPicPr>
          <p:cNvPr id="4102" name="Picture 6" descr="http://www.tw.nxp.com/scale-image/w-800/wcm_documents/news/news-archive/2013/nxp-4357-02_1.jpg"/>
          <p:cNvPicPr>
            <a:picLocks noChangeAspect="1" noChangeArrowheads="1"/>
          </p:cNvPicPr>
          <p:nvPr/>
        </p:nvPicPr>
        <p:blipFill rotWithShape="1">
          <a:blip r:embed="rId4" cstate="screen"/>
          <a:srcRect/>
          <a:stretch/>
        </p:blipFill>
        <p:spPr bwMode="auto">
          <a:xfrm>
            <a:off x="5897912" y="3706133"/>
            <a:ext cx="1871662" cy="1252537"/>
          </a:xfrm>
          <a:prstGeom prst="rect">
            <a:avLst/>
          </a:prstGeom>
          <a:ln>
            <a:noFill/>
          </a:ln>
          <a:effectLst>
            <a:outerShdw blurRad="292100" dist="139700" dir="2700000" algn="tl" rotWithShape="0">
              <a:srgbClr val="333333">
                <a:alpha val="65000"/>
              </a:srgbClr>
            </a:outerShdw>
          </a:effectLst>
        </p:spPr>
      </p:pic>
      <p:pic>
        <p:nvPicPr>
          <p:cNvPr id="4104" name="Picture 8" descr="http://www.spear.com.hk/200832591725299_2.jpg"/>
          <p:cNvPicPr>
            <a:picLocks noChangeAspect="1" noChangeArrowheads="1"/>
          </p:cNvPicPr>
          <p:nvPr/>
        </p:nvPicPr>
        <p:blipFill>
          <a:blip r:embed="rId5" cstate="screen"/>
          <a:srcRect/>
          <a:stretch>
            <a:fillRect/>
          </a:stretch>
        </p:blipFill>
        <p:spPr bwMode="auto">
          <a:xfrm>
            <a:off x="5886856" y="1683077"/>
            <a:ext cx="2015529" cy="1379664"/>
          </a:xfrm>
          <a:prstGeom prst="rect">
            <a:avLst/>
          </a:prstGeom>
          <a:ln>
            <a:noFill/>
          </a:ln>
          <a:effectLst>
            <a:outerShdw blurRad="292100" dist="139700" dir="2700000" algn="tl" rotWithShape="0">
              <a:srgbClr val="333333">
                <a:alpha val="65000"/>
              </a:srgbClr>
            </a:outerShdw>
          </a:effectLst>
        </p:spPr>
      </p:pic>
      <p:pic>
        <p:nvPicPr>
          <p:cNvPr id="29709" name="Picture 10" descr="http://cweb.saihs.edu.tw/mediafile/1565004/active/41/2013-6/72013-6-25-0-46-37-pic1.jpg"/>
          <p:cNvPicPr>
            <a:picLocks noChangeAspect="1" noChangeArrowheads="1"/>
          </p:cNvPicPr>
          <p:nvPr/>
        </p:nvPicPr>
        <p:blipFill>
          <a:blip r:embed="rId6" cstate="screen"/>
          <a:srcRect/>
          <a:stretch>
            <a:fillRect/>
          </a:stretch>
        </p:blipFill>
        <p:spPr bwMode="auto">
          <a:xfrm>
            <a:off x="8555616" y="1123945"/>
            <a:ext cx="2016224" cy="1405347"/>
          </a:xfrm>
          <a:prstGeom prst="rect">
            <a:avLst/>
          </a:prstGeom>
          <a:noFill/>
          <a:ln w="9525">
            <a:noFill/>
            <a:miter lim="800000"/>
            <a:headEnd/>
            <a:tailEnd/>
          </a:ln>
        </p:spPr>
      </p:pic>
      <p:sp>
        <p:nvSpPr>
          <p:cNvPr id="24" name="矩形 23"/>
          <p:cNvSpPr/>
          <p:nvPr/>
        </p:nvSpPr>
        <p:spPr>
          <a:xfrm>
            <a:off x="5790997" y="3081272"/>
            <a:ext cx="2180341" cy="430887"/>
          </a:xfrm>
          <a:prstGeom prst="rect">
            <a:avLst/>
          </a:prstGeom>
          <a:solidFill>
            <a:schemeClr val="accent3"/>
          </a:solidFill>
        </p:spPr>
        <p:style>
          <a:lnRef idx="1">
            <a:schemeClr val="accent1"/>
          </a:lnRef>
          <a:fillRef idx="1001">
            <a:schemeClr val="lt2"/>
          </a:fillRef>
          <a:effectRef idx="1">
            <a:schemeClr val="accent1"/>
          </a:effectRef>
          <a:fontRef idx="minor">
            <a:schemeClr val="dk1"/>
          </a:fontRef>
        </p:style>
        <p:txBody>
          <a:bodyPr wrap="none">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zh-TW" altLang="en-US" sz="2200" b="0" i="0" u="none" strike="noStrike" kern="1200" cap="none" spc="0" normalizeH="0" baseline="0" noProof="0" dirty="0">
                <a:ln>
                  <a:noFill/>
                </a:ln>
                <a:solidFill>
                  <a:prstClr val="white"/>
                </a:solidFill>
                <a:effectLst/>
                <a:uLnTx/>
                <a:uFillTx/>
                <a:latin typeface="思源宋體" panose="02020400000000000000" pitchFamily="18" charset="-120"/>
                <a:ea typeface="思源宋體" panose="02020400000000000000" pitchFamily="18" charset="-120"/>
                <a:cs typeface="DFKai-SB" panose="03000509000000000000" pitchFamily="49" charset="-120"/>
              </a:rPr>
              <a:t>半導體、</a:t>
            </a:r>
            <a:r>
              <a:rPr kumimoji="0" lang="en-US" altLang="zh-TW" sz="2200" b="0" i="0" u="none" strike="noStrike" kern="1200" cap="none" spc="0" normalizeH="0" baseline="0" noProof="0" dirty="0">
                <a:ln>
                  <a:noFill/>
                </a:ln>
                <a:solidFill>
                  <a:prstClr val="white"/>
                </a:solidFill>
                <a:effectLst/>
                <a:uLnTx/>
                <a:uFillTx/>
                <a:latin typeface="思源宋體" panose="02020400000000000000" pitchFamily="18" charset="-120"/>
                <a:ea typeface="思源宋體" panose="02020400000000000000" pitchFamily="18" charset="-120"/>
                <a:cs typeface="DFKai-SB" panose="03000509000000000000" pitchFamily="49" charset="-120"/>
              </a:rPr>
              <a:t>IC</a:t>
            </a:r>
            <a:r>
              <a:rPr kumimoji="0" lang="zh-TW" altLang="en-US" sz="2200" b="0" i="0" u="none" strike="noStrike" kern="1200" cap="none" spc="0" normalizeH="0" baseline="0" noProof="0" dirty="0">
                <a:ln>
                  <a:noFill/>
                </a:ln>
                <a:solidFill>
                  <a:prstClr val="white"/>
                </a:solidFill>
                <a:effectLst/>
                <a:uLnTx/>
                <a:uFillTx/>
                <a:latin typeface="思源宋體" panose="02020400000000000000" pitchFamily="18" charset="-120"/>
                <a:ea typeface="思源宋體" panose="02020400000000000000" pitchFamily="18" charset="-120"/>
                <a:cs typeface="DFKai-SB" panose="03000509000000000000" pitchFamily="49" charset="-120"/>
              </a:rPr>
              <a:t>設計</a:t>
            </a:r>
          </a:p>
        </p:txBody>
      </p:sp>
      <p:sp>
        <p:nvSpPr>
          <p:cNvPr id="13" name="矩形 12"/>
          <p:cNvSpPr/>
          <p:nvPr/>
        </p:nvSpPr>
        <p:spPr>
          <a:xfrm>
            <a:off x="5892137" y="4973096"/>
            <a:ext cx="1877437" cy="430887"/>
          </a:xfrm>
          <a:prstGeom prst="rect">
            <a:avLst/>
          </a:prstGeom>
          <a:solidFill>
            <a:schemeClr val="accent3"/>
          </a:solidFill>
        </p:spPr>
        <p:style>
          <a:lnRef idx="1">
            <a:schemeClr val="accent1"/>
          </a:lnRef>
          <a:fillRef idx="1001">
            <a:schemeClr val="lt2"/>
          </a:fillRef>
          <a:effectRef idx="1">
            <a:schemeClr val="accent1"/>
          </a:effectRef>
          <a:fontRef idx="minor">
            <a:schemeClr val="dk1"/>
          </a:fontRef>
        </p:style>
        <p:txBody>
          <a:bodyPr wrap="none">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zh-TW" altLang="en-US" sz="2200" b="0" i="0" u="none" strike="noStrike" kern="1200" cap="none" spc="0" normalizeH="0" baseline="0" noProof="0" dirty="0">
                <a:ln>
                  <a:noFill/>
                </a:ln>
                <a:solidFill>
                  <a:prstClr val="white"/>
                </a:solidFill>
                <a:effectLst/>
                <a:uLnTx/>
                <a:uFillTx/>
                <a:latin typeface="思源宋體" panose="02020400000000000000" pitchFamily="18" charset="-120"/>
                <a:ea typeface="思源宋體" panose="02020400000000000000" pitchFamily="18" charset="-120"/>
                <a:cs typeface="DFKai-SB" panose="03000509000000000000" pitchFamily="49" charset="-120"/>
              </a:rPr>
              <a:t>電子電路設計</a:t>
            </a:r>
          </a:p>
        </p:txBody>
      </p:sp>
      <p:sp>
        <p:nvSpPr>
          <p:cNvPr id="30" name="矩形 29"/>
          <p:cNvSpPr/>
          <p:nvPr/>
        </p:nvSpPr>
        <p:spPr>
          <a:xfrm>
            <a:off x="8573196" y="4820917"/>
            <a:ext cx="2018995" cy="707886"/>
          </a:xfrm>
          <a:prstGeom prst="rect">
            <a:avLst/>
          </a:prstGeom>
          <a:solidFill>
            <a:schemeClr val="accent3"/>
          </a:solidFill>
          <a:effectLst/>
        </p:spPr>
        <p:txBody>
          <a:bodyPr wrap="square">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zh-TW" altLang="en-US" sz="2000" b="0" i="0" u="none" strike="noStrike" kern="1200" cap="none" spc="0" normalizeH="0" baseline="0" noProof="0" dirty="0">
                <a:ln>
                  <a:noFill/>
                </a:ln>
                <a:solidFill>
                  <a:prstClr val="white"/>
                </a:solidFill>
                <a:effectLst/>
                <a:uLnTx/>
                <a:uFillTx/>
                <a:latin typeface="思源宋體" panose="02020400000000000000" pitchFamily="18" charset="-120"/>
                <a:ea typeface="思源宋體" panose="02020400000000000000" pitchFamily="18" charset="-120"/>
                <a:cs typeface="DFKai-SB" panose="03000509000000000000" pitchFamily="49" charset="-120"/>
              </a:rPr>
              <a:t>電子科、電機科</a:t>
            </a:r>
            <a:endParaRPr kumimoji="0" lang="en-US" altLang="zh-TW" sz="2000" b="0" i="0" u="none" strike="noStrike" kern="1200" cap="none" spc="0" normalizeH="0" baseline="0" noProof="0" dirty="0">
              <a:ln>
                <a:noFill/>
              </a:ln>
              <a:solidFill>
                <a:prstClr val="white"/>
              </a:solidFill>
              <a:effectLst/>
              <a:uLnTx/>
              <a:uFillTx/>
              <a:latin typeface="思源宋體" panose="02020400000000000000" pitchFamily="18" charset="-120"/>
              <a:ea typeface="思源宋體" panose="02020400000000000000" pitchFamily="18" charset="-120"/>
              <a:cs typeface="DFKai-SB" panose="03000509000000000000" pitchFamily="49" charset="-120"/>
            </a:endParaRP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prstClr val="white"/>
                </a:solidFill>
                <a:effectLst/>
                <a:uLnTx/>
                <a:uFillTx/>
                <a:latin typeface="思源宋體" panose="02020400000000000000" pitchFamily="18" charset="-120"/>
                <a:ea typeface="思源宋體" panose="02020400000000000000" pitchFamily="18" charset="-120"/>
                <a:cs typeface="DFKai-SB" panose="03000509000000000000" pitchFamily="49" charset="-120"/>
              </a:rPr>
              <a:t>(</a:t>
            </a:r>
            <a:r>
              <a:rPr kumimoji="0" lang="zh-TW" altLang="en-US" sz="2000" b="1" i="0" u="none" strike="noStrike" kern="1200" cap="none" spc="0" normalizeH="0" baseline="0" noProof="0" dirty="0">
                <a:ln>
                  <a:noFill/>
                </a:ln>
                <a:solidFill>
                  <a:prstClr val="white"/>
                </a:solidFill>
                <a:effectLst/>
                <a:uLnTx/>
                <a:uFillTx/>
                <a:latin typeface="思源宋體" panose="02020400000000000000" pitchFamily="18" charset="-120"/>
                <a:ea typeface="思源宋體" panose="02020400000000000000" pitchFamily="18" charset="-120"/>
                <a:cs typeface="DFKai-SB" panose="03000509000000000000" pitchFamily="49" charset="-120"/>
              </a:rPr>
              <a:t>電機與電子群</a:t>
            </a:r>
            <a:r>
              <a:rPr kumimoji="0" lang="en-US" altLang="zh-TW" sz="2000" b="0" i="0" u="none" strike="noStrike" kern="1200" cap="none" spc="0" normalizeH="0" baseline="0" noProof="0" dirty="0">
                <a:ln>
                  <a:noFill/>
                </a:ln>
                <a:solidFill>
                  <a:prstClr val="white"/>
                </a:solidFill>
                <a:effectLst/>
                <a:uLnTx/>
                <a:uFillTx/>
                <a:latin typeface="思源宋體" panose="02020400000000000000" pitchFamily="18" charset="-120"/>
                <a:ea typeface="思源宋體" panose="02020400000000000000" pitchFamily="18" charset="-120"/>
                <a:cs typeface="DFKai-SB" panose="03000509000000000000" pitchFamily="49" charset="-120"/>
              </a:rPr>
              <a:t>)</a:t>
            </a:r>
            <a:r>
              <a:rPr kumimoji="0" lang="zh-TW" altLang="en-US" sz="2000" b="0" i="0" u="none" strike="noStrike" kern="1200" cap="none" spc="0" normalizeH="0" baseline="0" noProof="0" dirty="0">
                <a:ln>
                  <a:noFill/>
                </a:ln>
                <a:solidFill>
                  <a:prstClr val="white"/>
                </a:solidFill>
                <a:effectLst/>
                <a:uLnTx/>
                <a:uFillTx/>
                <a:latin typeface="思源宋體" panose="02020400000000000000" pitchFamily="18" charset="-120"/>
                <a:ea typeface="思源宋體" panose="02020400000000000000" pitchFamily="18" charset="-120"/>
                <a:cs typeface="DFKai-SB" panose="03000509000000000000" pitchFamily="49" charset="-120"/>
              </a:rPr>
              <a:t>  </a:t>
            </a:r>
          </a:p>
        </p:txBody>
      </p:sp>
      <p:sp>
        <p:nvSpPr>
          <p:cNvPr id="31" name="矩形 30"/>
          <p:cNvSpPr/>
          <p:nvPr/>
        </p:nvSpPr>
        <p:spPr>
          <a:xfrm>
            <a:off x="8566672" y="2529291"/>
            <a:ext cx="2005169" cy="707886"/>
          </a:xfrm>
          <a:prstGeom prst="rect">
            <a:avLst/>
          </a:prstGeom>
          <a:solidFill>
            <a:schemeClr val="accent3"/>
          </a:solidFill>
          <a:ln>
            <a:noFill/>
          </a:ln>
          <a:effectLst/>
        </p:spPr>
        <p:txBody>
          <a:bodyPr wrap="square">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zh-TW" altLang="en-US" sz="2000" b="0" i="0" u="none" strike="noStrike" kern="1200" cap="none" spc="0" normalizeH="0" baseline="0" noProof="0" dirty="0">
                <a:ln>
                  <a:noFill/>
                </a:ln>
                <a:solidFill>
                  <a:prstClr val="white"/>
                </a:solidFill>
                <a:effectLst/>
                <a:uLnTx/>
                <a:uFillTx/>
                <a:latin typeface="思源宋體" panose="02020400000000000000" pitchFamily="18" charset="-120"/>
                <a:ea typeface="思源宋體" panose="02020400000000000000" pitchFamily="18" charset="-120"/>
                <a:cs typeface="DFKai-SB" panose="03000509000000000000" pitchFamily="49" charset="-120"/>
              </a:rPr>
              <a:t>電機科、電子科</a:t>
            </a:r>
            <a:endParaRPr kumimoji="0" lang="en-US" altLang="zh-TW" sz="2000" b="0" i="0" u="none" strike="noStrike" kern="1200" cap="none" spc="0" normalizeH="0" baseline="0" noProof="0" dirty="0">
              <a:ln>
                <a:noFill/>
              </a:ln>
              <a:solidFill>
                <a:prstClr val="white"/>
              </a:solidFill>
              <a:effectLst/>
              <a:uLnTx/>
              <a:uFillTx/>
              <a:latin typeface="思源宋體" panose="02020400000000000000" pitchFamily="18" charset="-120"/>
              <a:ea typeface="思源宋體" panose="02020400000000000000" pitchFamily="18" charset="-120"/>
              <a:cs typeface="DFKai-SB" panose="03000509000000000000" pitchFamily="49" charset="-120"/>
            </a:endParaRP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prstClr val="white"/>
                </a:solidFill>
                <a:effectLst/>
                <a:uLnTx/>
                <a:uFillTx/>
                <a:latin typeface="思源宋體" panose="02020400000000000000" pitchFamily="18" charset="-120"/>
                <a:ea typeface="思源宋體" panose="02020400000000000000" pitchFamily="18" charset="-120"/>
                <a:cs typeface="DFKai-SB" panose="03000509000000000000" pitchFamily="49" charset="-120"/>
              </a:rPr>
              <a:t>(</a:t>
            </a:r>
            <a:r>
              <a:rPr kumimoji="0" lang="zh-TW" altLang="en-US" sz="2000" b="1" i="0" u="none" strike="noStrike" kern="1200" cap="none" spc="0" normalizeH="0" baseline="0" noProof="0" dirty="0">
                <a:ln>
                  <a:noFill/>
                </a:ln>
                <a:solidFill>
                  <a:prstClr val="white"/>
                </a:solidFill>
                <a:effectLst/>
                <a:uLnTx/>
                <a:uFillTx/>
                <a:latin typeface="思源宋體" panose="02020400000000000000" pitchFamily="18" charset="-120"/>
                <a:ea typeface="思源宋體" panose="02020400000000000000" pitchFamily="18" charset="-120"/>
                <a:cs typeface="DFKai-SB" panose="03000509000000000000" pitchFamily="49" charset="-120"/>
              </a:rPr>
              <a:t>電機與電子群</a:t>
            </a:r>
            <a:r>
              <a:rPr kumimoji="0" lang="en-US" altLang="zh-TW" sz="2000" b="0" i="0" u="none" strike="noStrike" kern="1200" cap="none" spc="0" normalizeH="0" baseline="0" noProof="0" dirty="0">
                <a:ln>
                  <a:noFill/>
                </a:ln>
                <a:solidFill>
                  <a:prstClr val="white"/>
                </a:solidFill>
                <a:effectLst/>
                <a:uLnTx/>
                <a:uFillTx/>
                <a:latin typeface="思源宋體" panose="02020400000000000000" pitchFamily="18" charset="-120"/>
                <a:ea typeface="思源宋體" panose="02020400000000000000" pitchFamily="18" charset="-120"/>
                <a:cs typeface="DFKai-SB" panose="03000509000000000000" pitchFamily="49" charset="-120"/>
              </a:rPr>
              <a:t>)</a:t>
            </a:r>
            <a:r>
              <a:rPr kumimoji="0" lang="zh-TW" altLang="en-US" sz="2000" b="0" i="0" u="none" strike="noStrike" kern="1200" cap="none" spc="0" normalizeH="0" baseline="0" noProof="0" dirty="0">
                <a:ln>
                  <a:noFill/>
                </a:ln>
                <a:solidFill>
                  <a:prstClr val="white"/>
                </a:solidFill>
                <a:effectLst/>
                <a:uLnTx/>
                <a:uFillTx/>
                <a:latin typeface="思源宋體" panose="02020400000000000000" pitchFamily="18" charset="-120"/>
                <a:ea typeface="思源宋體" panose="02020400000000000000" pitchFamily="18" charset="-120"/>
                <a:cs typeface="DFKai-SB" panose="03000509000000000000" pitchFamily="49" charset="-120"/>
              </a:rPr>
              <a:t> </a:t>
            </a:r>
          </a:p>
        </p:txBody>
      </p:sp>
      <p:sp>
        <p:nvSpPr>
          <p:cNvPr id="25" name="AutoShape 4" descr="data:image/jpeg;base64,/9j/4AAQSkZJRgABAQAAAQABAAD/2wCEAAkGBhAQEBAUDxAQDxAVDxUQEA8QFBIPEA8UFRQVFRQQFBQXHCceFx0jGRYWHy8gIyopLC4uFx4xNTAqNSYrLCkBCQoKDgwOGg8PGiwkHCQsMSksLCwsKTQqLSwsKSkpLCwsLCosLCksMCwsLCosLCwsLCwsKSksLywsLCwsKSwsKf/AABEIAM0A9gMBIgACEQEDEQH/xAAcAAAABwEBAAAAAAAAAAAAAAAAAQIEBQYHAwj/xABQEAABAwIDAgcIDQoGAgMBAAABAAIDBBEFEiETMQYHIjJBUXFhcnOBkbHB0RQVFyMzNUJSU1SSobMWQ2KCk5SistPhJTR0wsPSg/BVZKMk/8QAGgEAAgMBAQAAAAAAAAAAAAAAAAECAwQFBv/EADcRAAIBAgMFBAkDBAMAAAAAAAABAgMREiExBBMyUYEFQWGhFDNScZGxwdHwIiPhFUKy8TRikv/aAAwDAQACEQMRAD8A1pGgqjwx4w48PkbCyE1FQWCQtL9kyNpJDczrEkmx0A6NbaXnCEpvDHUC32RrK/dmn+oxfvD/AOkh7tE/1GL94f8A0lo9CrcvNfcjiRqiMBZV7tE/1GH94f8A0kfu0zfUIv3h/wDSR6HW5ea+4YkaqjWU+7VN9Qi/eH/0kPdqm+oRfvD/AOkj0Oty819wxI1ZHZZT7tc31CL94f8A0lyk49JmuaDhocD8pk5dbtvGLKL2Wqs2vNDujXEFlHu2zfUIv3l/9Jc5ePWVoucPjPcFS7+kh7JVSu15r7hdGuAIZe4vNOL8Jqioe+WeaV7nOLsmd4jjHQ1jL2aANNOrW5UWccI6X/tHIlRhB2lPP3MLnqrL3EMvcXlT29PW/wDaOQ9vj1v/AGjlHBS9vyYZnqvL3EMq8qe3x63/ALRyf09SXtDhI/XozO06xvRu6Xt+TDM9OZSisvM+0d9K/wC071pfsuX6xN+0l/7J7ul7fkwuz0rlRZSvNnsyX6xN+0l/7JBmcd8ryesueT50bul7fkwuz0tlSV5viLzzZn36LPeD5brSuKfhTJJDWMqpnOZTBkommdmLInh+Zrnu1IaYybk/KtuAQ6KwuUJXt4MLmjEJKqvB/jJpK2o2LGyxkk7F8oa1s9rkgAG7TYEgG2nd0VsVdSnKm7TVhiUSUiVYCUSUiQASCCNABgLDONB9sXm8FD+GFuiwjjU+NpvBQ/hha9kdqgnoQ4AISHRo4DolOXoNUVnEtRZUoolCwCcqGVGglkAWVJISykOKTA5vKY1r9CnUhTKqOhWWq8hoLEX2aO99aj6ulLGB2cG+8dSf4jzR3vpKg5Hndc26BfQLk1/WMmgbUqVpcFe9jXZwLi9rf3UOjDj1qNOUU/1K/UZOfk8/6QeT+6e0OHvjaWlwOtx0W7irMTuU25Nri+vRfVTWGbLO+xcQWuIbnBN2usNcvSHX8XSrd5R9jzFmSmxd1obB3X5kioY0Wym468wdfu2A5PYVxujeUfY8wzOjyQbItokILO7XyGPaN+oXekxV0VLXRtuDUOpY3EGxyMNQ948ZDAe44ptRbwmsoNiei7R4zmt5it+xavp9RMlqKrMBjlbe8UjJhbQnZuDsvjtbxr0gx4cARqCAQe4dQvNdMbt8S3jgHXbbDaN18xEIieekvhJid97CtfakP0xl0EidRJSJcQkJRI0EAJQRkIIANYRxq/G03gofwwt4WEcavxtN4KH8MLVsnGJkFTHRdHLlTbl1evQR4Ss5FJSikqLA5VEMj4nGLnjUDuA2P3XKbYVXbRpD77Rp16nNO49uh+5SDqgjQNuC3KbEC/RfXuJjQ4c2Ic4ucec46eILBCNbfNvh/LDysT1ZwbqIqdlQ9rRE/LYh13DMLtuFEOUhPjVQ+FkD5nugYQWRaBotoLkC5t0XJso9y0xxW/X5COEqZVW4p7KmVTzSs9UkgsR5o730lDBfa4Q1BqmVc1SYZG07I2NEEUha4RyvftA51nZTa1tDo5DEeaO99JTTBvzn6v8AuWSnQVfad23a/wBrltOOJpEfsH/Nd5ChsH/Nd5CrhhmESVGYtLGRsy7WeV7Y4oQ42DnOPYdBcm2gJSsQwh0dXLTMJle2odTsIGUyuD8jSG30ubaX6V0/6PSvh3mfuNG5jpcpuwf813kKeYTG4SDku1BG49voV0kwuhY8wyVcu1D8j5mQtdSMcNHC+cPe0G4zhvRcNOl4+SjfT1JilGV7JTG4bxe9rg9IO8HpBBSXZFOWk38BKjF9422bvmu8hQ2bvmu8hVtioomRsfUPkbtLmKKFjXyFgcW7Vxe5oa3M1wG8nKdwFyoYPnkgbA8SMncWxveNmWOZYyslbc5Sxpa42JBa4EXvYU/0yHt+XIW5XMhMDfRM2ns+mrJ75dl7Fc2PLzs2fMRe/Jt2FN4TCHSZoZXMLrxC5DmNudHEWBNreRWSno6WVzI4pp9o9wZHJLCxkD3ONmA5ZC9gcSBextfUb1GyNIuCLEXBB3gjeE12XF/3v4BuVzI9j4zJeJrmM05LjmN7am9+tJZRZ6SskH5qajcex4q4/O5q5YfvCsnBSg22H4+35tJTTDthfNKP5Fz9kla793zMrICgfoth4nqzNRzxH81VOy97I1r7/bMixfDnrSeKCsDa2pj+lpWyDqvC+1vJMfIuvtkcezPwzBGtEIkpJXnCQRSUpEUAJQRoIAMLCeNgf4tL4CE/wkehbusI42fjeX/Tw/yuWvZON+76oT0ICm3Lq9cqbcur1348JWcikpRSVFgEgggkASQ5LSHKLAbypnU80p5KmdTzSslUkgsR5o730lNMG/Ofq/7k7xHmjvfSU0wb85+r/uUNi/5y6/4svocSJF249iukGX8oXZv/AJGTLf5+d2z/AI8qqhli2RbsztfpM5tvvzezRd8Qxd0tVJUsBie6cztAOYxuL84sba2PTboXpqkHO68GvjY2NNsj27vErHjOJywVEg+VLh1HDPnBLv8ALUj379zs8Yue1cn4tRPkM0lHIZi7O+FswbSPedXHJkL2tLrnIHdwEDQM3YxtH1UlRG2eSdjgHk5djI6Rj9q0WO4NLQNLB3csk7yd3Hu8Oa+VhZvVFixm96bq9r6XJ2bEX/8A02n3qQwO+wjcJNlkxF020y7TK2KjfLPyPlchrRl6bgKLpa+J8MTKiOR4Y33qWF7Y5WtcS4xOzMcHtzOc4biC462Nh09tsr4TFG1kcQeGRPO12m1bknMzrDOXt5JsAA0NAAtdZZRbjht+fn5zLD2ixSibO1zKR1PyhspTMagUzr8ibYFoD8pscpeQLdNgoWsp3RvlY/V7JHxvNy67mOLXG536g6p9HV0rHNeynmLw7M2KWdr6dpGrc2WJr5ADbklwvbUnpj55XOL3PJc5znPe473OcS5zj2kkpxja+vV3+rCxD4fvC0fiRhD3Yo1250VOw9jvZIPnWcYfvC0viK+FxHvKXz1C8nR9VLp8znsy+CAxSPjdzo5HRO7WOLT94Vv4D1uxxKidfK10phf0XErHMa37ZZ5Aovh9Q+x8XrWgENdNtm93bNbISO5mc7yJsypMYbI0XdG9szR1ujcHtHlaF6KH7tJrmvmhHpVEUI5A4BzdQ4Bw7CLhGvLEhKIo0SAEoIyggA1hHGz8by/6eH+Vy3hYPxs/G8v+nh/lcteycb931QnoQFNuXV65Uy6vXfjwlZyKSlFJUWASJGgkASQ5LSHKLAbypnU80p5KmdTzSslUkgsR5o730lduA+XbuzvjjblsXS3yahwsba636LHuhccR5o730lWfihwDDqo1nthHJJk2OyyPkjtm2ue+RwvzWrFvlQr7x6L6qxZTdmSTWwWHxcGl+Vwa4uygglpJyA7+jdyVXKzCdmzNt6eXUNyxPc91zf8ARA6Dr6wr5jnAjCo3tFPTyOkkHIhkmnAjaN8jiH3Ou4dNj1I8N4vsOzObU07g+12mOoqDG4DeQL3BuRe5I6ulbafbUIvJP4o1JyisVjM0FP4xwNZ7ZyUtOzIA5vOllcxjTHGb5iSSSXX8aY4/wcFNCQ+MsmbXMhL2ySObJG6Fz7i5seUN4A3dq0Q7ehOagoO7dtS9tpXsO6F1429lvIbLuo/CsMzR3DZSATqM5HlCVVU7WscWl1wPnE2+9bqtSpBSk4qyz1/grba7iyYe2nyQlxjziW8rZDGQ9pc8EEPYbAMEZG+5c4AB2oZSVTdk9gjjOvJlDC15aHPJuSSRe7RbqFimEOGZyGsbK9x3MYXvcbC5s1up0BPiKQaNlrgu3fOd61H93N4V/wCv4FmMcP3haXxE/C4j3lL56hZrQb1pfET8LiXeUvnqF5il6qfQwvUjOPKgyV1NMN0tMWHtiedfJI3yKoUxu3xLU+PbD89FTzAXMVTlLulrJWkHxF7Y/uWT0D9F2+z53poTN+4AVu2wyidfMWwiFxN7l0JMTr37rFPlUPicrC6kqIj+aqiWjqZIxrv5xIr6uJtEMFWUfEaElEUaJUDCKJGggA1g/Gwf8Xm8BCP4L+lbwsG41/jefwUP4YWvZOPoJ6EBTbl2euNNuXZ678eErOJRISHQ9isWLYHTCqfGyqZE4va1kGylc1hcG2aZd2pN79F1VOai7P8ALW5e8CuIlK0WCNkfsnVDYp9o+PZGOR+rL3OcafJK5xYXG91o6hr4xE6WSUxyMEbW2+SdXE3GgUd5H8TCxHFIcn9TSwNaSypErtLM2Mkd9deU7QaapgU730/PiA3lTOp5pTyVM6rmlZauhJBYjzR3vpKu3EZsb1xmJFjTloAzB3w9wR5FScR5o730lXLiTGmIb9NgdBf6ZcraIY5tE4yw5lu4QkyV4LQ1+ZsUdNyhAGRsuXtJcdSDmP67R0KRoXgTE2cbBzZMxDrZt5YR3RoVXMYbPPWNLPeWxNygm0geCbl1iLDo0VnwykcA69ySQS9wHKK5yhGVXDc3Oco0MVin4nicFNi08j3usWtY7klxa3Yw2GmhPJP/ALdQ/DjhTFWQxBtw8VwcGZSBswx4Did1yTqO70rhw6bbEKgeD/CYqvXAnZ2NjtBrvtoV6yn2TQp0o11fFk9e/Ilicqab8DV+AvGWyloRTup3vfFmLHCQNZLtJXuIdybtsHnrvl6LqqYxV56eNliBFCIhd+fNrcuFwC25+TcgaAKCwmJ+Zw2p1bfmt6D/AHT+sicI3EyFwtqLNF/GFor01CNRqm02m73XJ/8AbxZXJWTyJ3AMU9jTxyEPLLOZKI3ZJDHIwsfkdplcAcwNxq0ahNa+OJr3ine+SEWEb5Ghj3DKL3aN2tx4guceFuzFrqnZ2sG3jvmvv3brab+tKlwZwY53stps1xtk32vpu6bfesi7VoN4kpaW7vuQ30SFw/eFpfESffcR8HS+eoWa0G9aVxE/DYj4Om89QuRTypS6GXvLvxlUAmwmuafkwGcdsJEv+xee8OevU08Ie1zXc1zS09hFj515WhgMMj43c6OR0Tu1ji0/eF0uzZ6rx+f+hM0zigrAyuqI/paUPHVeF+7yTHyLXFgvAmt2OJUT75WmYwu6ARKx0bWn9dzPIFvRVPaULVr81/A0EkpSSVzRhIIIIANYNxr/ABvP4KH8MLeVg3Gv8bz+Ch/DC1bJx9BPQgKXcuz1xpty7PXoI8JWcXi4PYntdie0qTPly3lbJkvfm5dL2/R6ulMiiKg0m7gPocVy1RnyX99kkyX+eHaZrdGbq6Fww2s2JcHN2jHxGKRlyzM02Nw4bjcBNkFHAvzwAeVU9OWkRwPjdpZxlLwNdeTlF9EwKWUhyilZAN5UzqeaU8lTOp5pWaroSQWI80d76SuXBzal0jYtoXG3JjzEusHE6N32Fz5V1xHmjvfSVIcX/B2rq3zuo5YYXx5AXSvfE73wSN5BY09AcDu3hZqNWNLasctFf/EtpyUXdi9nUam09gLuNn6AGxJ8YXH2ZJ9JJ9p3rWgScCuEDgQauksb399lBIIsRfZbrKJbxS4kd0uHnslmP/Gu3HtPZ/7n8E/salWj3lZoqF9XK0SvkMLDZ9iG2vYgF7ju1cesW6bhFwlwBlI+INmMhdIHCMkuMTbEZSbWdyg4X0vlV+o+L/FYoNk1mFklxO1c6Z0gB3hp2WhtYXXLG+LnF6pkDXPoGiJ2bSWY5zazSfetLC+7rXlnUfpTmuDE30vcoTjZ5WeK/S404F4hCynyOdSscaiV7jI5jJyNnDsmtc+J4LCRIDpcbwd4LHhjUNc+d7dlYxRE7Dkw5xDGJNnfozh29PYOKXFGuBz0Bsd21nH/ABJ5UcVuKPa5pNCARYkTT3/BXerbZszxuMs2mtH3ljnHNrvOmIYGABeVgcHRMLLXeGvBcZMpIvYAGw+cNR0xVZgxDMzXNcMpLr8hzHAOOTKTc8kA3GnKte4KstbwfxWOMF4wpmUg59pNd2t8mXY2dc9FlXKkV2XL/wDzMblGYMc+7rNtmuWXuRv69L7lw6NOGHhf58TnylGm7NrrqVmg3rSuIn4bEfB03nqFmmH71pfET8NiPg6bz1ClT9XPoXPU10rzfxg0OwxetaBla6UTN6AdqxshI/Wc7xgr0eViXHpQ5K6lmH52mMZ7YX3v5JR5FfsMrVLcwZUm1BYGyNF3RubK0dboyHt+8BelIpQ9rXN3OaHDsIuF5opjdq3fi9rBLhdGQb5Idge2EmI/yLd2pG8Yz6CRYURRpJXDJBIIIIANYNxr/G8/gofw1vKwbjX+N5/BQ/hhatk4+gnoQFNuXZ640y6vXoI8JWciiKMpJUWASCCCQAKQ5LKQVFgN5UzqeaU8lTOq5pWSroSQWI80d76Sn/AKVzTUFsjoz73YtJH0nSEwxHmjvfSVNcWlA2X2XmLhbZWy6b9rfzLk7TU3c3LkKdPeRwot9Lic2UAzguvblXcbdv8A7uUuPZMQa6RzMpOhbc7917HW+/S6OhwiNpBADnjc5wGY9WvYuuLVEos2ExCMsIcJRduYke+W1LrAGzbeMb1ljt9WcsMM+n8BHYIRjiqfMdwVs4ty2PuQAGuIIOmhBRV3CKWmsZnxxtOjbuLsxGt+vcCqvPE5xYI5JJjHYWaLAm989t19DppvJG5SeIYXDVyNkmzlzeZTglrpB9Gbm1y7Mb6aAa71OU6sH+7byLo0KU1+1fzJrDuEksovHJTvAtfWQa9ltE/mxSq3h0YsdzQ4jsPJJ8izijw8xzzvo5HRw8mINe0vsXOs8Zzuyjc43seu2tqxR+zia+EsjcDyn5mvL2kdI1ubkW07u66g6rvl8i1bNl+rLqKrfZEpvKC82Nr6BoPUOhMZsPdlPvZvlPd6O1caDhA6/Ldt7uynTmeNrNPGrFM0GNxFiC02LTcWsUpbTVjk2U1Nhpp3un46mN4d0eJaXxE/DYj4Om89Qsywv5PYPMtM4ifhsR8HTeeoW6Hq59PmRNdWbcetBnoYJQLmKqGY9TJGOaf4gxaSq1xjYft8Krm2JIgMzQN+aIiUW8bEqEsNSL8QZgVA/Ra9xOVuamqYiReKpztb0hkrAQfG9sn3rGsNetI4oqzJXTx/S0ubxwvFh5JXeRd3bI49mfhmJGuJJSklecJBIIIIAMLBuNb42n8FD+GFvCwfjX+Np/BQ/hhatl4+gnoQFNuXV65U25dXr0EeErORSSlFJKiwCQQQSACQUspBUWA3lTOp5pTyVM6nmlZKmhJBYjzR3vpKsvFIP87ewA2Jc4mwaBtbuJVaxDmjs9JU/wAVuOUVMK1tc5gZIIgGSAkPsJQdwO7MFxtthjco+76F1LKSJrFOFTyTsyIofku/PSN6Ha6NB6LhRJ4S6gPblaTlHKJeb6DuXU5L+TzySasg3JBLpnFt+q+gtuva9t996gajC8KEuePEo5LuvkkZI3J08k6j7vGlCooRwxy+JZOKnO0bW5yt8c729y82T/Byd1Q4RxFwjEkhkfcNlc2MnKxvRcm9+5bsTrheBFlbA18AexwkvqHEhriQddeux6QqY7hLFTytdC9srQeVGb5ZBuIJt4wesI63hfHUTGR/vbBcNiuSbkWL3WFugburuqmUW54jQrQeCTV1y06NZaDiesmjiyxFrSZA8vIu6/yQL6aut1qxDhB7KpYc4DpJC1xLspDA35mmmp377XVUbjlPpeRp6bcoXXaDEYLnYOaxjHckDOW3Iu4C+oFz/ZTlFYsl4jrygnaLumWibDo4rSRE5TZkjbC2Y8146tdLd0Kc4PyP2UzXG4bfIT0NLAbeI33daqlVjkJhc1soLtC0WdqWuB3203b1IU/CKliD8s1y5ti3lFp00I07qyVFKSz1L686Shgj3ZrPne68vMpWFbm9g8y0ziJ+GxHwdN56hZrhwtbxLSuIn4bEfB03nqF1Yern0+ZxzXSucsQc1zXbnAtPYRYpZRKgZ5WipzDLJE7nRyOid2scWE+UK18Da7Y4jQvJs0z7F2/UTNdE0HuZntPiTHjEodhi9YAMrXyNnb1ESsa5x+3n+9MmzljQ9urmFsrO+YQ5v3gL1NP92k1zXzRE9KlEkQzh7WvbzXNDx2OFx50sryxIJBEUEAGsH41x/i03gYT/AAW9C3cLCeNj43l8BD/KVr2Tj6CehX6bcur1ypty6vXfjwlZyKSUopKiwOkFM+Q2Y0uPcSZInNJDgWkbwRYhT2EsD4Y8oc4se/aMjfs3nNfKb3GlrdPR3LJrwhdrE0kGRrCJCNd9soJ6Tv8AL3VmVVueGw7EQkFKSSrmIbypnU80p5KmdTzSslXQkgsQ5o7PSVJcXojvU7RjX/B2zNDrfCX3qNxDmjs9JUlxfH/M9Pwf/IuTtPGycXY07glg9K6SWSSGF+za3I0sYWgvzDMRbWwB8qscAonuAbT0ju4IoTfyBU7Cak7HYvfsttVHli18rYHPFr7+Uy9lJRUZdDHGyvzPEli+QXc4W0DrWIOhN9PEsm8w5I006WNXC4U8H6OOdj2wwxQzMc+QNY0ZJGus8tAGgOZp8qpfCx0Do4BDCxrBWsG0yNaZBkk03aj1KzcNKvaRUNyHv2cpeRpchzGF1u65jlUMdqn7OnjNsnsxjx13ySC33qVNXqxfijPPJNHL2LH8xn2Wp/hlNHyhkZ0Hmt7q6YJg8lZURwRWD3k8p18rGgFznm3UAfHYdK0nCOLGGklvUSuri5nvdPHHsLlp5T3EyatF27yBr03AXp61WnTylryOVThOWaM/9ix/MZ9kIn0rLHkM3H5IV/4X8FoBGZKaCWCZpBdBYyCRhNi9uUuAtvNju3jUKiP3HsPmVdOUakbpEpJxdmVLD94WlcRXwuI+DpvPULNcP3jxLSuIr4XEe8pfPULkU/VS6HRepraIo0kqgZi3HlQ5KykmH5yndGe2F97+SX7gqfSuu1apx4UGegilA+Bqmk97I1zD/EWLJcPfovRdnzvTRFm88XVaJcLoz8yL2Of/AAOMX3hgPjViVA4nq29PVRE6x1Ae1vUyVg872Sfer8VxdphgqyXiSQESCCzgBYTxrn/FpvAQj+En0rdlhHGr8bTeCh/DC17Jx9BPQgabcur1zp9yU8rvrhKxBSEmVxvpfcueZ3d8iqcgO7XEbiQesaIlwzO7vkQzO7vkUcQHYpDkjM7u+RGCbaoxXA5SplU80p5ImdTuKzVNCSCxDmjs9JTzgTVsj9kZ5GR32ds7g29s97X7QmmIc0dnpKgn71ytoV5skjVuEeKUjKOmdT1UbqqKVtQW7Vjw9zhlMeUHQBriO7boUhFwwodkMpbnDc+QyRNERAFmsPyjc2F9wv1WWLoLK6SZfGs4qyPQnB/hBhLqGnpq2emkEWUB7qlrX55HAPfcG+heSb9Aud11UuHtFRQiE0tdTVLDWsI2c0Uj2tySF2bIbAN5Iv8ApBZQgpwjhknyK5PEj0TxV45hUNPM+SopGVgkcLzSxMkLMrcrYy48063t03v0K5YRwrw3K2R2JUb55I2bQmpiG4FwY2PNZgBcdN/WSRdeRF2o3WkZ3wHl0V9Sq6knJ95VCCikj2P+V2H/AF+j/eIf+yy7h57CZOZKarglE2d72RyRv2Tha/NO51769N1llkAEUqrpSugnBTVmOcP3haTxFfC4j3lL56hZxRbwtG4jPhcR8HTeeoUqfq59CT1NbJRIIKgZX+H+G+yMMrY7ZnbB0jAN5fFaVn8TAvPWGybl6ie0EEHUEWI7h3ry/JRmnqJoTe8Uz4bnQnI8tB8YF/Guv2bPVEWaHxTVmSvlj6JaXNf9KF7co8kj/ItcWDcEa3Y4hRPJsNuInd0TNdEAe5me0+Jbwqu0oWrX5r+BoCJBBc0YFhfGmP8AFpvBQ/hhbhJMGi5NliHGwQ2v24cDHJExtweY9l2lp6rjKR41q2VpVMxMrzXWCQ+ZRUmLN+cPKuDsSHzgupLaYrJMhYmWvuf7geddX1F2/wB226+1QDcUtudbxoe2v6f3ql7QmOxPOnvb1t6R2onS9xp7SD6VBe2x+f8Aeh7bH5/3pekILE4Zxl/uLedcHPUUMV/T+9JOIg73BHpCCxIvcmtSdCuAr2/OCTNVtI3hQlVi1qMc4gOSOz1qGY4Ne0ubnAcCWnQOAOrTbrVhkiD2ixvomDsMPUsleEt48hoj62Zr3ucyNsTSSQ1t7DUnpPmsO4uFlK+1Z6kPas9SpwS5MZFWU9wXxyGmzbWN7iXNIcxsbiAA645Y7oTb2rPUj9qz1IwS5MCPrpQ+WRzb2dI5wuADYuJF7aLkw2IPUbqV9qz1IjhR6kYJcmBKWXeaVhY1rWWItd5y3cdb7hfUnpJ0aLW1XRsLLDlN3daPYs+c3yowS5AFRDULReIz4XEfB03nqFQYTG3UuHi1K0DiNiObEH25BFPGHdBc3bOc3xBzT+sFdGLVOV1y+Yu81hJQRLMMCwjjZwk0+KOkAOSojbMD0Z2gRyNH2Wn9dbsSqjxk8EjiFJ70AamEmWDcC/Sz4bndmAHja1atlqbuom9HkJmNbVzWhzOey0jO+aczT5QF6Op6gSMY9vNexrx2OAI868100tgWuBa4Etc0ggtINiCDqCCLWW88BZL4ZQ9ymYzxMGQfcF0e00nGMhInSjRILiEhD4w7eLphUcHqeTnxMd2gFSKNAEE7gZSH8xH9hvqSfyKpPoY/sN9SsAQQBAfkVSfQxfYb6kf5E0n0MX2G+pT6O6AK/wDkTSfQxfYb6kf5E0n0MX2G+pWBBAFf/Imk+hi+w31I/wAiaT6GL7DfUrAhdAEAOBVJ9DF9hvqQm4HwAciKIHvG+pWFBAGV4vxRNme57XuhJN3bINAJ6Tlta/dUf7iZ+tTfZj9S2RCynvJLvAxv3Ez9am+zH6kPcTP1qb7MfqWyWQsnvJ8xWMb9xM/WpvJH6kPcUP1qb7Mf/VbJZFZLeT5hYxz3FD9am8kf/VF7ih+tTeSP1LZLIWT3k+YWMb9xQ/Wpvsx+pD3FT9am+zH6lsaFkbyfMLGOt4lv/szHuWZ6lbeDvBOWjY1kUhbGDfKAAHE73G28nrV0sgoucnqxnOBpAFzcpT+4jJRKIEVXR1B+De0douoGrosUPMqWN/8AHf0q5IiEAZFivFvW1Epllni2juc9sWQv6LusdTbp3q4cHaGugZHG+SMxsaGNa1mWzWiwG/qVsshZTdSUkot5IAggjQUAP//Z"/>
          <p:cNvSpPr>
            <a:spLocks noChangeAspect="1" noChangeArrowheads="1"/>
          </p:cNvSpPr>
          <p:nvPr/>
        </p:nvSpPr>
        <p:spPr bwMode="auto">
          <a:xfrm>
            <a:off x="1831975" y="7938"/>
            <a:ext cx="304800" cy="304800"/>
          </a:xfrm>
          <a:prstGeom prst="rect">
            <a:avLst/>
          </a:prstGeom>
          <a:noFill/>
          <a:ln w="9525">
            <a:noFill/>
            <a:miter lim="800000"/>
            <a:headEnd/>
            <a:tailEnd/>
          </a:ln>
        </p:spPr>
        <p:txBody>
          <a:bodyPr/>
          <a:lstStyle/>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思源宋體" panose="02020400000000000000" pitchFamily="18" charset="-120"/>
              <a:ea typeface="思源宋體" panose="02020400000000000000" pitchFamily="18" charset="-120"/>
              <a:cs typeface="+mn-cs"/>
            </a:endParaRPr>
          </a:p>
        </p:txBody>
      </p:sp>
      <p:cxnSp>
        <p:nvCxnSpPr>
          <p:cNvPr id="26" name="肘形接點 8"/>
          <p:cNvCxnSpPr/>
          <p:nvPr/>
        </p:nvCxnSpPr>
        <p:spPr>
          <a:xfrm rot="16200000" flipH="1">
            <a:off x="1999106" y="1650579"/>
            <a:ext cx="978772" cy="561847"/>
          </a:xfrm>
          <a:prstGeom prst="bentConnector3">
            <a:avLst>
              <a:gd name="adj1" fmla="val 98936"/>
            </a:avLst>
          </a:prstGeom>
        </p:spPr>
        <p:style>
          <a:lnRef idx="2">
            <a:schemeClr val="accent1"/>
          </a:lnRef>
          <a:fillRef idx="0">
            <a:schemeClr val="accent1"/>
          </a:fillRef>
          <a:effectRef idx="1">
            <a:schemeClr val="accent1"/>
          </a:effectRef>
          <a:fontRef idx="minor">
            <a:schemeClr val="tx1"/>
          </a:fontRef>
        </p:style>
      </p:cxnSp>
      <p:cxnSp>
        <p:nvCxnSpPr>
          <p:cNvPr id="29" name="肘形接點 11"/>
          <p:cNvCxnSpPr/>
          <p:nvPr/>
        </p:nvCxnSpPr>
        <p:spPr>
          <a:xfrm rot="16200000" flipH="1">
            <a:off x="1199379" y="2132779"/>
            <a:ext cx="2449072" cy="431406"/>
          </a:xfrm>
          <a:prstGeom prst="bentConnector3">
            <a:avLst>
              <a:gd name="adj1" fmla="val 98800"/>
            </a:avLst>
          </a:prstGeom>
        </p:spPr>
        <p:style>
          <a:lnRef idx="2">
            <a:schemeClr val="accent1"/>
          </a:lnRef>
          <a:fillRef idx="0">
            <a:schemeClr val="accent1"/>
          </a:fillRef>
          <a:effectRef idx="1">
            <a:schemeClr val="accent1"/>
          </a:effectRef>
          <a:fontRef idx="minor">
            <a:schemeClr val="tx1"/>
          </a:fontRef>
        </p:style>
      </p:cxnSp>
      <p:pic>
        <p:nvPicPr>
          <p:cNvPr id="32" name="Picture 14" descr="http://www.apps-club.com/img/app-features.png"/>
          <p:cNvPicPr>
            <a:picLocks noChangeAspect="1" noChangeArrowheads="1"/>
          </p:cNvPicPr>
          <p:nvPr/>
        </p:nvPicPr>
        <p:blipFill>
          <a:blip r:embed="rId7" cstate="screen"/>
          <a:srcRect/>
          <a:stretch>
            <a:fillRect/>
          </a:stretch>
        </p:blipFill>
        <p:spPr bwMode="auto">
          <a:xfrm>
            <a:off x="2423593" y="5373217"/>
            <a:ext cx="1021879" cy="695807"/>
          </a:xfrm>
          <a:prstGeom prst="rect">
            <a:avLst/>
          </a:prstGeom>
          <a:ln>
            <a:noFill/>
          </a:ln>
          <a:effectLst>
            <a:outerShdw blurRad="292100" dist="139700" dir="2700000" algn="tl" rotWithShape="0">
              <a:srgbClr val="333333">
                <a:alpha val="65000"/>
              </a:srgbClr>
            </a:outerShdw>
          </a:effectLst>
        </p:spPr>
      </p:pic>
      <p:cxnSp>
        <p:nvCxnSpPr>
          <p:cNvPr id="37" name="肘形接點 18"/>
          <p:cNvCxnSpPr/>
          <p:nvPr/>
        </p:nvCxnSpPr>
        <p:spPr>
          <a:xfrm rot="16200000" flipH="1">
            <a:off x="322532" y="3490457"/>
            <a:ext cx="3971684" cy="201611"/>
          </a:xfrm>
          <a:prstGeom prst="bentConnector2">
            <a:avLst/>
          </a:prstGeom>
        </p:spPr>
        <p:style>
          <a:lnRef idx="2">
            <a:schemeClr val="accent1"/>
          </a:lnRef>
          <a:fillRef idx="0">
            <a:schemeClr val="accent1"/>
          </a:fillRef>
          <a:effectRef idx="1">
            <a:schemeClr val="accent1"/>
          </a:effectRef>
          <a:fontRef idx="minor">
            <a:schemeClr val="tx1"/>
          </a:fontRef>
        </p:style>
      </p:cxnSp>
      <p:cxnSp>
        <p:nvCxnSpPr>
          <p:cNvPr id="48" name="肘形接點 47"/>
          <p:cNvCxnSpPr>
            <a:cxnSpLocks/>
            <a:stCxn id="4102" idx="3"/>
            <a:endCxn id="29706" idx="1"/>
          </p:cNvCxnSpPr>
          <p:nvPr/>
        </p:nvCxnSpPr>
        <p:spPr>
          <a:xfrm flipV="1">
            <a:off x="7769574" y="4179553"/>
            <a:ext cx="797098" cy="152849"/>
          </a:xfrm>
          <a:prstGeom prst="bentConnector3">
            <a:avLst>
              <a:gd name="adj1" fmla="val 50000"/>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27" name="矩形 26"/>
          <p:cNvSpPr/>
          <p:nvPr/>
        </p:nvSpPr>
        <p:spPr>
          <a:xfrm>
            <a:off x="5327879" y="5679126"/>
            <a:ext cx="2441695" cy="430887"/>
          </a:xfrm>
          <a:prstGeom prst="rect">
            <a:avLst/>
          </a:prstGeom>
          <a:solidFill>
            <a:schemeClr val="accent3"/>
          </a:solidFill>
        </p:spPr>
        <p:style>
          <a:lnRef idx="1">
            <a:schemeClr val="accent1"/>
          </a:lnRef>
          <a:fillRef idx="1001">
            <a:schemeClr val="lt2"/>
          </a:fillRef>
          <a:effectRef idx="1">
            <a:schemeClr val="accent1"/>
          </a:effectRef>
          <a:fontRef idx="minor">
            <a:schemeClr val="dk1"/>
          </a:fontRef>
        </p:style>
        <p:txBody>
          <a:bodyPr wrap="none">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zh-TW" altLang="en-US" sz="2200" b="0" i="0" u="none" strike="noStrike" kern="1200" cap="none" spc="0" normalizeH="0" baseline="0" noProof="0" dirty="0">
                <a:ln>
                  <a:noFill/>
                </a:ln>
                <a:solidFill>
                  <a:prstClr val="white"/>
                </a:solidFill>
                <a:effectLst/>
                <a:uLnTx/>
                <a:uFillTx/>
                <a:latin typeface="思源宋體" panose="02020400000000000000" pitchFamily="18" charset="-120"/>
                <a:ea typeface="思源宋體" panose="02020400000000000000" pitchFamily="18" charset="-120"/>
                <a:cs typeface="DFKai-SB" panose="03000509000000000000" pitchFamily="49" charset="-120"/>
              </a:rPr>
              <a:t>電路板、零件加工</a:t>
            </a:r>
          </a:p>
        </p:txBody>
      </p:sp>
      <p:sp>
        <p:nvSpPr>
          <p:cNvPr id="33" name="矩形 32"/>
          <p:cNvSpPr/>
          <p:nvPr/>
        </p:nvSpPr>
        <p:spPr>
          <a:xfrm>
            <a:off x="8579720" y="5683853"/>
            <a:ext cx="2012471" cy="707886"/>
          </a:xfrm>
          <a:prstGeom prst="rect">
            <a:avLst/>
          </a:prstGeom>
          <a:solidFill>
            <a:schemeClr val="accent3"/>
          </a:solidFill>
          <a:effectLst/>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000" b="0" i="0" u="none" strike="noStrike" kern="1200" cap="none" spc="0" normalizeH="0" baseline="0" noProof="0" dirty="0">
                <a:ln>
                  <a:noFill/>
                </a:ln>
                <a:solidFill>
                  <a:prstClr val="white"/>
                </a:solidFill>
                <a:effectLst/>
                <a:uLnTx/>
                <a:uFillTx/>
                <a:latin typeface="思源宋體" panose="02020400000000000000" pitchFamily="18" charset="-120"/>
                <a:ea typeface="思源宋體" panose="02020400000000000000" pitchFamily="18" charset="-120"/>
                <a:cs typeface="DFKai-SB" panose="03000509000000000000" pitchFamily="49" charset="-120"/>
              </a:rPr>
              <a:t>機械科、模具科</a:t>
            </a:r>
            <a:endParaRPr kumimoji="0" lang="en-US" altLang="zh-TW" sz="2000" b="0" i="0" u="none" strike="noStrike" kern="1200" cap="none" spc="0" normalizeH="0" baseline="0" noProof="0" dirty="0">
              <a:ln>
                <a:noFill/>
              </a:ln>
              <a:solidFill>
                <a:prstClr val="white"/>
              </a:solidFill>
              <a:effectLst/>
              <a:uLnTx/>
              <a:uFillTx/>
              <a:latin typeface="思源宋體" panose="02020400000000000000" pitchFamily="18" charset="-120"/>
              <a:ea typeface="思源宋體" panose="02020400000000000000" pitchFamily="18" charset="-120"/>
              <a:cs typeface="DFKai-SB" panose="03000509000000000000" pitchFamily="49" charset="-120"/>
            </a:endParaRP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altLang="zh-TW" sz="2000" b="1" i="0" u="none" strike="noStrike" kern="1200" cap="none" spc="0" normalizeH="0" baseline="0" noProof="0" dirty="0">
                <a:ln>
                  <a:noFill/>
                </a:ln>
                <a:solidFill>
                  <a:prstClr val="white"/>
                </a:solidFill>
                <a:effectLst/>
                <a:uLnTx/>
                <a:uFillTx/>
                <a:latin typeface="思源宋體" panose="02020400000000000000" pitchFamily="18" charset="-120"/>
                <a:ea typeface="思源宋體" panose="02020400000000000000" pitchFamily="18" charset="-120"/>
                <a:cs typeface="DFKai-SB" panose="03000509000000000000" pitchFamily="49" charset="-120"/>
              </a:rPr>
              <a:t>(</a:t>
            </a:r>
            <a:r>
              <a:rPr kumimoji="0" lang="zh-TW" altLang="en-US" sz="2000" b="1" i="0" u="none" strike="noStrike" kern="1200" cap="none" spc="0" normalizeH="0" baseline="0" noProof="0" dirty="0">
                <a:ln>
                  <a:noFill/>
                </a:ln>
                <a:solidFill>
                  <a:prstClr val="white"/>
                </a:solidFill>
                <a:effectLst/>
                <a:uLnTx/>
                <a:uFillTx/>
                <a:latin typeface="思源宋體" panose="02020400000000000000" pitchFamily="18" charset="-120"/>
                <a:ea typeface="思源宋體" panose="02020400000000000000" pitchFamily="18" charset="-120"/>
                <a:cs typeface="DFKai-SB" panose="03000509000000000000" pitchFamily="49" charset="-120"/>
              </a:rPr>
              <a:t>機械群</a:t>
            </a:r>
            <a:r>
              <a:rPr kumimoji="0" lang="en-US" altLang="zh-TW" sz="2000" b="1" i="0" u="none" strike="noStrike" kern="1200" cap="none" spc="0" normalizeH="0" baseline="0" noProof="0" dirty="0">
                <a:ln>
                  <a:noFill/>
                </a:ln>
                <a:solidFill>
                  <a:prstClr val="white"/>
                </a:solidFill>
                <a:effectLst/>
                <a:uLnTx/>
                <a:uFillTx/>
                <a:latin typeface="思源宋體" panose="02020400000000000000" pitchFamily="18" charset="-120"/>
                <a:ea typeface="思源宋體" panose="02020400000000000000" pitchFamily="18" charset="-120"/>
                <a:cs typeface="DFKai-SB" panose="03000509000000000000" pitchFamily="49" charset="-120"/>
              </a:rPr>
              <a:t>)</a:t>
            </a:r>
            <a:r>
              <a:rPr kumimoji="0" lang="zh-TW" altLang="en-US" sz="2000" b="0" i="0" u="none" strike="noStrike" kern="1200" cap="none" spc="0" normalizeH="0" baseline="0" noProof="0" dirty="0">
                <a:ln>
                  <a:noFill/>
                </a:ln>
                <a:solidFill>
                  <a:prstClr val="white"/>
                </a:solidFill>
                <a:effectLst/>
                <a:uLnTx/>
                <a:uFillTx/>
                <a:latin typeface="思源宋體" panose="02020400000000000000" pitchFamily="18" charset="-120"/>
                <a:ea typeface="思源宋體" panose="02020400000000000000" pitchFamily="18" charset="-120"/>
                <a:cs typeface="DFKai-SB" panose="03000509000000000000" pitchFamily="49" charset="-120"/>
              </a:rPr>
              <a:t>  </a:t>
            </a:r>
          </a:p>
        </p:txBody>
      </p:sp>
      <p:cxnSp>
        <p:nvCxnSpPr>
          <p:cNvPr id="40" name="直線接點 39"/>
          <p:cNvCxnSpPr>
            <a:cxnSpLocks/>
            <a:stCxn id="27" idx="3"/>
            <a:endCxn id="33" idx="1"/>
          </p:cNvCxnSpPr>
          <p:nvPr/>
        </p:nvCxnSpPr>
        <p:spPr>
          <a:xfrm>
            <a:off x="7769574" y="5894570"/>
            <a:ext cx="810146" cy="143226"/>
          </a:xfrm>
          <a:prstGeom prst="line">
            <a:avLst/>
          </a:prstGeom>
          <a:ln w="38100">
            <a:solidFill>
              <a:srgbClr val="0000FF"/>
            </a:solidFill>
            <a:prstDash val="sysDot"/>
          </a:ln>
        </p:spPr>
        <p:style>
          <a:lnRef idx="1">
            <a:schemeClr val="accent1"/>
          </a:lnRef>
          <a:fillRef idx="0">
            <a:schemeClr val="accent1"/>
          </a:fillRef>
          <a:effectRef idx="0">
            <a:schemeClr val="accent1"/>
          </a:effectRef>
          <a:fontRef idx="minor">
            <a:schemeClr val="tx1"/>
          </a:fontRef>
        </p:style>
      </p:cxnSp>
      <p:sp>
        <p:nvSpPr>
          <p:cNvPr id="34" name="矩形 33"/>
          <p:cNvSpPr/>
          <p:nvPr/>
        </p:nvSpPr>
        <p:spPr>
          <a:xfrm>
            <a:off x="2359093" y="4228230"/>
            <a:ext cx="2592535" cy="677108"/>
          </a:xfrm>
          <a:prstGeom prst="rect">
            <a:avLst/>
          </a:prstGeom>
          <a:solidFill>
            <a:schemeClr val="accent3"/>
          </a:solidFill>
        </p:spPr>
        <p:style>
          <a:lnRef idx="1">
            <a:schemeClr val="accent6"/>
          </a:lnRef>
          <a:fillRef idx="2">
            <a:schemeClr val="accent6"/>
          </a:fillRef>
          <a:effectRef idx="1">
            <a:schemeClr val="accent6"/>
          </a:effectRef>
          <a:fontRef idx="minor">
            <a:schemeClr val="dk1"/>
          </a:fontRef>
        </p:style>
        <p:txBody>
          <a:bodyPr wrap="square" lIns="0" tIns="0" rIns="0" bIns="0">
            <a:spAutoFit/>
          </a:body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zh-TW" altLang="en-US" sz="2200" b="0" i="0" u="none" strike="noStrike" kern="1200" cap="none" spc="0" normalizeH="0" baseline="0" noProof="0" dirty="0">
                <a:ln>
                  <a:noFill/>
                </a:ln>
                <a:solidFill>
                  <a:prstClr val="white"/>
                </a:solidFill>
                <a:effectLst/>
                <a:uLnTx/>
                <a:uFillTx/>
                <a:latin typeface="思源宋體" panose="02020400000000000000" pitchFamily="18" charset="-120"/>
                <a:ea typeface="思源宋體" panose="02020400000000000000" pitchFamily="18" charset="-120"/>
                <a:cs typeface="DFKai-SB" panose="03000509000000000000" pitchFamily="49" charset="-120"/>
              </a:rPr>
              <a:t>半導體、</a:t>
            </a:r>
            <a:r>
              <a:rPr kumimoji="0" lang="en-US" altLang="zh-TW" sz="2200" b="0" i="0" u="none" strike="noStrike" kern="1200" cap="none" spc="0" normalizeH="0" baseline="0" noProof="0" dirty="0">
                <a:ln>
                  <a:noFill/>
                </a:ln>
                <a:solidFill>
                  <a:prstClr val="white"/>
                </a:solidFill>
                <a:effectLst/>
                <a:uLnTx/>
                <a:uFillTx/>
                <a:latin typeface="思源宋體" panose="02020400000000000000" pitchFamily="18" charset="-120"/>
                <a:ea typeface="思源宋體" panose="02020400000000000000" pitchFamily="18" charset="-120"/>
                <a:cs typeface="DFKai-SB" panose="03000509000000000000" pitchFamily="49" charset="-120"/>
              </a:rPr>
              <a:t>IC</a:t>
            </a:r>
            <a:r>
              <a:rPr kumimoji="0" lang="zh-TW" altLang="en-US" sz="2200" b="0" i="0" u="none" strike="noStrike" kern="1200" cap="none" spc="0" normalizeH="0" baseline="0" noProof="0" dirty="0">
                <a:ln>
                  <a:noFill/>
                </a:ln>
                <a:solidFill>
                  <a:prstClr val="white"/>
                </a:solidFill>
                <a:effectLst/>
                <a:uLnTx/>
                <a:uFillTx/>
                <a:latin typeface="思源宋體" panose="02020400000000000000" pitchFamily="18" charset="-120"/>
                <a:ea typeface="思源宋體" panose="02020400000000000000" pitchFamily="18" charset="-120"/>
                <a:cs typeface="DFKai-SB" panose="03000509000000000000" pitchFamily="49" charset="-120"/>
              </a:rPr>
              <a:t>設計</a:t>
            </a:r>
            <a:endParaRPr kumimoji="0" lang="en-US" altLang="zh-TW" sz="2200" b="0" i="0" u="none" strike="noStrike" kern="1200" cap="none" spc="0" normalizeH="0" baseline="0" noProof="0" dirty="0">
              <a:ln>
                <a:noFill/>
              </a:ln>
              <a:solidFill>
                <a:prstClr val="white"/>
              </a:solidFill>
              <a:effectLst/>
              <a:uLnTx/>
              <a:uFillTx/>
              <a:latin typeface="思源宋體" panose="02020400000000000000" pitchFamily="18" charset="-120"/>
              <a:ea typeface="思源宋體" panose="02020400000000000000" pitchFamily="18" charset="-120"/>
              <a:cs typeface="DFKai-SB" panose="03000509000000000000" pitchFamily="49" charset="-120"/>
            </a:endParaRPr>
          </a:p>
          <a:p>
            <a:pPr marL="0" marR="0" lvl="0" indent="0" algn="l" defTabSz="457200" rtl="0" eaLnBrk="0" fontAlgn="auto" latinLnBrk="0" hangingPunct="0">
              <a:lnSpc>
                <a:spcPct val="100000"/>
              </a:lnSpc>
              <a:spcBef>
                <a:spcPts val="0"/>
              </a:spcBef>
              <a:spcAft>
                <a:spcPts val="0"/>
              </a:spcAft>
              <a:buClrTx/>
              <a:buSzTx/>
              <a:buFontTx/>
              <a:buNone/>
              <a:tabLst/>
              <a:defRPr/>
            </a:pPr>
            <a:r>
              <a:rPr kumimoji="0" lang="zh-TW" altLang="en-US" sz="2200" b="0" i="0" u="none" strike="noStrike" kern="1200" cap="none" spc="0" normalizeH="0" baseline="0" noProof="0" dirty="0">
                <a:ln>
                  <a:noFill/>
                </a:ln>
                <a:solidFill>
                  <a:prstClr val="white"/>
                </a:solidFill>
                <a:effectLst/>
                <a:uLnTx/>
                <a:uFillTx/>
                <a:latin typeface="思源宋體" panose="02020400000000000000" pitchFamily="18" charset="-120"/>
                <a:ea typeface="思源宋體" panose="02020400000000000000" pitchFamily="18" charset="-120"/>
                <a:cs typeface="DFKai-SB" panose="03000509000000000000" pitchFamily="49" charset="-120"/>
              </a:rPr>
              <a:t>電路系統設計與製造</a:t>
            </a:r>
          </a:p>
        </p:txBody>
      </p:sp>
      <p:graphicFrame>
        <p:nvGraphicFramePr>
          <p:cNvPr id="4" name="物件 3"/>
          <p:cNvGraphicFramePr>
            <a:graphicFrameLocks noChangeAspect="1"/>
          </p:cNvGraphicFramePr>
          <p:nvPr/>
        </p:nvGraphicFramePr>
        <p:xfrm>
          <a:off x="2813343" y="1493438"/>
          <a:ext cx="1053049" cy="1053049"/>
        </p:xfrm>
        <a:graphic>
          <a:graphicData uri="http://schemas.openxmlformats.org/presentationml/2006/ole">
            <mc:AlternateContent xmlns:mc="http://schemas.openxmlformats.org/markup-compatibility/2006">
              <mc:Choice xmlns:v="urn:schemas-microsoft-com:vml" Requires="v">
                <p:oleObj spid="_x0000_s3088" name="PhotoImpact" r:id="rId8" imgW="2286000" imgH="2286000" progId="PI3.Image">
                  <p:embed/>
                </p:oleObj>
              </mc:Choice>
              <mc:Fallback>
                <p:oleObj name="PhotoImpact" r:id="rId8" imgW="2286000" imgH="2286000" progId="PI3.Image">
                  <p:embed/>
                  <p:pic>
                    <p:nvPicPr>
                      <p:cNvPr id="4" name="物件 3"/>
                      <p:cNvPicPr/>
                      <p:nvPr/>
                    </p:nvPicPr>
                    <p:blipFill>
                      <a:blip r:embed="rId9"/>
                      <a:stretch>
                        <a:fillRect/>
                      </a:stretch>
                    </p:blipFill>
                    <p:spPr>
                      <a:xfrm>
                        <a:off x="2813343" y="1493438"/>
                        <a:ext cx="1053049" cy="1053049"/>
                      </a:xfrm>
                      <a:prstGeom prst="rect">
                        <a:avLst/>
                      </a:prstGeom>
                    </p:spPr>
                  </p:pic>
                </p:oleObj>
              </mc:Fallback>
            </mc:AlternateContent>
          </a:graphicData>
        </a:graphic>
      </p:graphicFrame>
      <p:graphicFrame>
        <p:nvGraphicFramePr>
          <p:cNvPr id="36" name="物件 35"/>
          <p:cNvGraphicFramePr>
            <a:graphicFrameLocks noChangeAspect="1"/>
          </p:cNvGraphicFramePr>
          <p:nvPr/>
        </p:nvGraphicFramePr>
        <p:xfrm>
          <a:off x="2374069" y="2651805"/>
          <a:ext cx="2687960" cy="1497278"/>
        </p:xfrm>
        <a:graphic>
          <a:graphicData uri="http://schemas.openxmlformats.org/presentationml/2006/ole">
            <mc:AlternateContent xmlns:mc="http://schemas.openxmlformats.org/markup-compatibility/2006">
              <mc:Choice xmlns:v="urn:schemas-microsoft-com:vml" Requires="v">
                <p:oleObj spid="_x0000_s3089" name="PhotoImpact" r:id="rId10" imgW="14592240" imgH="8127720" progId="PI3.Image">
                  <p:embed/>
                </p:oleObj>
              </mc:Choice>
              <mc:Fallback>
                <p:oleObj name="PhotoImpact" r:id="rId10" imgW="14592240" imgH="8127720" progId="PI3.Image">
                  <p:embed/>
                  <p:pic>
                    <p:nvPicPr>
                      <p:cNvPr id="36" name="物件 35"/>
                      <p:cNvPicPr/>
                      <p:nvPr/>
                    </p:nvPicPr>
                    <p:blipFill>
                      <a:blip r:embed="rId11"/>
                      <a:stretch>
                        <a:fillRect/>
                      </a:stretch>
                    </p:blipFill>
                    <p:spPr>
                      <a:xfrm>
                        <a:off x="2374069" y="2651805"/>
                        <a:ext cx="2687960" cy="1497278"/>
                      </a:xfrm>
                      <a:prstGeom prst="rect">
                        <a:avLst/>
                      </a:prstGeom>
                    </p:spPr>
                  </p:pic>
                </p:oleObj>
              </mc:Fallback>
            </mc:AlternateContent>
          </a:graphicData>
        </a:graphic>
      </p:graphicFrame>
      <p:sp>
        <p:nvSpPr>
          <p:cNvPr id="2" name="投影片編號版面配置區 1">
            <a:extLst>
              <a:ext uri="{FF2B5EF4-FFF2-40B4-BE49-F238E27FC236}">
                <a16:creationId xmlns:a16="http://schemas.microsoft.com/office/drawing/2014/main" id="{8B383E03-B4A1-832F-E93D-09032E43D44E}"/>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D0DCACF-9AB4-4939-83DB-091BEB9C2FD4}" type="slidenum">
              <a:rPr kumimoji="0" lang="zh-TW" altLang="en-US" sz="1400" b="1" i="0" u="none" strike="noStrike" kern="1200" cap="none" spc="0" normalizeH="0" baseline="0" noProof="0" smtClean="0">
                <a:ln>
                  <a:noFill/>
                </a:ln>
                <a:solidFill>
                  <a:srgbClr val="FFFFFF"/>
                </a:solidFill>
                <a:effectLst/>
                <a:uLnTx/>
                <a:uFillTx/>
                <a:latin typeface="思源宋體" panose="02020400000000000000" pitchFamily="18" charset="-120"/>
                <a:ea typeface="思源宋體" panose="02020400000000000000" pitchFamily="18" charset="-120"/>
                <a:cs typeface="+mn-cs"/>
              </a:rPr>
              <a:pPr marL="0" marR="0" lvl="0" indent="0" algn="ctr" defTabSz="457200" rtl="0" eaLnBrk="1" fontAlgn="auto" latinLnBrk="0" hangingPunct="1">
                <a:lnSpc>
                  <a:spcPct val="100000"/>
                </a:lnSpc>
                <a:spcBef>
                  <a:spcPts val="0"/>
                </a:spcBef>
                <a:spcAft>
                  <a:spcPts val="0"/>
                </a:spcAft>
                <a:buClrTx/>
                <a:buSzTx/>
                <a:buFontTx/>
                <a:buNone/>
                <a:tabLst/>
                <a:defRPr/>
              </a:pPr>
              <a:t>105</a:t>
            </a:fld>
            <a:endParaRPr kumimoji="0" lang="zh-TW" altLang="en-US" sz="1400" b="1" i="0" u="none" strike="noStrike" kern="1200" cap="none" spc="0" normalizeH="0" baseline="0" noProof="0">
              <a:ln>
                <a:noFill/>
              </a:ln>
              <a:solidFill>
                <a:srgbClr val="FFFFFF"/>
              </a:solidFill>
              <a:effectLst/>
              <a:uLnTx/>
              <a:uFillTx/>
              <a:latin typeface="思源宋體" panose="02020400000000000000" pitchFamily="18" charset="-120"/>
              <a:ea typeface="思源宋體" panose="02020400000000000000" pitchFamily="18" charset="-120"/>
              <a:cs typeface="+mn-cs"/>
            </a:endParaRPr>
          </a:p>
        </p:txBody>
      </p:sp>
      <p:grpSp>
        <p:nvGrpSpPr>
          <p:cNvPr id="5" name="群組 4">
            <a:extLst>
              <a:ext uri="{FF2B5EF4-FFF2-40B4-BE49-F238E27FC236}">
                <a16:creationId xmlns:a16="http://schemas.microsoft.com/office/drawing/2014/main" id="{06EDB00C-7E73-CE4B-4457-F9EE978C49BB}"/>
              </a:ext>
            </a:extLst>
          </p:cNvPr>
          <p:cNvGrpSpPr>
            <a:grpSpLocks noChangeAspect="1"/>
          </p:cNvGrpSpPr>
          <p:nvPr/>
        </p:nvGrpSpPr>
        <p:grpSpPr>
          <a:xfrm>
            <a:off x="919447" y="953403"/>
            <a:ext cx="1603978" cy="1336243"/>
            <a:chOff x="1329194" y="1824771"/>
            <a:chExt cx="4480094" cy="3732272"/>
          </a:xfrm>
        </p:grpSpPr>
        <p:pic>
          <p:nvPicPr>
            <p:cNvPr id="6" name="Picture 8" descr="iOS 18 為iPhone 帶來前所未見的個人化、智慧功能與堅強實力- Apple (台灣)">
              <a:extLst>
                <a:ext uri="{FF2B5EF4-FFF2-40B4-BE49-F238E27FC236}">
                  <a16:creationId xmlns:a16="http://schemas.microsoft.com/office/drawing/2014/main" id="{2F450746-9CD7-6499-967B-76B9724F95B3}"/>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20637" t="6442" r="21030" b="7226"/>
            <a:stretch/>
          </p:blipFill>
          <p:spPr bwMode="auto">
            <a:xfrm>
              <a:off x="4153121" y="1963938"/>
              <a:ext cx="1656167" cy="343123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iPhone 16 Pro 512GB White Titanium - od 6 109 zł - Swappie">
              <a:extLst>
                <a:ext uri="{FF2B5EF4-FFF2-40B4-BE49-F238E27FC236}">
                  <a16:creationId xmlns:a16="http://schemas.microsoft.com/office/drawing/2014/main" id="{495154CF-FE55-C3E8-D056-FAF149619A92}"/>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329194" y="1824771"/>
              <a:ext cx="3732272" cy="3732272"/>
            </a:xfrm>
            <a:prstGeom prst="rect">
              <a:avLst/>
            </a:prstGeom>
            <a:noFill/>
            <a:extLst>
              <a:ext uri="{909E8E84-426E-40DD-AFC4-6F175D3DCCD1}">
                <a14:hiddenFill xmlns:a14="http://schemas.microsoft.com/office/drawing/2010/main">
                  <a:solidFill>
                    <a:srgbClr val="FFFFFF"/>
                  </a:solidFill>
                </a14:hiddenFill>
              </a:ext>
            </a:extLst>
          </p:spPr>
        </p:pic>
      </p:grpSp>
      <p:sp>
        <p:nvSpPr>
          <p:cNvPr id="42" name="標題 1">
            <a:extLst>
              <a:ext uri="{FF2B5EF4-FFF2-40B4-BE49-F238E27FC236}">
                <a16:creationId xmlns:a16="http://schemas.microsoft.com/office/drawing/2014/main" id="{0D5124BA-8088-A14A-82CF-2152C6854C3B}"/>
              </a:ext>
            </a:extLst>
          </p:cNvPr>
          <p:cNvSpPr>
            <a:spLocks noGrp="1"/>
          </p:cNvSpPr>
          <p:nvPr>
            <p:ph type="title"/>
          </p:nvPr>
        </p:nvSpPr>
        <p:spPr>
          <a:xfrm>
            <a:off x="1199456" y="3606"/>
            <a:ext cx="11055019" cy="1143000"/>
          </a:xfrm>
        </p:spPr>
        <p:txBody>
          <a:bodyPr/>
          <a:lstStyle/>
          <a:p>
            <a:r>
              <a:rPr lang="zh-TW" altLang="en-US" sz="4000" b="1" dirty="0">
                <a:effectLst/>
                <a:latin typeface="思源宋體" panose="02020400000000000000" pitchFamily="18" charset="-120"/>
                <a:ea typeface="思源宋體" panose="02020400000000000000" pitchFamily="18" charset="-120"/>
                <a:cs typeface="DFKai-SB" panose="03000509000000000000" pitchFamily="49" charset="-120"/>
              </a:rPr>
              <a:t>專業群科分析－</a:t>
            </a:r>
            <a:r>
              <a:rPr lang="zh-TW" altLang="en-US" sz="3600" b="1" dirty="0">
                <a:solidFill>
                  <a:schemeClr val="accent1"/>
                </a:solidFill>
                <a:effectLst/>
                <a:latin typeface="思源宋體" panose="02020400000000000000" pitchFamily="18" charset="-120"/>
                <a:ea typeface="思源宋體" panose="02020400000000000000" pitchFamily="18" charset="-120"/>
                <a:cs typeface="DFKai-SB" panose="03000509000000000000" pitchFamily="49" charset="-120"/>
              </a:rPr>
              <a:t>以智慧型手機、平板為例 </a:t>
            </a:r>
            <a:r>
              <a:rPr lang="en-US" altLang="zh-TW" sz="2800" b="1" dirty="0">
                <a:solidFill>
                  <a:schemeClr val="accent1"/>
                </a:solidFill>
                <a:effectLst/>
                <a:latin typeface="思源宋體" panose="02020400000000000000" pitchFamily="18" charset="-120"/>
                <a:ea typeface="思源宋體" panose="02020400000000000000" pitchFamily="18" charset="-120"/>
                <a:cs typeface="DFKai-SB" panose="03000509000000000000" pitchFamily="49" charset="-120"/>
              </a:rPr>
              <a:t>3/5</a:t>
            </a:r>
            <a:endParaRPr lang="zh-TW" altLang="en-US" sz="3600" b="1" dirty="0">
              <a:solidFill>
                <a:schemeClr val="accent1"/>
              </a:solidFill>
              <a:effectLst/>
              <a:latin typeface="思源宋體" panose="02020400000000000000" pitchFamily="18" charset="-120"/>
              <a:ea typeface="思源宋體" panose="02020400000000000000" pitchFamily="18" charset="-120"/>
              <a:cs typeface="DFKai-SB" panose="03000509000000000000" pitchFamily="49" charset="-120"/>
            </a:endParaRPr>
          </a:p>
        </p:txBody>
      </p:sp>
    </p:spTree>
    <p:extLst>
      <p:ext uri="{BB962C8B-B14F-4D97-AF65-F5344CB8AC3E}">
        <p14:creationId xmlns:p14="http://schemas.microsoft.com/office/powerpoint/2010/main" val="315447309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 name="物件 34"/>
          <p:cNvGraphicFramePr>
            <a:graphicFrameLocks noChangeAspect="1"/>
          </p:cNvGraphicFramePr>
          <p:nvPr/>
        </p:nvGraphicFramePr>
        <p:xfrm>
          <a:off x="2935499" y="1662564"/>
          <a:ext cx="1053049" cy="1053049"/>
        </p:xfrm>
        <a:graphic>
          <a:graphicData uri="http://schemas.openxmlformats.org/presentationml/2006/ole">
            <mc:AlternateContent xmlns:mc="http://schemas.openxmlformats.org/markup-compatibility/2006">
              <mc:Choice xmlns:v="urn:schemas-microsoft-com:vml" Requires="v">
                <p:oleObj spid="_x0000_s4112" name="PhotoImpact" r:id="rId3" imgW="2286000" imgH="2286000" progId="PI3.Image">
                  <p:embed/>
                </p:oleObj>
              </mc:Choice>
              <mc:Fallback>
                <p:oleObj name="PhotoImpact" r:id="rId3" imgW="2286000" imgH="2286000" progId="PI3.Image">
                  <p:embed/>
                  <p:pic>
                    <p:nvPicPr>
                      <p:cNvPr id="35" name="物件 34"/>
                      <p:cNvPicPr/>
                      <p:nvPr/>
                    </p:nvPicPr>
                    <p:blipFill>
                      <a:blip r:embed="rId4"/>
                      <a:stretch>
                        <a:fillRect/>
                      </a:stretch>
                    </p:blipFill>
                    <p:spPr>
                      <a:xfrm>
                        <a:off x="2935499" y="1662564"/>
                        <a:ext cx="1053049" cy="1053049"/>
                      </a:xfrm>
                      <a:prstGeom prst="rect">
                        <a:avLst/>
                      </a:prstGeom>
                    </p:spPr>
                  </p:pic>
                </p:oleObj>
              </mc:Fallback>
            </mc:AlternateContent>
          </a:graphicData>
        </a:graphic>
      </p:graphicFrame>
      <p:sp>
        <p:nvSpPr>
          <p:cNvPr id="30722" name="AutoShape 2" descr="data:image/jpeg;base64,/9j/4AAQSkZJRgABAQAAAQABAAD/2wCEAAkGBhAQEBAUDxAQDxAVDxUQEA8QFBIPEA8UFRQVFRQQFBQXHCceFx0jGRYWHy8gIyopLC4uFx4xNTAqNSYrLCkBCQoKDgwOGg8PGiwkHCQsMSksLCwsKTQqLSwsKSkpLCwsLCosLCksMCwsLCosLCwsLCwsKSksLywsLCwsKSwsKf/AABEIAM0A9gMBIgACEQEDEQH/xAAcAAAABwEBAAAAAAAAAAAAAAAAAQIEBQYHAwj/xABQEAABAwIDAgcIDQoGAgMBAAABAAIDBBEFEiETMQYHIjJBUXFhcnOBkbHB0RQVFyMzNUJSU1SSobMWQ2KCk5SistPhJTR0wsPSg/BVZKMk/8QAGgEAAgMBAQAAAAAAAAAAAAAAAAECAwQFBv/EADcRAAIBAgMFBAkDBAMAAAAAAAABAgMREiExBBMyUYEFQWGhFDNScZGxwdHwIiPhFUKy8TRikv/aAAwDAQACEQMRAD8A1pGgqjwx4w48PkbCyE1FQWCQtL9kyNpJDczrEkmx0A6NbaXnCEpvDHUC32RrK/dmn+oxfvD/AOkh7tE/1GL94f8A0lo9CrcvNfcjiRqiMBZV7tE/1GH94f8A0kfu0zfUIv3h/wDSR6HW5ea+4YkaqjWU+7VN9Qi/eH/0kPdqm+oRfvD/AOkj0Oty819wxI1ZHZZT7tc31CL94f8A0lyk49JmuaDhocD8pk5dbtvGLKL2Wqs2vNDujXEFlHu2zfUIv3l/9Jc5ePWVoucPjPcFS7+kh7JVSu15r7hdGuAIZe4vNOL8Jqioe+WeaV7nOLsmd4jjHQ1jL2aANNOrW5UWccI6X/tHIlRhB2lPP3MLnqrL3EMvcXlT29PW/wDaOQ9vj1v/AGjlHBS9vyYZnqvL3EMq8qe3x63/ALRyf09SXtDhI/XozO06xvRu6Xt+TDM9OZSisvM+0d9K/wC071pfsuX6xN+0l/7J7ul7fkwuz0rlRZSvNnsyX6xN+0l/7JBmcd8ryesueT50bul7fkwuz0tlSV5viLzzZn36LPeD5brSuKfhTJJDWMqpnOZTBkommdmLInh+Zrnu1IaYybk/KtuAQ6KwuUJXt4MLmjEJKqvB/jJpK2o2LGyxkk7F8oa1s9rkgAG7TYEgG2nd0VsVdSnKm7TVhiUSUiVYCUSUiQASCCNABgLDONB9sXm8FD+GFuiwjjU+NpvBQ/hha9kdqgnoQ4AISHRo4DolOXoNUVnEtRZUoolCwCcqGVGglkAWVJISykOKTA5vKY1r9CnUhTKqOhWWq8hoLEX2aO99aj6ulLGB2cG+8dSf4jzR3vpKg5Hndc26BfQLk1/WMmgbUqVpcFe9jXZwLi9rf3UOjDj1qNOUU/1K/UZOfk8/6QeT+6e0OHvjaWlwOtx0W7irMTuU25Nri+vRfVTWGbLO+xcQWuIbnBN2usNcvSHX8XSrd5R9jzFmSmxd1obB3X5kioY0Wym468wdfu2A5PYVxujeUfY8wzOjyQbItokILO7XyGPaN+oXekxV0VLXRtuDUOpY3EGxyMNQ948ZDAe44ptRbwmsoNiei7R4zmt5it+xavp9RMlqKrMBjlbe8UjJhbQnZuDsvjtbxr0gx4cARqCAQe4dQvNdMbt8S3jgHXbbDaN18xEIieekvhJid97CtfakP0xl0EidRJSJcQkJRI0EAJQRkIIANYRxq/G03gofwwt4WEcavxtN4KH8MLVsnGJkFTHRdHLlTbl1evQR4Ss5FJSikqLA5VEMj4nGLnjUDuA2P3XKbYVXbRpD77Rp16nNO49uh+5SDqgjQNuC3KbEC/RfXuJjQ4c2Ic4ucec46eILBCNbfNvh/LDysT1ZwbqIqdlQ9rRE/LYh13DMLtuFEOUhPjVQ+FkD5nugYQWRaBotoLkC5t0XJso9y0xxW/X5COEqZVW4p7KmVTzSs9UkgsR5o730lDBfa4Q1BqmVc1SYZG07I2NEEUha4RyvftA51nZTa1tDo5DEeaO99JTTBvzn6v8AuWSnQVfad23a/wBrltOOJpEfsH/Nd5ChsH/Nd5CrhhmESVGYtLGRsy7WeV7Y4oQ42DnOPYdBcm2gJSsQwh0dXLTMJle2odTsIGUyuD8jSG30ubaX6V0/6PSvh3mfuNG5jpcpuwf813kKeYTG4SDku1BG49voV0kwuhY8wyVcu1D8j5mQtdSMcNHC+cPe0G4zhvRcNOl4+SjfT1JilGV7JTG4bxe9rg9IO8HpBBSXZFOWk38BKjF9422bvmu8hQ2bvmu8hVtioomRsfUPkbtLmKKFjXyFgcW7Vxe5oa3M1wG8nKdwFyoYPnkgbA8SMncWxveNmWOZYyslbc5Sxpa42JBa4EXvYU/0yHt+XIW5XMhMDfRM2ns+mrJ75dl7Fc2PLzs2fMRe/Jt2FN4TCHSZoZXMLrxC5DmNudHEWBNreRWSno6WVzI4pp9o9wZHJLCxkD3ONmA5ZC9gcSBextfUb1GyNIuCLEXBB3gjeE12XF/3v4BuVzI9j4zJeJrmM05LjmN7am9+tJZRZ6SskH5qajcex4q4/O5q5YfvCsnBSg22H4+35tJTTDthfNKP5Fz9kla793zMrICgfoth4nqzNRzxH81VOy97I1r7/bMixfDnrSeKCsDa2pj+lpWyDqvC+1vJMfIuvtkcezPwzBGtEIkpJXnCQRSUpEUAJQRoIAMLCeNgf4tL4CE/wkehbusI42fjeX/Tw/yuWvZON+76oT0ICm3Lq9cqbcur1348JWcikpRSVFgEgggkASQ5LSHKLAbypnU80p5KmdTzSslUkgsR5o730lNMG/Ofq/7k7xHmjvfSU0wb85+r/uUNi/5y6/4svocSJF249iukGX8oXZv/AJGTLf5+d2z/AI8qqhli2RbsztfpM5tvvzezRd8Qxd0tVJUsBie6cztAOYxuL84sba2PTboXpqkHO68GvjY2NNsj27vErHjOJywVEg+VLh1HDPnBLv8ALUj379zs8Yue1cn4tRPkM0lHIZi7O+FswbSPedXHJkL2tLrnIHdwEDQM3YxtH1UlRG2eSdjgHk5djI6Rj9q0WO4NLQNLB3csk7yd3Hu8Oa+VhZvVFixm96bq9r6XJ2bEX/8A02n3qQwO+wjcJNlkxF020y7TK2KjfLPyPlchrRl6bgKLpa+J8MTKiOR4Y33qWF7Y5WtcS4xOzMcHtzOc4biC462Nh09tsr4TFG1kcQeGRPO12m1bknMzrDOXt5JsAA0NAAtdZZRbjht+fn5zLD2ixSibO1zKR1PyhspTMagUzr8ibYFoD8pscpeQLdNgoWsp3RvlY/V7JHxvNy67mOLXG536g6p9HV0rHNeynmLw7M2KWdr6dpGrc2WJr5ADbklwvbUnpj55XOL3PJc5znPe473OcS5zj2kkpxja+vV3+rCxD4fvC0fiRhD3Yo1250VOw9jvZIPnWcYfvC0viK+FxHvKXz1C8nR9VLp8znsy+CAxSPjdzo5HRO7WOLT94Vv4D1uxxKidfK10phf0XErHMa37ZZ5Aovh9Q+x8XrWgENdNtm93bNbISO5mc7yJsypMYbI0XdG9szR1ujcHtHlaF6KH7tJrmvmhHpVEUI5A4BzdQ4Bw7CLhGvLEhKIo0SAEoIyggA1hHGz8by/6eH+Vy3hYPxs/G8v+nh/lcteycb931QnoQFNuXV65Uy6vXfjwlZyKSlFJUWASJGgkASQ5LSHKLAbypnU80p5KmdTzSslUkgsR5o730lduA+XbuzvjjblsXS3yahwsba636LHuhccR5o730lWfihwDDqo1nthHJJk2OyyPkjtm2ue+RwvzWrFvlQr7x6L6qxZTdmSTWwWHxcGl+Vwa4uygglpJyA7+jdyVXKzCdmzNt6eXUNyxPc91zf8ARA6Dr6wr5jnAjCo3tFPTyOkkHIhkmnAjaN8jiH3Ou4dNj1I8N4vsOzObU07g+12mOoqDG4DeQL3BuRe5I6ulbafbUIvJP4o1JyisVjM0FP4xwNZ7ZyUtOzIA5vOllcxjTHGb5iSSSXX8aY4/wcFNCQ+MsmbXMhL2ySObJG6Fz7i5seUN4A3dq0Q7ehOagoO7dtS9tpXsO6F1429lvIbLuo/CsMzR3DZSATqM5HlCVVU7WscWl1wPnE2+9bqtSpBSk4qyz1/grba7iyYe2nyQlxjziW8rZDGQ9pc8EEPYbAMEZG+5c4AB2oZSVTdk9gjjOvJlDC15aHPJuSSRe7RbqFimEOGZyGsbK9x3MYXvcbC5s1up0BPiKQaNlrgu3fOd61H93N4V/wCv4FmMcP3haXxE/C4j3lL56hZrQb1pfET8LiXeUvnqF5il6qfQwvUjOPKgyV1NMN0tMWHtiedfJI3yKoUxu3xLU+PbD89FTzAXMVTlLulrJWkHxF7Y/uWT0D9F2+z53poTN+4AVu2wyidfMWwiFxN7l0JMTr37rFPlUPicrC6kqIj+aqiWjqZIxrv5xIr6uJtEMFWUfEaElEUaJUDCKJGggA1g/Gwf8Xm8BCP4L+lbwsG41/jefwUP4YWvZOPoJ6EBTbl2euNNuXZ678eErOJRISHQ9isWLYHTCqfGyqZE4va1kGylc1hcG2aZd2pN79F1VOai7P8ALW5e8CuIlK0WCNkfsnVDYp9o+PZGOR+rL3OcafJK5xYXG91o6hr4xE6WSUxyMEbW2+SdXE3GgUd5H8TCxHFIcn9TSwNaSypErtLM2Mkd9deU7QaapgU730/PiA3lTOp5pTyVM6rmlZauhJBYjzR3vpKu3EZsb1xmJFjTloAzB3w9wR5FScR5o730lXLiTGmIb9NgdBf6ZcraIY5tE4yw5lu4QkyV4LQ1+ZsUdNyhAGRsuXtJcdSDmP67R0KRoXgTE2cbBzZMxDrZt5YR3RoVXMYbPPWNLPeWxNygm0geCbl1iLDo0VnwykcA69ySQS9wHKK5yhGVXDc3Oco0MVin4nicFNi08j3usWtY7klxa3Yw2GmhPJP/ALdQ/DjhTFWQxBtw8VwcGZSBswx4Did1yTqO70rhw6bbEKgeD/CYqvXAnZ2NjtBrvtoV6yn2TQp0o11fFk9e/Ilicqab8DV+AvGWyloRTup3vfFmLHCQNZLtJXuIdybtsHnrvl6LqqYxV56eNliBFCIhd+fNrcuFwC25+TcgaAKCwmJ+Zw2p1bfmt6D/AHT+sicI3EyFwtqLNF/GFor01CNRqm02m73XJ/8AbxZXJWTyJ3AMU9jTxyEPLLOZKI3ZJDHIwsfkdplcAcwNxq0ahNa+OJr3ine+SEWEb5Ghj3DKL3aN2tx4guceFuzFrqnZ2sG3jvmvv3brab+tKlwZwY53stps1xtk32vpu6bfesi7VoN4kpaW7vuQ30SFw/eFpfESffcR8HS+eoWa0G9aVxE/DYj4Om89QuRTypS6GXvLvxlUAmwmuafkwGcdsJEv+xee8OevU08Ie1zXc1zS09hFj515WhgMMj43c6OR0Tu1ji0/eF0uzZ6rx+f+hM0zigrAyuqI/paUPHVeF+7yTHyLXFgvAmt2OJUT75WmYwu6ARKx0bWn9dzPIFvRVPaULVr81/A0EkpSSVzRhIIIIANYNxr/ABvP4KH8MLeVg3Gv8bz+Ch/DC1bJx9BPQgKXcuz1xpty7PXoI8JWcXi4PYntdie0qTPly3lbJkvfm5dL2/R6ulMiiKg0m7gPocVy1RnyX99kkyX+eHaZrdGbq6Fww2s2JcHN2jHxGKRlyzM02Nw4bjcBNkFHAvzwAeVU9OWkRwPjdpZxlLwNdeTlF9EwKWUhyilZAN5UzqeaU8lTOp5pWaroSQWI80d76SuXBzal0jYtoXG3JjzEusHE6N32Fz5V1xHmjvfSVIcX/B2rq3zuo5YYXx5AXSvfE73wSN5BY09AcDu3hZqNWNLasctFf/EtpyUXdi9nUam09gLuNn6AGxJ8YXH2ZJ9JJ9p3rWgScCuEDgQauksb399lBIIsRfZbrKJbxS4kd0uHnslmP/Gu3HtPZ/7n8E/salWj3lZoqF9XK0SvkMLDZ9iG2vYgF7ju1cesW6bhFwlwBlI+INmMhdIHCMkuMTbEZSbWdyg4X0vlV+o+L/FYoNk1mFklxO1c6Z0gB3hp2WhtYXXLG+LnF6pkDXPoGiJ2bSWY5zazSfetLC+7rXlnUfpTmuDE30vcoTjZ5WeK/S404F4hCynyOdSscaiV7jI5jJyNnDsmtc+J4LCRIDpcbwd4LHhjUNc+d7dlYxRE7Dkw5xDGJNnfozh29PYOKXFGuBz0Bsd21nH/ABJ5UcVuKPa5pNCARYkTT3/BXerbZszxuMs2mtH3ljnHNrvOmIYGABeVgcHRMLLXeGvBcZMpIvYAGw+cNR0xVZgxDMzXNcMpLr8hzHAOOTKTc8kA3GnKte4KstbwfxWOMF4wpmUg59pNd2t8mXY2dc9FlXKkV2XL/wDzMblGYMc+7rNtmuWXuRv69L7lw6NOGHhf58TnylGm7NrrqVmg3rSuIn4bEfB03nqFmmH71pfET8NiPg6bz1ClT9XPoXPU10rzfxg0OwxetaBla6UTN6AdqxshI/Wc7xgr0eViXHpQ5K6lmH52mMZ7YX3v5JR5FfsMrVLcwZUm1BYGyNF3RubK0dboyHt+8BelIpQ9rXN3OaHDsIuF5opjdq3fi9rBLhdGQb5Idge2EmI/yLd2pG8Yz6CRYURRpJXDJBIIIIANYNxr/G8/gofw1vKwbjX+N5/BQ/hhatk4+gnoQFNuXZ640y6vXoI8JWciiKMpJUWASCCCQAKQ5LKQVFgN5UzqeaU8lTOq5pWSroSQWI80d76Sn/AKVzTUFsjoz73YtJH0nSEwxHmjvfSVNcWlA2X2XmLhbZWy6b9rfzLk7TU3c3LkKdPeRwot9Lic2UAzguvblXcbdv8A7uUuPZMQa6RzMpOhbc7917HW+/S6OhwiNpBADnjc5wGY9WvYuuLVEos2ExCMsIcJRduYke+W1LrAGzbeMb1ljt9WcsMM+n8BHYIRjiqfMdwVs4ty2PuQAGuIIOmhBRV3CKWmsZnxxtOjbuLsxGt+vcCqvPE5xYI5JJjHYWaLAm989t19DppvJG5SeIYXDVyNkmzlzeZTglrpB9Gbm1y7Mb6aAa71OU6sH+7byLo0KU1+1fzJrDuEksovHJTvAtfWQa9ltE/mxSq3h0YsdzQ4jsPJJ8izijw8xzzvo5HRw8mINe0vsXOs8Zzuyjc43seu2tqxR+zia+EsjcDyn5mvL2kdI1ubkW07u66g6rvl8i1bNl+rLqKrfZEpvKC82Nr6BoPUOhMZsPdlPvZvlPd6O1caDhA6/Ldt7uynTmeNrNPGrFM0GNxFiC02LTcWsUpbTVjk2U1Nhpp3un46mN4d0eJaXxE/DYj4Om89Qsywv5PYPMtM4ifhsR8HTeeoW6Hq59PmRNdWbcetBnoYJQLmKqGY9TJGOaf4gxaSq1xjYft8Krm2JIgMzQN+aIiUW8bEqEsNSL8QZgVA/Ra9xOVuamqYiReKpztb0hkrAQfG9sn3rGsNetI4oqzJXTx/S0ubxwvFh5JXeRd3bI49mfhmJGuJJSklecJBIIIIAMLBuNb42n8FD+GFvCwfjX+Np/BQ/hhatl4+gnoQFNuXV65U25dXr0EeErORSSlFJKiwCQQQSACQUspBUWA3lTOp5pTyVM6nmlZKmhJBYjzR3vpKsvFIP87ewA2Jc4mwaBtbuJVaxDmjs9JU/wAVuOUVMK1tc5gZIIgGSAkPsJQdwO7MFxtthjco+76F1LKSJrFOFTyTsyIofku/PSN6Ha6NB6LhRJ4S6gPblaTlHKJeb6DuXU5L+TzySasg3JBLpnFt+q+gtuva9t996gajC8KEuePEo5LuvkkZI3J08k6j7vGlCooRwxy+JZOKnO0bW5yt8c729y82T/Byd1Q4RxFwjEkhkfcNlc2MnKxvRcm9+5bsTrheBFlbA18AexwkvqHEhriQddeux6QqY7hLFTytdC9srQeVGb5ZBuIJt4wesI63hfHUTGR/vbBcNiuSbkWL3WFugburuqmUW54jQrQeCTV1y06NZaDiesmjiyxFrSZA8vIu6/yQL6aut1qxDhB7KpYc4DpJC1xLspDA35mmmp377XVUbjlPpeRp6bcoXXaDEYLnYOaxjHckDOW3Iu4C+oFz/ZTlFYsl4jrygnaLumWibDo4rSRE5TZkjbC2Y8146tdLd0Kc4PyP2UzXG4bfIT0NLAbeI33daqlVjkJhc1soLtC0WdqWuB3203b1IU/CKliD8s1y5ti3lFp00I07qyVFKSz1L686Shgj3ZrPne68vMpWFbm9g8y0ziJ+GxHwdN56hZrhwtbxLSuIn4bEfB03nqF1Yern0+ZxzXSucsQc1zXbnAtPYRYpZRKgZ5WipzDLJE7nRyOid2scWE+UK18Da7Y4jQvJs0z7F2/UTNdE0HuZntPiTHjEodhi9YAMrXyNnb1ESsa5x+3n+9MmzljQ9urmFsrO+YQ5v3gL1NP92k1zXzRE9KlEkQzh7WvbzXNDx2OFx50sryxIJBEUEAGsH41x/i03gYT/AAW9C3cLCeNj43l8BD/KVr2Tj6CehX6bcur1ypty6vXfjwlZyKSUopKiwOkFM+Q2Y0uPcSZInNJDgWkbwRYhT2EsD4Y8oc4se/aMjfs3nNfKb3GlrdPR3LJrwhdrE0kGRrCJCNd9soJ6Tv8AL3VmVVueGw7EQkFKSSrmIbypnU80p5KmdTzSslXQkgsQ5o7PSVJcXojvU7RjX/B2zNDrfCX3qNxDmjs9JUlxfH/M9Pwf/IuTtPGycXY07glg9K6SWSSGF+za3I0sYWgvzDMRbWwB8qscAonuAbT0ju4IoTfyBU7Cak7HYvfsttVHli18rYHPFr7+Uy9lJRUZdDHGyvzPEli+QXc4W0DrWIOhN9PEsm8w5I006WNXC4U8H6OOdj2wwxQzMc+QNY0ZJGus8tAGgOZp8qpfCx0Do4BDCxrBWsG0yNaZBkk03aj1KzcNKvaRUNyHv2cpeRpchzGF1u65jlUMdqn7OnjNsnsxjx13ySC33qVNXqxfijPPJNHL2LH8xn2Wp/hlNHyhkZ0Hmt7q6YJg8lZURwRWD3k8p18rGgFznm3UAfHYdK0nCOLGGklvUSuri5nvdPHHsLlp5T3EyatF27yBr03AXp61WnTylryOVThOWaM/9ix/MZ9kIn0rLHkM3H5IV/4X8FoBGZKaCWCZpBdBYyCRhNi9uUuAtvNju3jUKiP3HsPmVdOUakbpEpJxdmVLD94WlcRXwuI+DpvPULNcP3jxLSuIr4XEe8pfPULkU/VS6HRepraIo0kqgZi3HlQ5KykmH5yndGe2F97+SX7gqfSuu1apx4UGegilA+Bqmk97I1zD/EWLJcPfovRdnzvTRFm88XVaJcLoz8yL2Of/AAOMX3hgPjViVA4nq29PVRE6x1Ae1vUyVg872Sfer8VxdphgqyXiSQESCCzgBYTxrn/FpvAQj+En0rdlhHGr8bTeCh/DC17Jx9BPQgabcur1zp9yU8rvrhKxBSEmVxvpfcueZ3d8iqcgO7XEbiQesaIlwzO7vkQzO7vkUcQHYpDkjM7u+RGCbaoxXA5SplU80p5ImdTuKzVNCSCxDmjs9JTzgTVsj9kZ5GR32ds7g29s97X7QmmIc0dnpKgn71ytoV5skjVuEeKUjKOmdT1UbqqKVtQW7Vjw9zhlMeUHQBriO7boUhFwwodkMpbnDc+QyRNERAFmsPyjc2F9wv1WWLoLK6SZfGs4qyPQnB/hBhLqGnpq2emkEWUB7qlrX55HAPfcG+heSb9Aud11UuHtFRQiE0tdTVLDWsI2c0Uj2tySF2bIbAN5Iv8ApBZQgpwjhknyK5PEj0TxV45hUNPM+SopGVgkcLzSxMkLMrcrYy48063t03v0K5YRwrw3K2R2JUb55I2bQmpiG4FwY2PNZgBcdN/WSRdeRF2o3WkZ3wHl0V9Sq6knJ95VCCikj2P+V2H/AF+j/eIf+yy7h57CZOZKarglE2d72RyRv2Tha/NO51769N1llkAEUqrpSugnBTVmOcP3haTxFfC4j3lL56hZxRbwtG4jPhcR8HTeeoUqfq59CT1NbJRIIKgZX+H+G+yMMrY7ZnbB0jAN5fFaVn8TAvPWGybl6ie0EEHUEWI7h3ry/JRmnqJoTe8Uz4bnQnI8tB8YF/Guv2bPVEWaHxTVmSvlj6JaXNf9KF7co8kj/ItcWDcEa3Y4hRPJsNuInd0TNdEAe5me0+Jbwqu0oWrX5r+BoCJBBc0YFhfGmP8AFpvBQ/hhbhJMGi5NliHGwQ2v24cDHJExtweY9l2lp6rjKR41q2VpVMxMrzXWCQ+ZRUmLN+cPKuDsSHzgupLaYrJMhYmWvuf7geddX1F2/wB226+1QDcUtudbxoe2v6f3ql7QmOxPOnvb1t6R2onS9xp7SD6VBe2x+f8Aeh7bH5/3pekILE4Zxl/uLedcHPUUMV/T+9JOIg73BHpCCxIvcmtSdCuAr2/OCTNVtI3hQlVi1qMc4gOSOz1qGY4Ne0ubnAcCWnQOAOrTbrVhkiD2ixvomDsMPUsleEt48hoj62Zr3ucyNsTSSQ1t7DUnpPmsO4uFlK+1Z6kPas9SpwS5MZFWU9wXxyGmzbWN7iXNIcxsbiAA645Y7oTb2rPUj9qz1IwS5MCPrpQ+WRzb2dI5wuADYuJF7aLkw2IPUbqV9qz1IjhR6kYJcmBKWXeaVhY1rWWItd5y3cdb7hfUnpJ0aLW1XRsLLDlN3daPYs+c3yowS5AFRDULReIz4XEfB03nqFQYTG3UuHi1K0DiNiObEH25BFPGHdBc3bOc3xBzT+sFdGLVOV1y+Yu81hJQRLMMCwjjZwk0+KOkAOSojbMD0Z2gRyNH2Wn9dbsSqjxk8EjiFJ70AamEmWDcC/Sz4bndmAHja1atlqbuom9HkJmNbVzWhzOey0jO+aczT5QF6Op6gSMY9vNexrx2OAI868100tgWuBa4Etc0ggtINiCDqCCLWW88BZL4ZQ9ymYzxMGQfcF0e00nGMhInSjRILiEhD4w7eLphUcHqeTnxMd2gFSKNAEE7gZSH8xH9hvqSfyKpPoY/sN9SsAQQBAfkVSfQxfYb6kf5E0n0MX2G+pT6O6AK/wDkTSfQxfYb6kf5E0n0MX2G+pWBBAFf/Imk+hi+w31I/wAiaT6GL7DfUrAhdAEAOBVJ9DF9hvqQm4HwAciKIHvG+pWFBAGV4vxRNme57XuhJN3bINAJ6Tlta/dUf7iZ+tTfZj9S2RCynvJLvAxv3Ez9am+zH6kPcTP1qb7MfqWyWQsnvJ8xWMb9xM/WpvJH6kPcUP1qb7Mf/VbJZFZLeT5hYxz3FD9am8kf/VF7ih+tTeSP1LZLIWT3k+YWMb9xQ/Wpvsx+pD3FT9am+zH6lsaFkbyfMLGOt4lv/szHuWZ6lbeDvBOWjY1kUhbGDfKAAHE73G28nrV0sgoucnqxnOBpAFzcpT+4jJRKIEVXR1B+De0douoGrosUPMqWN/8AHf0q5IiEAZFivFvW1Epllni2juc9sWQv6LusdTbp3q4cHaGugZHG+SMxsaGNa1mWzWiwG/qVsshZTdSUkot5IAggjQUAP//Z"/>
          <p:cNvSpPr>
            <a:spLocks noChangeAspect="1" noChangeArrowheads="1"/>
          </p:cNvSpPr>
          <p:nvPr/>
        </p:nvSpPr>
        <p:spPr bwMode="auto">
          <a:xfrm>
            <a:off x="1679575" y="-144463"/>
            <a:ext cx="304800" cy="304801"/>
          </a:xfrm>
          <a:prstGeom prst="rect">
            <a:avLst/>
          </a:prstGeom>
          <a:noFill/>
          <a:ln w="9525">
            <a:noFill/>
            <a:miter lim="800000"/>
            <a:headEnd/>
            <a:tailEnd/>
          </a:ln>
        </p:spPr>
        <p:txBody>
          <a:bodyPr/>
          <a:lstStyle/>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思源宋體" panose="02020400000000000000" pitchFamily="18" charset="-120"/>
              <a:ea typeface="思源宋體" panose="02020400000000000000" pitchFamily="18" charset="-120"/>
              <a:cs typeface="+mn-cs"/>
            </a:endParaRPr>
          </a:p>
        </p:txBody>
      </p:sp>
      <p:sp>
        <p:nvSpPr>
          <p:cNvPr id="30723" name="AutoShape 4" descr="data:image/jpeg;base64,/9j/4AAQSkZJRgABAQAAAQABAAD/2wCEAAkGBhAQEBAUDxAQDxAVDxUQEA8QFBIPEA8UFRQVFRQQFBQXHCceFx0jGRYWHy8gIyopLC4uFx4xNTAqNSYrLCkBCQoKDgwOGg8PGiwkHCQsMSksLCwsKTQqLSwsKSkpLCwsLCosLCksMCwsLCosLCwsLCwsKSksLywsLCwsKSwsKf/AABEIAM0A9gMBIgACEQEDEQH/xAAcAAAABwEBAAAAAAAAAAAAAAAAAQIEBQYHAwj/xABQEAABAwIDAgcIDQoGAgMBAAABAAIDBBEFEiETMQYHIjJBUXFhcnOBkbHB0RQVFyMzNUJSU1SSobMWQ2KCk5SistPhJTR0wsPSg/BVZKMk/8QAGgEAAgMBAQAAAAAAAAAAAAAAAAECAwQFBv/EADcRAAIBAgMFBAkDBAMAAAAAAAABAgMREiExBBMyUYEFQWGhFDNScZGxwdHwIiPhFUKy8TRikv/aAAwDAQACEQMRAD8A1pGgqjwx4w48PkbCyE1FQWCQtL9kyNpJDczrEkmx0A6NbaXnCEpvDHUC32RrK/dmn+oxfvD/AOkh7tE/1GL94f8A0lo9CrcvNfcjiRqiMBZV7tE/1GH94f8A0kfu0zfUIv3h/wDSR6HW5ea+4YkaqjWU+7VN9Qi/eH/0kPdqm+oRfvD/AOkj0Oty819wxI1ZHZZT7tc31CL94f8A0lyk49JmuaDhocD8pk5dbtvGLKL2Wqs2vNDujXEFlHu2zfUIv3l/9Jc5ePWVoucPjPcFS7+kh7JVSu15r7hdGuAIZe4vNOL8Jqioe+WeaV7nOLsmd4jjHQ1jL2aANNOrW5UWccI6X/tHIlRhB2lPP3MLnqrL3EMvcXlT29PW/wDaOQ9vj1v/AGjlHBS9vyYZnqvL3EMq8qe3x63/ALRyf09SXtDhI/XozO06xvRu6Xt+TDM9OZSisvM+0d9K/wC071pfsuX6xN+0l/7J7ul7fkwuz0rlRZSvNnsyX6xN+0l/7JBmcd8ryesueT50bul7fkwuz0tlSV5viLzzZn36LPeD5brSuKfhTJJDWMqpnOZTBkommdmLInh+Zrnu1IaYybk/KtuAQ6KwuUJXt4MLmjEJKqvB/jJpK2o2LGyxkk7F8oa1s9rkgAG7TYEgG2nd0VsVdSnKm7TVhiUSUiVYCUSUiQASCCNABgLDONB9sXm8FD+GFuiwjjU+NpvBQ/hha9kdqgnoQ4AISHRo4DolOXoNUVnEtRZUoolCwCcqGVGglkAWVJISykOKTA5vKY1r9CnUhTKqOhWWq8hoLEX2aO99aj6ulLGB2cG+8dSf4jzR3vpKg5Hndc26BfQLk1/WMmgbUqVpcFe9jXZwLi9rf3UOjDj1qNOUU/1K/UZOfk8/6QeT+6e0OHvjaWlwOtx0W7irMTuU25Nri+vRfVTWGbLO+xcQWuIbnBN2usNcvSHX8XSrd5R9jzFmSmxd1obB3X5kioY0Wym468wdfu2A5PYVxujeUfY8wzOjyQbItokILO7XyGPaN+oXekxV0VLXRtuDUOpY3EGxyMNQ948ZDAe44ptRbwmsoNiei7R4zmt5it+xavp9RMlqKrMBjlbe8UjJhbQnZuDsvjtbxr0gx4cARqCAQe4dQvNdMbt8S3jgHXbbDaN18xEIieekvhJid97CtfakP0xl0EidRJSJcQkJRI0EAJQRkIIANYRxq/G03gofwwt4WEcavxtN4KH8MLVsnGJkFTHRdHLlTbl1evQR4Ss5FJSikqLA5VEMj4nGLnjUDuA2P3XKbYVXbRpD77Rp16nNO49uh+5SDqgjQNuC3KbEC/RfXuJjQ4c2Ic4ucec46eILBCNbfNvh/LDysT1ZwbqIqdlQ9rRE/LYh13DMLtuFEOUhPjVQ+FkD5nugYQWRaBotoLkC5t0XJso9y0xxW/X5COEqZVW4p7KmVTzSs9UkgsR5o730lDBfa4Q1BqmVc1SYZG07I2NEEUha4RyvftA51nZTa1tDo5DEeaO99JTTBvzn6v8AuWSnQVfad23a/wBrltOOJpEfsH/Nd5ChsH/Nd5CrhhmESVGYtLGRsy7WeV7Y4oQ42DnOPYdBcm2gJSsQwh0dXLTMJle2odTsIGUyuD8jSG30ubaX6V0/6PSvh3mfuNG5jpcpuwf813kKeYTG4SDku1BG49voV0kwuhY8wyVcu1D8j5mQtdSMcNHC+cPe0G4zhvRcNOl4+SjfT1JilGV7JTG4bxe9rg9IO8HpBBSXZFOWk38BKjF9422bvmu8hQ2bvmu8hVtioomRsfUPkbtLmKKFjXyFgcW7Vxe5oa3M1wG8nKdwFyoYPnkgbA8SMncWxveNmWOZYyslbc5Sxpa42JBa4EXvYU/0yHt+XIW5XMhMDfRM2ns+mrJ75dl7Fc2PLzs2fMRe/Jt2FN4TCHSZoZXMLrxC5DmNudHEWBNreRWSno6WVzI4pp9o9wZHJLCxkD3ONmA5ZC9gcSBextfUb1GyNIuCLEXBB3gjeE12XF/3v4BuVzI9j4zJeJrmM05LjmN7am9+tJZRZ6SskH5qajcex4q4/O5q5YfvCsnBSg22H4+35tJTTDthfNKP5Fz9kla793zMrICgfoth4nqzNRzxH81VOy97I1r7/bMixfDnrSeKCsDa2pj+lpWyDqvC+1vJMfIuvtkcezPwzBGtEIkpJXnCQRSUpEUAJQRoIAMLCeNgf4tL4CE/wkehbusI42fjeX/Tw/yuWvZON+76oT0ICm3Lq9cqbcur1348JWcikpRSVFgEgggkASQ5LSHKLAbypnU80p5KmdTzSslUkgsR5o730lNMG/Ofq/7k7xHmjvfSU0wb85+r/uUNi/5y6/4svocSJF249iukGX8oXZv/AJGTLf5+d2z/AI8qqhli2RbsztfpM5tvvzezRd8Qxd0tVJUsBie6cztAOYxuL84sba2PTboXpqkHO68GvjY2NNsj27vErHjOJywVEg+VLh1HDPnBLv8ALUj379zs8Yue1cn4tRPkM0lHIZi7O+FswbSPedXHJkL2tLrnIHdwEDQM3YxtH1UlRG2eSdjgHk5djI6Rj9q0WO4NLQNLB3csk7yd3Hu8Oa+VhZvVFixm96bq9r6XJ2bEX/8A02n3qQwO+wjcJNlkxF020y7TK2KjfLPyPlchrRl6bgKLpa+J8MTKiOR4Y33qWF7Y5WtcS4xOzMcHtzOc4biC462Nh09tsr4TFG1kcQeGRPO12m1bknMzrDOXt5JsAA0NAAtdZZRbjht+fn5zLD2ixSibO1zKR1PyhspTMagUzr8ibYFoD8pscpeQLdNgoWsp3RvlY/V7JHxvNy67mOLXG536g6p9HV0rHNeynmLw7M2KWdr6dpGrc2WJr5ADbklwvbUnpj55XOL3PJc5znPe473OcS5zj2kkpxja+vV3+rCxD4fvC0fiRhD3Yo1250VOw9jvZIPnWcYfvC0viK+FxHvKXz1C8nR9VLp8znsy+CAxSPjdzo5HRO7WOLT94Vv4D1uxxKidfK10phf0XErHMa37ZZ5Aovh9Q+x8XrWgENdNtm93bNbISO5mc7yJsypMYbI0XdG9szR1ujcHtHlaF6KH7tJrmvmhHpVEUI5A4BzdQ4Bw7CLhGvLEhKIo0SAEoIyggA1hHGz8by/6eH+Vy3hYPxs/G8v+nh/lcteycb931QnoQFNuXV65Uy6vXfjwlZyKSlFJUWASJGgkASQ5LSHKLAbypnU80p5KmdTzSslUkgsR5o730lduA+XbuzvjjblsXS3yahwsba636LHuhccR5o730lWfihwDDqo1nthHJJk2OyyPkjtm2ue+RwvzWrFvlQr7x6L6qxZTdmSTWwWHxcGl+Vwa4uygglpJyA7+jdyVXKzCdmzNt6eXUNyxPc91zf8ARA6Dr6wr5jnAjCo3tFPTyOkkHIhkmnAjaN8jiH3Ou4dNj1I8N4vsOzObU07g+12mOoqDG4DeQL3BuRe5I6ulbafbUIvJP4o1JyisVjM0FP4xwNZ7ZyUtOzIA5vOllcxjTHGb5iSSSXX8aY4/wcFNCQ+MsmbXMhL2ySObJG6Fz7i5seUN4A3dq0Q7ehOagoO7dtS9tpXsO6F1429lvIbLuo/CsMzR3DZSATqM5HlCVVU7WscWl1wPnE2+9bqtSpBSk4qyz1/grba7iyYe2nyQlxjziW8rZDGQ9pc8EEPYbAMEZG+5c4AB2oZSVTdk9gjjOvJlDC15aHPJuSSRe7RbqFimEOGZyGsbK9x3MYXvcbC5s1up0BPiKQaNlrgu3fOd61H93N4V/wCv4FmMcP3haXxE/C4j3lL56hZrQb1pfET8LiXeUvnqF5il6qfQwvUjOPKgyV1NMN0tMWHtiedfJI3yKoUxu3xLU+PbD89FTzAXMVTlLulrJWkHxF7Y/uWT0D9F2+z53poTN+4AVu2wyidfMWwiFxN7l0JMTr37rFPlUPicrC6kqIj+aqiWjqZIxrv5xIr6uJtEMFWUfEaElEUaJUDCKJGggA1g/Gwf8Xm8BCP4L+lbwsG41/jefwUP4YWvZOPoJ6EBTbl2euNNuXZ678eErOJRISHQ9isWLYHTCqfGyqZE4va1kGylc1hcG2aZd2pN79F1VOai7P8ALW5e8CuIlK0WCNkfsnVDYp9o+PZGOR+rL3OcafJK5xYXG91o6hr4xE6WSUxyMEbW2+SdXE3GgUd5H8TCxHFIcn9TSwNaSypErtLM2Mkd9deU7QaapgU730/PiA3lTOp5pTyVM6rmlZauhJBYjzR3vpKu3EZsb1xmJFjTloAzB3w9wR5FScR5o730lXLiTGmIb9NgdBf6ZcraIY5tE4yw5lu4QkyV4LQ1+ZsUdNyhAGRsuXtJcdSDmP67R0KRoXgTE2cbBzZMxDrZt5YR3RoVXMYbPPWNLPeWxNygm0geCbl1iLDo0VnwykcA69ySQS9wHKK5yhGVXDc3Oco0MVin4nicFNi08j3usWtY7klxa3Yw2GmhPJP/ALdQ/DjhTFWQxBtw8VwcGZSBswx4Did1yTqO70rhw6bbEKgeD/CYqvXAnZ2NjtBrvtoV6yn2TQp0o11fFk9e/Ilicqab8DV+AvGWyloRTup3vfFmLHCQNZLtJXuIdybtsHnrvl6LqqYxV56eNliBFCIhd+fNrcuFwC25+TcgaAKCwmJ+Zw2p1bfmt6D/AHT+sicI3EyFwtqLNF/GFor01CNRqm02m73XJ/8AbxZXJWTyJ3AMU9jTxyEPLLOZKI3ZJDHIwsfkdplcAcwNxq0ahNa+OJr3ine+SEWEb5Ghj3DKL3aN2tx4guceFuzFrqnZ2sG3jvmvv3brab+tKlwZwY53stps1xtk32vpu6bfesi7VoN4kpaW7vuQ30SFw/eFpfESffcR8HS+eoWa0G9aVxE/DYj4Om89QuRTypS6GXvLvxlUAmwmuafkwGcdsJEv+xee8OevU08Ie1zXc1zS09hFj515WhgMMj43c6OR0Tu1ji0/eF0uzZ6rx+f+hM0zigrAyuqI/paUPHVeF+7yTHyLXFgvAmt2OJUT75WmYwu6ARKx0bWn9dzPIFvRVPaULVr81/A0EkpSSVzRhIIIIANYNxr/ABvP4KH8MLeVg3Gv8bz+Ch/DC1bJx9BPQgKXcuz1xpty7PXoI8JWcXi4PYntdie0qTPly3lbJkvfm5dL2/R6ulMiiKg0m7gPocVy1RnyX99kkyX+eHaZrdGbq6Fww2s2JcHN2jHxGKRlyzM02Nw4bjcBNkFHAvzwAeVU9OWkRwPjdpZxlLwNdeTlF9EwKWUhyilZAN5UzqeaU8lTOp5pWaroSQWI80d76SuXBzal0jYtoXG3JjzEusHE6N32Fz5V1xHmjvfSVIcX/B2rq3zuo5YYXx5AXSvfE73wSN5BY09AcDu3hZqNWNLasctFf/EtpyUXdi9nUam09gLuNn6AGxJ8YXH2ZJ9JJ9p3rWgScCuEDgQauksb399lBIIsRfZbrKJbxS4kd0uHnslmP/Gu3HtPZ/7n8E/salWj3lZoqF9XK0SvkMLDZ9iG2vYgF7ju1cesW6bhFwlwBlI+INmMhdIHCMkuMTbEZSbWdyg4X0vlV+o+L/FYoNk1mFklxO1c6Z0gB3hp2WhtYXXLG+LnF6pkDXPoGiJ2bSWY5zazSfetLC+7rXlnUfpTmuDE30vcoTjZ5WeK/S404F4hCynyOdSscaiV7jI5jJyNnDsmtc+J4LCRIDpcbwd4LHhjUNc+d7dlYxRE7Dkw5xDGJNnfozh29PYOKXFGuBz0Bsd21nH/ABJ5UcVuKPa5pNCARYkTT3/BXerbZszxuMs2mtH3ljnHNrvOmIYGABeVgcHRMLLXeGvBcZMpIvYAGw+cNR0xVZgxDMzXNcMpLr8hzHAOOTKTc8kA3GnKte4KstbwfxWOMF4wpmUg59pNd2t8mXY2dc9FlXKkV2XL/wDzMblGYMc+7rNtmuWXuRv69L7lw6NOGHhf58TnylGm7NrrqVmg3rSuIn4bEfB03nqFmmH71pfET8NiPg6bz1ClT9XPoXPU10rzfxg0OwxetaBla6UTN6AdqxshI/Wc7xgr0eViXHpQ5K6lmH52mMZ7YX3v5JR5FfsMrVLcwZUm1BYGyNF3RubK0dboyHt+8BelIpQ9rXN3OaHDsIuF5opjdq3fi9rBLhdGQb5Idge2EmI/yLd2pG8Yz6CRYURRpJXDJBIIIIANYNxr/G8/gofw1vKwbjX+N5/BQ/hhatk4+gnoQFNuXZ640y6vXoI8JWciiKMpJUWASCCCQAKQ5LKQVFgN5UzqeaU8lTOq5pWSroSQWI80d76Sn/AKVzTUFsjoz73YtJH0nSEwxHmjvfSVNcWlA2X2XmLhbZWy6b9rfzLk7TU3c3LkKdPeRwot9Lic2UAzguvblXcbdv8A7uUuPZMQa6RzMpOhbc7917HW+/S6OhwiNpBADnjc5wGY9WvYuuLVEos2ExCMsIcJRduYke+W1LrAGzbeMb1ljt9WcsMM+n8BHYIRjiqfMdwVs4ty2PuQAGuIIOmhBRV3CKWmsZnxxtOjbuLsxGt+vcCqvPE5xYI5JJjHYWaLAm989t19DppvJG5SeIYXDVyNkmzlzeZTglrpB9Gbm1y7Mb6aAa71OU6sH+7byLo0KU1+1fzJrDuEksovHJTvAtfWQa9ltE/mxSq3h0YsdzQ4jsPJJ8izijw8xzzvo5HRw8mINe0vsXOs8Zzuyjc43seu2tqxR+zia+EsjcDyn5mvL2kdI1ubkW07u66g6rvl8i1bNl+rLqKrfZEpvKC82Nr6BoPUOhMZsPdlPvZvlPd6O1caDhA6/Ldt7uynTmeNrNPGrFM0GNxFiC02LTcWsUpbTVjk2U1Nhpp3un46mN4d0eJaXxE/DYj4Om89Qsywv5PYPMtM4ifhsR8HTeeoW6Hq59PmRNdWbcetBnoYJQLmKqGY9TJGOaf4gxaSq1xjYft8Krm2JIgMzQN+aIiUW8bEqEsNSL8QZgVA/Ra9xOVuamqYiReKpztb0hkrAQfG9sn3rGsNetI4oqzJXTx/S0ubxwvFh5JXeRd3bI49mfhmJGuJJSklecJBIIIIAMLBuNb42n8FD+GFvCwfjX+Np/BQ/hhatl4+gnoQFNuXV65U25dXr0EeErORSSlFJKiwCQQQSACQUspBUWA3lTOp5pTyVM6nmlZKmhJBYjzR3vpKsvFIP87ewA2Jc4mwaBtbuJVaxDmjs9JU/wAVuOUVMK1tc5gZIIgGSAkPsJQdwO7MFxtthjco+76F1LKSJrFOFTyTsyIofku/PSN6Ha6NB6LhRJ4S6gPblaTlHKJeb6DuXU5L+TzySasg3JBLpnFt+q+gtuva9t996gajC8KEuePEo5LuvkkZI3J08k6j7vGlCooRwxy+JZOKnO0bW5yt8c729y82T/Byd1Q4RxFwjEkhkfcNlc2MnKxvRcm9+5bsTrheBFlbA18AexwkvqHEhriQddeux6QqY7hLFTytdC9srQeVGb5ZBuIJt4wesI63hfHUTGR/vbBcNiuSbkWL3WFugburuqmUW54jQrQeCTV1y06NZaDiesmjiyxFrSZA8vIu6/yQL6aut1qxDhB7KpYc4DpJC1xLspDA35mmmp377XVUbjlPpeRp6bcoXXaDEYLnYOaxjHckDOW3Iu4C+oFz/ZTlFYsl4jrygnaLumWibDo4rSRE5TZkjbC2Y8146tdLd0Kc4PyP2UzXG4bfIT0NLAbeI33daqlVjkJhc1soLtC0WdqWuB3203b1IU/CKliD8s1y5ti3lFp00I07qyVFKSz1L686Shgj3ZrPne68vMpWFbm9g8y0ziJ+GxHwdN56hZrhwtbxLSuIn4bEfB03nqF1Yern0+ZxzXSucsQc1zXbnAtPYRYpZRKgZ5WipzDLJE7nRyOid2scWE+UK18Da7Y4jQvJs0z7F2/UTNdE0HuZntPiTHjEodhi9YAMrXyNnb1ESsa5x+3n+9MmzljQ9urmFsrO+YQ5v3gL1NP92k1zXzRE9KlEkQzh7WvbzXNDx2OFx50sryxIJBEUEAGsH41x/i03gYT/AAW9C3cLCeNj43l8BD/KVr2Tj6CehX6bcur1ypty6vXfjwlZyKSUopKiwOkFM+Q2Y0uPcSZInNJDgWkbwRYhT2EsD4Y8oc4se/aMjfs3nNfKb3GlrdPR3LJrwhdrE0kGRrCJCNd9soJ6Tv8AL3VmVVueGw7EQkFKSSrmIbypnU80p5KmdTzSslXQkgsQ5o7PSVJcXojvU7RjX/B2zNDrfCX3qNxDmjs9JUlxfH/M9Pwf/IuTtPGycXY07glg9K6SWSSGF+za3I0sYWgvzDMRbWwB8qscAonuAbT0ju4IoTfyBU7Cak7HYvfsttVHli18rYHPFr7+Uy9lJRUZdDHGyvzPEli+QXc4W0DrWIOhN9PEsm8w5I006WNXC4U8H6OOdj2wwxQzMc+QNY0ZJGus8tAGgOZp8qpfCx0Do4BDCxrBWsG0yNaZBkk03aj1KzcNKvaRUNyHv2cpeRpchzGF1u65jlUMdqn7OnjNsnsxjx13ySC33qVNXqxfijPPJNHL2LH8xn2Wp/hlNHyhkZ0Hmt7q6YJg8lZURwRWD3k8p18rGgFznm3UAfHYdK0nCOLGGklvUSuri5nvdPHHsLlp5T3EyatF27yBr03AXp61WnTylryOVThOWaM/9ix/MZ9kIn0rLHkM3H5IV/4X8FoBGZKaCWCZpBdBYyCRhNi9uUuAtvNju3jUKiP3HsPmVdOUakbpEpJxdmVLD94WlcRXwuI+DpvPULNcP3jxLSuIr4XEe8pfPULkU/VS6HRepraIo0kqgZi3HlQ5KykmH5yndGe2F97+SX7gqfSuu1apx4UGegilA+Bqmk97I1zD/EWLJcPfovRdnzvTRFm88XVaJcLoz8yL2Of/AAOMX3hgPjViVA4nq29PVRE6x1Ae1vUyVg872Sfer8VxdphgqyXiSQESCCzgBYTxrn/FpvAQj+En0rdlhHGr8bTeCh/DC17Jx9BPQgabcur1zp9yU8rvrhKxBSEmVxvpfcueZ3d8iqcgO7XEbiQesaIlwzO7vkQzO7vkUcQHYpDkjM7u+RGCbaoxXA5SplU80p5ImdTuKzVNCSCxDmjs9JTzgTVsj9kZ5GR32ds7g29s97X7QmmIc0dnpKgn71ytoV5skjVuEeKUjKOmdT1UbqqKVtQW7Vjw9zhlMeUHQBriO7boUhFwwodkMpbnDc+QyRNERAFmsPyjc2F9wv1WWLoLK6SZfGs4qyPQnB/hBhLqGnpq2emkEWUB7qlrX55HAPfcG+heSb9Aud11UuHtFRQiE0tdTVLDWsI2c0Uj2tySF2bIbAN5Iv8ApBZQgpwjhknyK5PEj0TxV45hUNPM+SopGVgkcLzSxMkLMrcrYy48063t03v0K5YRwrw3K2R2JUb55I2bQmpiG4FwY2PNZgBcdN/WSRdeRF2o3WkZ3wHl0V9Sq6knJ95VCCikj2P+V2H/AF+j/eIf+yy7h57CZOZKarglE2d72RyRv2Tha/NO51769N1llkAEUqrpSugnBTVmOcP3haTxFfC4j3lL56hZxRbwtG4jPhcR8HTeeoUqfq59CT1NbJRIIKgZX+H+G+yMMrY7ZnbB0jAN5fFaVn8TAvPWGybl6ie0EEHUEWI7h3ry/JRmnqJoTe8Uz4bnQnI8tB8YF/Guv2bPVEWaHxTVmSvlj6JaXNf9KF7co8kj/ItcWDcEa3Y4hRPJsNuInd0TNdEAe5me0+Jbwqu0oWrX5r+BoCJBBc0YFhfGmP8AFpvBQ/hhbhJMGi5NliHGwQ2v24cDHJExtweY9l2lp6rjKR41q2VpVMxMrzXWCQ+ZRUmLN+cPKuDsSHzgupLaYrJMhYmWvuf7geddX1F2/wB226+1QDcUtudbxoe2v6f3ql7QmOxPOnvb1t6R2onS9xp7SD6VBe2x+f8Aeh7bH5/3pekILE4Zxl/uLedcHPUUMV/T+9JOIg73BHpCCxIvcmtSdCuAr2/OCTNVtI3hQlVi1qMc4gOSOz1qGY4Ne0ubnAcCWnQOAOrTbrVhkiD2ixvomDsMPUsleEt48hoj62Zr3ucyNsTSSQ1t7DUnpPmsO4uFlK+1Z6kPas9SpwS5MZFWU9wXxyGmzbWN7iXNIcxsbiAA645Y7oTb2rPUj9qz1IwS5MCPrpQ+WRzb2dI5wuADYuJF7aLkw2IPUbqV9qz1IjhR6kYJcmBKWXeaVhY1rWWItd5y3cdb7hfUnpJ0aLW1XRsLLDlN3daPYs+c3yowS5AFRDULReIz4XEfB03nqFQYTG3UuHi1K0DiNiObEH25BFPGHdBc3bOc3xBzT+sFdGLVOV1y+Yu81hJQRLMMCwjjZwk0+KOkAOSojbMD0Z2gRyNH2Wn9dbsSqjxk8EjiFJ70AamEmWDcC/Sz4bndmAHja1atlqbuom9HkJmNbVzWhzOey0jO+aczT5QF6Op6gSMY9vNexrx2OAI868100tgWuBa4Etc0ggtINiCDqCCLWW88BZL4ZQ9ymYzxMGQfcF0e00nGMhInSjRILiEhD4w7eLphUcHqeTnxMd2gFSKNAEE7gZSH8xH9hvqSfyKpPoY/sN9SsAQQBAfkVSfQxfYb6kf5E0n0MX2G+pT6O6AK/wDkTSfQxfYb6kf5E0n0MX2G+pWBBAFf/Imk+hi+w31I/wAiaT6GL7DfUrAhdAEAOBVJ9DF9hvqQm4HwAciKIHvG+pWFBAGV4vxRNme57XuhJN3bINAJ6Tlta/dUf7iZ+tTfZj9S2RCynvJLvAxv3Ez9am+zH6kPcTP1qb7MfqWyWQsnvJ8xWMb9xM/WpvJH6kPcUP1qb7Mf/VbJZFZLeT5hYxz3FD9am8kf/VF7ih+tTeSP1LZLIWT3k+YWMb9xQ/Wpvsx+pD3FT9am+zH6lsaFkbyfMLGOt4lv/szHuWZ6lbeDvBOWjY1kUhbGDfKAAHE73G28nrV0sgoucnqxnOBpAFzcpT+4jJRKIEVXR1B+De0douoGrosUPMqWN/8AHf0q5IiEAZFivFvW1Epllni2juc9sWQv6LusdTbp3q4cHaGugZHG+SMxsaGNa1mWzWiwG/qVsshZTdSUkot5IAggjQUAP//Z"/>
          <p:cNvSpPr>
            <a:spLocks noChangeAspect="1" noChangeArrowheads="1"/>
          </p:cNvSpPr>
          <p:nvPr/>
        </p:nvSpPr>
        <p:spPr bwMode="auto">
          <a:xfrm>
            <a:off x="1831975" y="7938"/>
            <a:ext cx="304800" cy="304800"/>
          </a:xfrm>
          <a:prstGeom prst="rect">
            <a:avLst/>
          </a:prstGeom>
          <a:noFill/>
          <a:ln w="9525">
            <a:noFill/>
            <a:miter lim="800000"/>
            <a:headEnd/>
            <a:tailEnd/>
          </a:ln>
        </p:spPr>
        <p:txBody>
          <a:bodyPr/>
          <a:lstStyle/>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思源宋體" panose="02020400000000000000" pitchFamily="18" charset="-120"/>
              <a:ea typeface="思源宋體" panose="02020400000000000000" pitchFamily="18" charset="-120"/>
              <a:cs typeface="+mn-cs"/>
            </a:endParaRPr>
          </a:p>
        </p:txBody>
      </p:sp>
      <p:cxnSp>
        <p:nvCxnSpPr>
          <p:cNvPr id="3" name="肘形接點 2"/>
          <p:cNvCxnSpPr>
            <a:stCxn id="29" idx="3"/>
            <a:endCxn id="30742" idx="1"/>
          </p:cNvCxnSpPr>
          <p:nvPr/>
        </p:nvCxnSpPr>
        <p:spPr>
          <a:xfrm flipV="1">
            <a:off x="4713289" y="2224324"/>
            <a:ext cx="600879" cy="2436577"/>
          </a:xfrm>
          <a:prstGeom prst="bentConnector3">
            <a:avLst>
              <a:gd name="adj1" fmla="val 50000"/>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1" name="肘形接點 10"/>
          <p:cNvCxnSpPr>
            <a:stCxn id="29" idx="3"/>
          </p:cNvCxnSpPr>
          <p:nvPr/>
        </p:nvCxnSpPr>
        <p:spPr>
          <a:xfrm>
            <a:off x="4713288" y="4660901"/>
            <a:ext cx="569912" cy="384175"/>
          </a:xfrm>
          <a:prstGeom prst="bentConnector3">
            <a:avLst>
              <a:gd name="adj1" fmla="val 51972"/>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9" name="肘形接點 8"/>
          <p:cNvCxnSpPr>
            <a:cxnSpLocks/>
          </p:cNvCxnSpPr>
          <p:nvPr/>
        </p:nvCxnSpPr>
        <p:spPr>
          <a:xfrm flipV="1">
            <a:off x="2197192" y="2262503"/>
            <a:ext cx="713725" cy="302401"/>
          </a:xfrm>
          <a:prstGeom prst="bent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12" name="肘形接點 11"/>
          <p:cNvCxnSpPr/>
          <p:nvPr/>
        </p:nvCxnSpPr>
        <p:spPr>
          <a:xfrm rot="16200000" flipH="1">
            <a:off x="1304925" y="2027238"/>
            <a:ext cx="2008188" cy="201612"/>
          </a:xfrm>
          <a:prstGeom prst="bentConnector2">
            <a:avLst/>
          </a:prstGeom>
        </p:spPr>
        <p:style>
          <a:lnRef idx="2">
            <a:schemeClr val="accent1"/>
          </a:lnRef>
          <a:fillRef idx="0">
            <a:schemeClr val="accent1"/>
          </a:fillRef>
          <a:effectRef idx="1">
            <a:schemeClr val="accent1"/>
          </a:effectRef>
          <a:fontRef idx="minor">
            <a:schemeClr val="tx1"/>
          </a:fontRef>
        </p:style>
      </p:cxnSp>
      <p:sp>
        <p:nvSpPr>
          <p:cNvPr id="24" name="矩形 23"/>
          <p:cNvSpPr/>
          <p:nvPr/>
        </p:nvSpPr>
        <p:spPr>
          <a:xfrm>
            <a:off x="5853681" y="3050909"/>
            <a:ext cx="1312862" cy="431800"/>
          </a:xfrm>
          <a:prstGeom prst="rect">
            <a:avLst/>
          </a:prstGeom>
          <a:solidFill>
            <a:schemeClr val="accent1"/>
          </a:solidFill>
        </p:spPr>
        <p:style>
          <a:lnRef idx="1">
            <a:schemeClr val="accent6"/>
          </a:lnRef>
          <a:fillRef idx="2">
            <a:schemeClr val="accent6"/>
          </a:fillRef>
          <a:effectRef idx="1">
            <a:schemeClr val="accent6"/>
          </a:effectRef>
          <a:fontRef idx="minor">
            <a:schemeClr val="dk1"/>
          </a:fontRef>
        </p:style>
        <p:txBody>
          <a:bodyPr wrap="none">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zh-TW" altLang="en-US" sz="2200" b="0" i="0" u="none" strike="noStrike" kern="1200" cap="none" spc="0" normalizeH="0" baseline="0" noProof="0" dirty="0">
                <a:ln>
                  <a:noFill/>
                </a:ln>
                <a:solidFill>
                  <a:prstClr val="white"/>
                </a:solidFill>
                <a:effectLst/>
                <a:uLnTx/>
                <a:uFillTx/>
                <a:latin typeface="思源宋體" panose="02020400000000000000" pitchFamily="18" charset="-120"/>
                <a:ea typeface="思源宋體" panose="02020400000000000000" pitchFamily="18" charset="-120"/>
                <a:cs typeface="DFKai-SB" panose="03000509000000000000" pitchFamily="49" charset="-120"/>
              </a:rPr>
              <a:t>程式設計</a:t>
            </a:r>
          </a:p>
        </p:txBody>
      </p:sp>
      <p:sp>
        <p:nvSpPr>
          <p:cNvPr id="31" name="矩形 30"/>
          <p:cNvSpPr/>
          <p:nvPr/>
        </p:nvSpPr>
        <p:spPr>
          <a:xfrm>
            <a:off x="8210658" y="2731078"/>
            <a:ext cx="2510780" cy="400110"/>
          </a:xfrm>
          <a:prstGeom prst="rect">
            <a:avLst/>
          </a:prstGeom>
          <a:solidFill>
            <a:schemeClr val="accent1"/>
          </a:solidFill>
          <a:effectLst/>
        </p:spPr>
        <p:txBody>
          <a:bodyPr wrap="square">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zh-TW" altLang="en-US" sz="2000" b="0" i="0" u="none" strike="noStrike" kern="1200" cap="none" spc="0" normalizeH="0" baseline="0" noProof="0" dirty="0">
                <a:ln>
                  <a:noFill/>
                </a:ln>
                <a:solidFill>
                  <a:prstClr val="white"/>
                </a:solidFill>
                <a:effectLst/>
                <a:uLnTx/>
                <a:uFillTx/>
                <a:latin typeface="思源宋體" panose="02020400000000000000" pitchFamily="18" charset="-120"/>
                <a:ea typeface="思源宋體" panose="02020400000000000000" pitchFamily="18" charset="-120"/>
                <a:cs typeface="DFKai-SB" panose="03000509000000000000" pitchFamily="49" charset="-120"/>
              </a:rPr>
              <a:t>資訊科、資料處理科</a:t>
            </a:r>
          </a:p>
        </p:txBody>
      </p:sp>
      <p:pic>
        <p:nvPicPr>
          <p:cNvPr id="29" name="Picture 14" descr="http://www.apps-club.com/img/app-features.png"/>
          <p:cNvPicPr>
            <a:picLocks noChangeAspect="1" noChangeArrowheads="1"/>
          </p:cNvPicPr>
          <p:nvPr/>
        </p:nvPicPr>
        <p:blipFill>
          <a:blip r:embed="rId5" cstate="screen"/>
          <a:srcRect/>
          <a:stretch>
            <a:fillRect/>
          </a:stretch>
        </p:blipFill>
        <p:spPr bwMode="auto">
          <a:xfrm>
            <a:off x="2409826" y="3876675"/>
            <a:ext cx="2303463" cy="1568450"/>
          </a:xfrm>
          <a:prstGeom prst="rect">
            <a:avLst/>
          </a:prstGeom>
          <a:solidFill>
            <a:srgbClr val="FFFFFF">
              <a:shade val="85000"/>
            </a:srgbClr>
          </a:solidFill>
          <a:ln w="88900" cap="sq">
            <a:solidFill>
              <a:srgbClr val="99FFCC"/>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19" name="肘形接點 18"/>
          <p:cNvCxnSpPr>
            <a:endCxn id="29" idx="1"/>
          </p:cNvCxnSpPr>
          <p:nvPr/>
        </p:nvCxnSpPr>
        <p:spPr>
          <a:xfrm rot="16200000" flipH="1">
            <a:off x="541338" y="2792413"/>
            <a:ext cx="3535362" cy="201612"/>
          </a:xfrm>
          <a:prstGeom prst="bentConnector2">
            <a:avLst/>
          </a:prstGeom>
        </p:spPr>
        <p:style>
          <a:lnRef idx="2">
            <a:schemeClr val="accent1"/>
          </a:lnRef>
          <a:fillRef idx="0">
            <a:schemeClr val="accent1"/>
          </a:fillRef>
          <a:effectRef idx="1">
            <a:schemeClr val="accent1"/>
          </a:effectRef>
          <a:fontRef idx="minor">
            <a:schemeClr val="tx1"/>
          </a:fontRef>
        </p:style>
      </p:cxnSp>
      <p:pic>
        <p:nvPicPr>
          <p:cNvPr id="30740" name="Picture 2" descr="http://ydweb.yuda.tyc.edu.tw/Page/BBP/BBP_Upload/41/9757/%E9%99%84%E4%BB%B601_20121105091953.jpg"/>
          <p:cNvPicPr>
            <a:picLocks noChangeAspect="1" noChangeArrowheads="1"/>
          </p:cNvPicPr>
          <p:nvPr/>
        </p:nvPicPr>
        <p:blipFill rotWithShape="1">
          <a:blip r:embed="rId6" cstate="screen"/>
          <a:srcRect t="10655"/>
          <a:stretch/>
        </p:blipFill>
        <p:spPr bwMode="auto">
          <a:xfrm>
            <a:off x="8481764" y="3669595"/>
            <a:ext cx="1968568" cy="1375480"/>
          </a:xfrm>
          <a:prstGeom prst="rect">
            <a:avLst/>
          </a:prstGeom>
          <a:noFill/>
          <a:ln w="9525">
            <a:noFill/>
            <a:miter lim="800000"/>
            <a:headEnd/>
            <a:tailEnd/>
          </a:ln>
        </p:spPr>
      </p:pic>
      <p:pic>
        <p:nvPicPr>
          <p:cNvPr id="30741" name="Picture 4" descr="http://www.ccivs.cyc.edu.tw/isotrope/attachments/201301/4726723159.jpg"/>
          <p:cNvPicPr>
            <a:picLocks noChangeAspect="1" noChangeArrowheads="1"/>
          </p:cNvPicPr>
          <p:nvPr/>
        </p:nvPicPr>
        <p:blipFill>
          <a:blip r:embed="rId7" cstate="screen"/>
          <a:srcRect/>
          <a:stretch>
            <a:fillRect/>
          </a:stretch>
        </p:blipFill>
        <p:spPr bwMode="auto">
          <a:xfrm>
            <a:off x="8481764" y="1206375"/>
            <a:ext cx="2016224" cy="1511673"/>
          </a:xfrm>
          <a:prstGeom prst="rect">
            <a:avLst/>
          </a:prstGeom>
          <a:noFill/>
          <a:ln w="9525">
            <a:noFill/>
            <a:miter lim="800000"/>
            <a:headEnd/>
            <a:tailEnd/>
          </a:ln>
        </p:spPr>
      </p:pic>
      <p:pic>
        <p:nvPicPr>
          <p:cNvPr id="30742" name="Picture 6" descr="http://2.bp.blogspot.com/-3KgD0SKDBBo/TZlUULsWI3I/AAAAAAAABGs/zACc2DB-Q9g/s1600/click4.JPG"/>
          <p:cNvPicPr>
            <a:picLocks noChangeAspect="1" noChangeArrowheads="1"/>
          </p:cNvPicPr>
          <p:nvPr/>
        </p:nvPicPr>
        <p:blipFill>
          <a:blip r:embed="rId8" cstate="screen"/>
          <a:srcRect/>
          <a:stretch>
            <a:fillRect/>
          </a:stretch>
        </p:blipFill>
        <p:spPr bwMode="auto">
          <a:xfrm>
            <a:off x="5314168" y="1436282"/>
            <a:ext cx="2397165" cy="1576082"/>
          </a:xfrm>
          <a:prstGeom prst="rect">
            <a:avLst/>
          </a:prstGeom>
          <a:noFill/>
          <a:ln w="9525">
            <a:noFill/>
            <a:miter lim="800000"/>
            <a:headEnd/>
            <a:tailEnd/>
          </a:ln>
        </p:spPr>
      </p:pic>
      <p:pic>
        <p:nvPicPr>
          <p:cNvPr id="30743" name="Picture 10" descr="http://pic.pimg.tw/jun431869/4b9cc87bbb32b.jpg"/>
          <p:cNvPicPr>
            <a:picLocks noChangeAspect="1" noChangeArrowheads="1"/>
          </p:cNvPicPr>
          <p:nvPr/>
        </p:nvPicPr>
        <p:blipFill>
          <a:blip r:embed="rId9" cstate="screen"/>
          <a:srcRect/>
          <a:stretch>
            <a:fillRect/>
          </a:stretch>
        </p:blipFill>
        <p:spPr bwMode="auto">
          <a:xfrm>
            <a:off x="5314168" y="3711440"/>
            <a:ext cx="2324968" cy="1649412"/>
          </a:xfrm>
          <a:prstGeom prst="rect">
            <a:avLst/>
          </a:prstGeom>
          <a:noFill/>
          <a:ln w="9525">
            <a:noFill/>
            <a:miter lim="800000"/>
            <a:headEnd/>
            <a:tailEnd/>
          </a:ln>
        </p:spPr>
      </p:pic>
      <p:cxnSp>
        <p:nvCxnSpPr>
          <p:cNvPr id="43" name="直線單箭頭接點 42"/>
          <p:cNvCxnSpPr>
            <a:stCxn id="30742" idx="3"/>
            <a:endCxn id="30741" idx="1"/>
          </p:cNvCxnSpPr>
          <p:nvPr/>
        </p:nvCxnSpPr>
        <p:spPr>
          <a:xfrm flipV="1">
            <a:off x="7711332" y="1962211"/>
            <a:ext cx="770432" cy="262112"/>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52" name="直線單箭頭接點 51"/>
          <p:cNvCxnSpPr>
            <a:stCxn id="30743" idx="3"/>
            <a:endCxn id="30740" idx="1"/>
          </p:cNvCxnSpPr>
          <p:nvPr/>
        </p:nvCxnSpPr>
        <p:spPr>
          <a:xfrm flipV="1">
            <a:off x="7639136" y="4357335"/>
            <a:ext cx="842628" cy="178811"/>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28" name="矩形 27"/>
          <p:cNvSpPr/>
          <p:nvPr/>
        </p:nvSpPr>
        <p:spPr>
          <a:xfrm>
            <a:off x="5931277" y="5936133"/>
            <a:ext cx="1313180" cy="430887"/>
          </a:xfrm>
          <a:prstGeom prst="rect">
            <a:avLst/>
          </a:prstGeom>
          <a:solidFill>
            <a:schemeClr val="accent1"/>
          </a:solidFill>
        </p:spPr>
        <p:style>
          <a:lnRef idx="1">
            <a:schemeClr val="accent6"/>
          </a:lnRef>
          <a:fillRef idx="2">
            <a:schemeClr val="accent6"/>
          </a:fillRef>
          <a:effectRef idx="1">
            <a:schemeClr val="accent6"/>
          </a:effectRef>
          <a:fontRef idx="minor">
            <a:schemeClr val="dk1"/>
          </a:fontRef>
        </p:style>
        <p:txBody>
          <a:bodyPr wrap="none">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zh-TW" altLang="en-US" sz="2200" b="0" i="0" u="none" strike="noStrike" kern="1200" cap="none" spc="0" normalizeH="0" baseline="0" noProof="0" dirty="0">
                <a:ln>
                  <a:noFill/>
                </a:ln>
                <a:solidFill>
                  <a:prstClr val="white"/>
                </a:solidFill>
                <a:effectLst/>
                <a:uLnTx/>
                <a:uFillTx/>
                <a:latin typeface="思源宋體" panose="02020400000000000000" pitchFamily="18" charset="-120"/>
                <a:ea typeface="思源宋體" panose="02020400000000000000" pitchFamily="18" charset="-120"/>
                <a:cs typeface="DFKai-SB" panose="03000509000000000000" pitchFamily="49" charset="-120"/>
              </a:rPr>
              <a:t>數位內容</a:t>
            </a:r>
          </a:p>
        </p:txBody>
      </p:sp>
      <p:sp>
        <p:nvSpPr>
          <p:cNvPr id="13" name="矩形 12"/>
          <p:cNvSpPr/>
          <p:nvPr/>
        </p:nvSpPr>
        <p:spPr>
          <a:xfrm>
            <a:off x="5931595" y="5334679"/>
            <a:ext cx="1312862" cy="431800"/>
          </a:xfrm>
          <a:prstGeom prst="rect">
            <a:avLst/>
          </a:prstGeom>
          <a:solidFill>
            <a:schemeClr val="accent1"/>
          </a:solidFill>
        </p:spPr>
        <p:style>
          <a:lnRef idx="1">
            <a:schemeClr val="accent6"/>
          </a:lnRef>
          <a:fillRef idx="2">
            <a:schemeClr val="accent6"/>
          </a:fillRef>
          <a:effectRef idx="1">
            <a:schemeClr val="accent6"/>
          </a:effectRef>
          <a:fontRef idx="minor">
            <a:schemeClr val="dk1"/>
          </a:fontRef>
        </p:style>
        <p:txBody>
          <a:bodyPr wrap="none">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zh-TW" altLang="en-US" sz="2200" b="0" i="0" u="none" strike="noStrike" kern="1200" cap="none" spc="0" normalizeH="0" baseline="0" noProof="0" dirty="0">
                <a:ln>
                  <a:noFill/>
                </a:ln>
                <a:solidFill>
                  <a:prstClr val="white"/>
                </a:solidFill>
                <a:effectLst/>
                <a:uLnTx/>
                <a:uFillTx/>
                <a:latin typeface="思源宋體" panose="02020400000000000000" pitchFamily="18" charset="-120"/>
                <a:ea typeface="思源宋體" panose="02020400000000000000" pitchFamily="18" charset="-120"/>
                <a:cs typeface="DFKai-SB" panose="03000509000000000000" pitchFamily="49" charset="-120"/>
              </a:rPr>
              <a:t>網頁設計</a:t>
            </a:r>
          </a:p>
        </p:txBody>
      </p:sp>
      <p:sp>
        <p:nvSpPr>
          <p:cNvPr id="36" name="矩形 35"/>
          <p:cNvSpPr/>
          <p:nvPr/>
        </p:nvSpPr>
        <p:spPr>
          <a:xfrm>
            <a:off x="8462764" y="5907450"/>
            <a:ext cx="1976636" cy="707886"/>
          </a:xfrm>
          <a:prstGeom prst="rect">
            <a:avLst/>
          </a:prstGeom>
          <a:solidFill>
            <a:schemeClr val="accent1"/>
          </a:solidFill>
          <a:effectLst/>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000" b="0" i="0" u="none" strike="noStrike" kern="1200" cap="none" spc="0" normalizeH="0" baseline="0" noProof="0" dirty="0">
                <a:ln>
                  <a:noFill/>
                </a:ln>
                <a:solidFill>
                  <a:prstClr val="white"/>
                </a:solidFill>
                <a:effectLst/>
                <a:uLnTx/>
                <a:uFillTx/>
                <a:latin typeface="思源宋體" panose="02020400000000000000" pitchFamily="18" charset="-120"/>
                <a:ea typeface="思源宋體" panose="02020400000000000000" pitchFamily="18" charset="-120"/>
                <a:cs typeface="DFKai-SB" panose="03000509000000000000" pitchFamily="49" charset="-120"/>
              </a:rPr>
              <a:t>資訊科、</a:t>
            </a:r>
            <a:endParaRPr kumimoji="0" lang="en-US" altLang="zh-TW" sz="2000" b="0" i="0" u="none" strike="noStrike" kern="1200" cap="none" spc="0" normalizeH="0" baseline="0" noProof="0" dirty="0">
              <a:ln>
                <a:noFill/>
              </a:ln>
              <a:solidFill>
                <a:prstClr val="white"/>
              </a:solidFill>
              <a:effectLst/>
              <a:uLnTx/>
              <a:uFillTx/>
              <a:latin typeface="思源宋體" panose="02020400000000000000" pitchFamily="18" charset="-120"/>
              <a:ea typeface="思源宋體" panose="02020400000000000000" pitchFamily="18" charset="-120"/>
              <a:cs typeface="DFKai-SB" panose="03000509000000000000" pitchFamily="49" charset="-12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000" b="0" i="0" u="none" strike="noStrike" kern="1200" cap="none" spc="0" normalizeH="0" baseline="0" noProof="0" dirty="0">
                <a:ln>
                  <a:noFill/>
                </a:ln>
                <a:solidFill>
                  <a:prstClr val="white"/>
                </a:solidFill>
                <a:effectLst/>
                <a:uLnTx/>
                <a:uFillTx/>
                <a:latin typeface="思源宋體" panose="02020400000000000000" pitchFamily="18" charset="-120"/>
                <a:ea typeface="思源宋體" panose="02020400000000000000" pitchFamily="18" charset="-120"/>
                <a:cs typeface="DFKai-SB" panose="03000509000000000000" pitchFamily="49" charset="-120"/>
              </a:rPr>
              <a:t>資料處理科等</a:t>
            </a:r>
          </a:p>
        </p:txBody>
      </p:sp>
      <p:cxnSp>
        <p:nvCxnSpPr>
          <p:cNvPr id="40" name="直線接點 39"/>
          <p:cNvCxnSpPr>
            <a:stCxn id="28" idx="3"/>
            <a:endCxn id="36" idx="1"/>
          </p:cNvCxnSpPr>
          <p:nvPr/>
        </p:nvCxnSpPr>
        <p:spPr>
          <a:xfrm>
            <a:off x="7244457" y="6151577"/>
            <a:ext cx="1218307" cy="109816"/>
          </a:xfrm>
          <a:prstGeom prst="line">
            <a:avLst/>
          </a:prstGeom>
          <a:ln w="38100">
            <a:solidFill>
              <a:srgbClr val="0000FF"/>
            </a:solidFill>
            <a:prstDash val="sysDot"/>
          </a:ln>
          <a:effectLst/>
        </p:spPr>
        <p:style>
          <a:lnRef idx="1">
            <a:schemeClr val="accent1"/>
          </a:lnRef>
          <a:fillRef idx="0">
            <a:schemeClr val="accent1"/>
          </a:fillRef>
          <a:effectRef idx="0">
            <a:schemeClr val="accent1"/>
          </a:effectRef>
          <a:fontRef idx="minor">
            <a:schemeClr val="tx1"/>
          </a:fontRef>
        </p:style>
      </p:cxnSp>
      <p:sp>
        <p:nvSpPr>
          <p:cNvPr id="37" name="矩形 36"/>
          <p:cNvSpPr/>
          <p:nvPr/>
        </p:nvSpPr>
        <p:spPr>
          <a:xfrm>
            <a:off x="2376663" y="5488156"/>
            <a:ext cx="2361951" cy="1015663"/>
          </a:xfrm>
          <a:prstGeom prst="rect">
            <a:avLst/>
          </a:prstGeom>
          <a:solidFill>
            <a:schemeClr val="accent1"/>
          </a:solidFill>
        </p:spPr>
        <p:style>
          <a:lnRef idx="1">
            <a:schemeClr val="accent6"/>
          </a:lnRef>
          <a:fillRef idx="2">
            <a:schemeClr val="accent6"/>
          </a:fillRef>
          <a:effectRef idx="1">
            <a:schemeClr val="accent6"/>
          </a:effectRef>
          <a:fontRef idx="minor">
            <a:schemeClr val="dk1"/>
          </a:fontRef>
        </p:style>
        <p:txBody>
          <a:bodyPr wrap="square" lIns="7200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200" b="0" i="0" u="none" strike="noStrike" kern="1200" cap="none" spc="0" normalizeH="0" baseline="0" noProof="0" dirty="0">
                <a:ln>
                  <a:noFill/>
                </a:ln>
                <a:solidFill>
                  <a:prstClr val="white"/>
                </a:solidFill>
                <a:effectLst/>
                <a:uLnTx/>
                <a:uFillTx/>
                <a:latin typeface="思源宋體" panose="02020400000000000000" pitchFamily="18" charset="-120"/>
                <a:ea typeface="思源宋體" panose="02020400000000000000" pitchFamily="18" charset="-120"/>
                <a:cs typeface="DFKai-SB" panose="03000509000000000000" pitchFamily="49" charset="-120"/>
              </a:rPr>
              <a:t>APP</a:t>
            </a:r>
            <a:r>
              <a:rPr kumimoji="0" lang="zh-TW" altLang="en-US" sz="2200" b="0" i="0" u="none" strike="noStrike" kern="1200" cap="none" spc="0" normalizeH="0" baseline="0" noProof="0" dirty="0">
                <a:ln>
                  <a:noFill/>
                </a:ln>
                <a:solidFill>
                  <a:prstClr val="white"/>
                </a:solidFill>
                <a:effectLst/>
                <a:uLnTx/>
                <a:uFillTx/>
                <a:latin typeface="思源宋體" panose="02020400000000000000" pitchFamily="18" charset="-120"/>
                <a:ea typeface="思源宋體" panose="02020400000000000000" pitchFamily="18" charset="-120"/>
                <a:cs typeface="DFKai-SB" panose="03000509000000000000" pitchFamily="49" charset="-120"/>
              </a:rPr>
              <a:t>程式設計</a:t>
            </a:r>
            <a:endParaRPr kumimoji="0" lang="en-US" altLang="zh-TW" sz="2200" b="0" i="0" u="none" strike="noStrike" kern="1200" cap="none" spc="0" normalizeH="0" baseline="0" noProof="0" dirty="0">
              <a:ln>
                <a:noFill/>
              </a:ln>
              <a:solidFill>
                <a:prstClr val="white"/>
              </a:solidFill>
              <a:effectLst/>
              <a:uLnTx/>
              <a:uFillTx/>
              <a:latin typeface="思源宋體" panose="02020400000000000000" pitchFamily="18" charset="-120"/>
              <a:ea typeface="思源宋體" panose="02020400000000000000" pitchFamily="18" charset="-120"/>
              <a:cs typeface="DFKai-SB" panose="03000509000000000000" pitchFamily="49" charset="-120"/>
            </a:endParaRPr>
          </a:p>
          <a:p>
            <a:pPr marL="0" marR="0" lvl="0" indent="0" algn="l" defTabSz="457200" rtl="0" eaLnBrk="0" fontAlgn="auto" latinLnBrk="0" hangingPunct="0">
              <a:lnSpc>
                <a:spcPct val="100000"/>
              </a:lnSpc>
              <a:spcBef>
                <a:spcPts val="0"/>
              </a:spcBef>
              <a:spcAft>
                <a:spcPts val="0"/>
              </a:spcAft>
              <a:buClrTx/>
              <a:buSzTx/>
              <a:buFontTx/>
              <a:buNone/>
              <a:tabLst/>
              <a:defRPr/>
            </a:pPr>
            <a:r>
              <a:rPr kumimoji="0" lang="zh-TW" altLang="en-US" sz="2200" b="0" i="0" u="none" strike="noStrike" kern="1200" cap="none" spc="0" normalizeH="0" baseline="0" noProof="0" dirty="0">
                <a:ln>
                  <a:noFill/>
                </a:ln>
                <a:solidFill>
                  <a:prstClr val="white"/>
                </a:solidFill>
                <a:effectLst/>
                <a:uLnTx/>
                <a:uFillTx/>
                <a:latin typeface="思源宋體" panose="02020400000000000000" pitchFamily="18" charset="-120"/>
                <a:ea typeface="思源宋體" panose="02020400000000000000" pitchFamily="18" charset="-120"/>
                <a:cs typeface="DFKai-SB" panose="03000509000000000000" pitchFamily="49" charset="-120"/>
              </a:rPr>
              <a:t>網頁設計</a:t>
            </a:r>
            <a:endParaRPr kumimoji="0" lang="en-US" altLang="zh-TW" sz="2200" b="0" i="0" u="none" strike="noStrike" kern="1200" cap="none" spc="0" normalizeH="0" baseline="0" noProof="0" dirty="0">
              <a:ln>
                <a:noFill/>
              </a:ln>
              <a:solidFill>
                <a:prstClr val="white"/>
              </a:solidFill>
              <a:effectLst/>
              <a:uLnTx/>
              <a:uFillTx/>
              <a:latin typeface="思源宋體" panose="02020400000000000000" pitchFamily="18" charset="-120"/>
              <a:ea typeface="思源宋體" panose="02020400000000000000" pitchFamily="18" charset="-120"/>
              <a:cs typeface="DFKai-SB" panose="03000509000000000000" pitchFamily="49" charset="-120"/>
            </a:endParaRPr>
          </a:p>
          <a:p>
            <a:pPr marL="0" marR="0" lvl="0" indent="0" algn="l" defTabSz="457200" rtl="0" eaLnBrk="0" fontAlgn="auto" latinLnBrk="0" hangingPunct="0">
              <a:lnSpc>
                <a:spcPct val="100000"/>
              </a:lnSpc>
              <a:spcBef>
                <a:spcPts val="0"/>
              </a:spcBef>
              <a:spcAft>
                <a:spcPts val="0"/>
              </a:spcAft>
              <a:buClrTx/>
              <a:buSzTx/>
              <a:buFontTx/>
              <a:buNone/>
              <a:tabLst/>
              <a:defRPr/>
            </a:pPr>
            <a:r>
              <a:rPr kumimoji="0" lang="zh-TW" altLang="en-US" sz="2200" b="0" i="0" u="none" strike="noStrike" kern="1200" cap="none" spc="0" normalizeH="0" baseline="0" noProof="0" dirty="0">
                <a:ln>
                  <a:noFill/>
                </a:ln>
                <a:solidFill>
                  <a:prstClr val="white"/>
                </a:solidFill>
                <a:effectLst/>
                <a:uLnTx/>
                <a:uFillTx/>
                <a:latin typeface="思源宋體" panose="02020400000000000000" pitchFamily="18" charset="-120"/>
                <a:ea typeface="思源宋體" panose="02020400000000000000" pitchFamily="18" charset="-120"/>
                <a:cs typeface="DFKai-SB" panose="03000509000000000000" pitchFamily="49" charset="-120"/>
              </a:rPr>
              <a:t>數位內容</a:t>
            </a:r>
          </a:p>
        </p:txBody>
      </p:sp>
      <p:sp>
        <p:nvSpPr>
          <p:cNvPr id="30" name="矩形 29"/>
          <p:cNvSpPr/>
          <p:nvPr/>
        </p:nvSpPr>
        <p:spPr>
          <a:xfrm>
            <a:off x="8462764" y="5067747"/>
            <a:ext cx="1987568" cy="646331"/>
          </a:xfrm>
          <a:prstGeom prst="rect">
            <a:avLst/>
          </a:prstGeom>
          <a:solidFill>
            <a:schemeClr val="accent1"/>
          </a:solidFill>
          <a:effectLst/>
        </p:spPr>
        <p:txBody>
          <a:bodyPr wrap="square" lIns="36000" rIns="3600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150" normalizeH="0" baseline="0" noProof="0" dirty="0">
                <a:ln>
                  <a:noFill/>
                </a:ln>
                <a:solidFill>
                  <a:prstClr val="white"/>
                </a:solidFill>
                <a:effectLst/>
                <a:uLnTx/>
                <a:uFillTx/>
                <a:latin typeface="思源宋體" panose="02020400000000000000" pitchFamily="18" charset="-120"/>
                <a:ea typeface="思源宋體" panose="02020400000000000000" pitchFamily="18" charset="-120"/>
                <a:cs typeface="DFKai-SB" panose="03000509000000000000" pitchFamily="49" charset="-120"/>
              </a:rPr>
              <a:t>資料處理科、多媒體設計科、廣告設計科</a:t>
            </a:r>
          </a:p>
        </p:txBody>
      </p:sp>
      <p:graphicFrame>
        <p:nvGraphicFramePr>
          <p:cNvPr id="33" name="物件 32"/>
          <p:cNvGraphicFramePr>
            <a:graphicFrameLocks noChangeAspect="1"/>
          </p:cNvGraphicFramePr>
          <p:nvPr/>
        </p:nvGraphicFramePr>
        <p:xfrm>
          <a:off x="2409825" y="2822179"/>
          <a:ext cx="1596428" cy="889261"/>
        </p:xfrm>
        <a:graphic>
          <a:graphicData uri="http://schemas.openxmlformats.org/presentationml/2006/ole">
            <mc:AlternateContent xmlns:mc="http://schemas.openxmlformats.org/markup-compatibility/2006">
              <mc:Choice xmlns:v="urn:schemas-microsoft-com:vml" Requires="v">
                <p:oleObj spid="_x0000_s4113" name="PhotoImpact" r:id="rId10" imgW="14592240" imgH="8127720" progId="PI3.Image">
                  <p:embed/>
                </p:oleObj>
              </mc:Choice>
              <mc:Fallback>
                <p:oleObj name="PhotoImpact" r:id="rId10" imgW="14592240" imgH="8127720" progId="PI3.Image">
                  <p:embed/>
                  <p:pic>
                    <p:nvPicPr>
                      <p:cNvPr id="33" name="物件 32"/>
                      <p:cNvPicPr/>
                      <p:nvPr/>
                    </p:nvPicPr>
                    <p:blipFill>
                      <a:blip r:embed="rId11"/>
                      <a:stretch>
                        <a:fillRect/>
                      </a:stretch>
                    </p:blipFill>
                    <p:spPr>
                      <a:xfrm>
                        <a:off x="2409825" y="2822179"/>
                        <a:ext cx="1596428" cy="889261"/>
                      </a:xfrm>
                      <a:prstGeom prst="rect">
                        <a:avLst/>
                      </a:prstGeom>
                    </p:spPr>
                  </p:pic>
                </p:oleObj>
              </mc:Fallback>
            </mc:AlternateContent>
          </a:graphicData>
        </a:graphic>
      </p:graphicFrame>
      <p:sp>
        <p:nvSpPr>
          <p:cNvPr id="2" name="投影片編號版面配置區 1">
            <a:extLst>
              <a:ext uri="{FF2B5EF4-FFF2-40B4-BE49-F238E27FC236}">
                <a16:creationId xmlns:a16="http://schemas.microsoft.com/office/drawing/2014/main" id="{01D246F4-F048-979C-8475-0904FE09EB0D}"/>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D0DCACF-9AB4-4939-83DB-091BEB9C2FD4}" type="slidenum">
              <a:rPr kumimoji="0" lang="zh-TW" altLang="en-US" sz="1400" b="1" i="0" u="none" strike="noStrike" kern="1200" cap="none" spc="0" normalizeH="0" baseline="0" noProof="0" smtClean="0">
                <a:ln>
                  <a:noFill/>
                </a:ln>
                <a:solidFill>
                  <a:srgbClr val="FFFFFF"/>
                </a:solidFill>
                <a:effectLst/>
                <a:uLnTx/>
                <a:uFillTx/>
                <a:latin typeface="思源宋體" panose="02020400000000000000" pitchFamily="18" charset="-120"/>
                <a:ea typeface="思源宋體" panose="02020400000000000000" pitchFamily="18" charset="-120"/>
                <a:cs typeface="+mn-cs"/>
              </a:rPr>
              <a:pPr marL="0" marR="0" lvl="0" indent="0" algn="ctr" defTabSz="457200" rtl="0" eaLnBrk="1" fontAlgn="auto" latinLnBrk="0" hangingPunct="1">
                <a:lnSpc>
                  <a:spcPct val="100000"/>
                </a:lnSpc>
                <a:spcBef>
                  <a:spcPts val="0"/>
                </a:spcBef>
                <a:spcAft>
                  <a:spcPts val="0"/>
                </a:spcAft>
                <a:buClrTx/>
                <a:buSzTx/>
                <a:buFontTx/>
                <a:buNone/>
                <a:tabLst/>
                <a:defRPr/>
              </a:pPr>
              <a:t>106</a:t>
            </a:fld>
            <a:endParaRPr kumimoji="0" lang="zh-TW" altLang="en-US" sz="1400" b="1" i="0" u="none" strike="noStrike" kern="1200" cap="none" spc="0" normalizeH="0" baseline="0" noProof="0">
              <a:ln>
                <a:noFill/>
              </a:ln>
              <a:solidFill>
                <a:srgbClr val="FFFFFF"/>
              </a:solidFill>
              <a:effectLst/>
              <a:uLnTx/>
              <a:uFillTx/>
              <a:latin typeface="思源宋體" panose="02020400000000000000" pitchFamily="18" charset="-120"/>
              <a:ea typeface="思源宋體" panose="02020400000000000000" pitchFamily="18" charset="-120"/>
              <a:cs typeface="+mn-cs"/>
            </a:endParaRPr>
          </a:p>
        </p:txBody>
      </p:sp>
      <p:grpSp>
        <p:nvGrpSpPr>
          <p:cNvPr id="4" name="群組 3">
            <a:extLst>
              <a:ext uri="{FF2B5EF4-FFF2-40B4-BE49-F238E27FC236}">
                <a16:creationId xmlns:a16="http://schemas.microsoft.com/office/drawing/2014/main" id="{A4E8A520-4FDA-2CB6-6512-C36A65D597EB}"/>
              </a:ext>
            </a:extLst>
          </p:cNvPr>
          <p:cNvGrpSpPr>
            <a:grpSpLocks noChangeAspect="1"/>
          </p:cNvGrpSpPr>
          <p:nvPr/>
        </p:nvGrpSpPr>
        <p:grpSpPr>
          <a:xfrm>
            <a:off x="849934" y="910798"/>
            <a:ext cx="1603978" cy="1336243"/>
            <a:chOff x="1329194" y="1824771"/>
            <a:chExt cx="4480094" cy="3732272"/>
          </a:xfrm>
        </p:grpSpPr>
        <p:pic>
          <p:nvPicPr>
            <p:cNvPr id="5" name="Picture 8" descr="iOS 18 為iPhone 帶來前所未見的個人化、智慧功能與堅強實力- Apple (台灣)">
              <a:extLst>
                <a:ext uri="{FF2B5EF4-FFF2-40B4-BE49-F238E27FC236}">
                  <a16:creationId xmlns:a16="http://schemas.microsoft.com/office/drawing/2014/main" id="{91EE4B67-E3DC-1200-16D7-9DE4B03F8FE3}"/>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20637" t="6442" r="21030" b="7226"/>
            <a:stretch/>
          </p:blipFill>
          <p:spPr bwMode="auto">
            <a:xfrm>
              <a:off x="4153121" y="1963938"/>
              <a:ext cx="1656167" cy="343123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Phone 16 Pro 512GB White Titanium - od 6 109 zł - Swappie">
              <a:extLst>
                <a:ext uri="{FF2B5EF4-FFF2-40B4-BE49-F238E27FC236}">
                  <a16:creationId xmlns:a16="http://schemas.microsoft.com/office/drawing/2014/main" id="{9359995B-CB75-0846-F43B-518A3F54FAD2}"/>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329194" y="1824771"/>
              <a:ext cx="3732272" cy="3732272"/>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標題 1">
            <a:extLst>
              <a:ext uri="{FF2B5EF4-FFF2-40B4-BE49-F238E27FC236}">
                <a16:creationId xmlns:a16="http://schemas.microsoft.com/office/drawing/2014/main" id="{4917D0D5-7562-9D80-4534-87F5388FA865}"/>
              </a:ext>
            </a:extLst>
          </p:cNvPr>
          <p:cNvSpPr>
            <a:spLocks noGrp="1"/>
          </p:cNvSpPr>
          <p:nvPr>
            <p:ph type="title"/>
          </p:nvPr>
        </p:nvSpPr>
        <p:spPr>
          <a:xfrm>
            <a:off x="1199456" y="3606"/>
            <a:ext cx="11055019" cy="1143000"/>
          </a:xfrm>
        </p:spPr>
        <p:txBody>
          <a:bodyPr/>
          <a:lstStyle/>
          <a:p>
            <a:r>
              <a:rPr lang="zh-TW" altLang="en-US" sz="4000" b="1" dirty="0">
                <a:effectLst/>
                <a:latin typeface="思源宋體" panose="02020400000000000000" pitchFamily="18" charset="-120"/>
                <a:ea typeface="思源宋體" panose="02020400000000000000" pitchFamily="18" charset="-120"/>
                <a:cs typeface="DFKai-SB" panose="03000509000000000000" pitchFamily="49" charset="-120"/>
              </a:rPr>
              <a:t>專業群科分析－</a:t>
            </a:r>
            <a:r>
              <a:rPr lang="zh-TW" altLang="en-US" sz="3600" b="1" dirty="0">
                <a:solidFill>
                  <a:schemeClr val="accent1"/>
                </a:solidFill>
                <a:effectLst/>
                <a:latin typeface="思源宋體" panose="02020400000000000000" pitchFamily="18" charset="-120"/>
                <a:ea typeface="思源宋體" panose="02020400000000000000" pitchFamily="18" charset="-120"/>
                <a:cs typeface="DFKai-SB" panose="03000509000000000000" pitchFamily="49" charset="-120"/>
              </a:rPr>
              <a:t>以智慧型手機、平板為例 </a:t>
            </a:r>
            <a:r>
              <a:rPr lang="en-US" altLang="zh-TW" sz="2800" b="1" dirty="0">
                <a:solidFill>
                  <a:schemeClr val="accent1"/>
                </a:solidFill>
                <a:effectLst/>
                <a:latin typeface="思源宋體" panose="02020400000000000000" pitchFamily="18" charset="-120"/>
                <a:ea typeface="思源宋體" panose="02020400000000000000" pitchFamily="18" charset="-120"/>
                <a:cs typeface="DFKai-SB" panose="03000509000000000000" pitchFamily="49" charset="-120"/>
              </a:rPr>
              <a:t>4/5</a:t>
            </a:r>
            <a:endParaRPr lang="zh-TW" altLang="en-US" sz="3600" b="1" dirty="0">
              <a:solidFill>
                <a:schemeClr val="accent1"/>
              </a:solidFill>
              <a:effectLst/>
              <a:latin typeface="思源宋體" panose="02020400000000000000" pitchFamily="18" charset="-120"/>
              <a:ea typeface="思源宋體" panose="02020400000000000000" pitchFamily="18" charset="-120"/>
              <a:cs typeface="DFKai-SB" panose="03000509000000000000" pitchFamily="49" charset="-120"/>
            </a:endParaRPr>
          </a:p>
        </p:txBody>
      </p:sp>
    </p:spTree>
    <p:extLst>
      <p:ext uri="{BB962C8B-B14F-4D97-AF65-F5344CB8AC3E}">
        <p14:creationId xmlns:p14="http://schemas.microsoft.com/office/powerpoint/2010/main" val="155579783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nvGraphicFramePr>
        <p:xfrm>
          <a:off x="2036217" y="964761"/>
          <a:ext cx="8794811" cy="5040019"/>
        </p:xfrm>
        <a:graphic>
          <a:graphicData uri="http://schemas.openxmlformats.org/drawingml/2006/table">
            <a:tbl>
              <a:tblPr firstRow="1" firstCol="1" bandRow="1">
                <a:tableStyleId>{5C22544A-7EE6-4342-B048-85BDC9FD1C3A}</a:tableStyleId>
              </a:tblPr>
              <a:tblGrid>
                <a:gridCol w="1440222">
                  <a:extLst>
                    <a:ext uri="{9D8B030D-6E8A-4147-A177-3AD203B41FA5}">
                      <a16:colId xmlns:a16="http://schemas.microsoft.com/office/drawing/2014/main" val="20000"/>
                    </a:ext>
                  </a:extLst>
                </a:gridCol>
                <a:gridCol w="1881981">
                  <a:extLst>
                    <a:ext uri="{9D8B030D-6E8A-4147-A177-3AD203B41FA5}">
                      <a16:colId xmlns:a16="http://schemas.microsoft.com/office/drawing/2014/main" val="20001"/>
                    </a:ext>
                  </a:extLst>
                </a:gridCol>
                <a:gridCol w="1224136">
                  <a:extLst>
                    <a:ext uri="{9D8B030D-6E8A-4147-A177-3AD203B41FA5}">
                      <a16:colId xmlns:a16="http://schemas.microsoft.com/office/drawing/2014/main" val="20002"/>
                    </a:ext>
                  </a:extLst>
                </a:gridCol>
                <a:gridCol w="1872208">
                  <a:extLst>
                    <a:ext uri="{9D8B030D-6E8A-4147-A177-3AD203B41FA5}">
                      <a16:colId xmlns:a16="http://schemas.microsoft.com/office/drawing/2014/main" val="20003"/>
                    </a:ext>
                  </a:extLst>
                </a:gridCol>
                <a:gridCol w="2376264">
                  <a:extLst>
                    <a:ext uri="{9D8B030D-6E8A-4147-A177-3AD203B41FA5}">
                      <a16:colId xmlns:a16="http://schemas.microsoft.com/office/drawing/2014/main" val="20004"/>
                    </a:ext>
                  </a:extLst>
                </a:gridCol>
              </a:tblGrid>
              <a:tr h="295489">
                <a:tc>
                  <a:txBody>
                    <a:bodyPr/>
                    <a:lstStyle/>
                    <a:p>
                      <a:pPr algn="ctr">
                        <a:spcAft>
                          <a:spcPts val="0"/>
                        </a:spcAft>
                      </a:pPr>
                      <a:r>
                        <a:rPr lang="zh-TW" sz="2000" kern="0" dirty="0">
                          <a:solidFill>
                            <a:schemeClr val="tx1"/>
                          </a:solidFill>
                          <a:effectLst/>
                          <a:latin typeface="思源宋體" panose="02020400000000000000" pitchFamily="18" charset="-120"/>
                          <a:ea typeface="思源宋體" panose="02020400000000000000" pitchFamily="18" charset="-120"/>
                        </a:rPr>
                        <a:t>終端產品</a:t>
                      </a:r>
                      <a:endParaRPr lang="zh-TW" sz="2000" kern="100" dirty="0">
                        <a:solidFill>
                          <a:schemeClr val="tx1"/>
                        </a:solidFill>
                        <a:effectLst/>
                        <a:latin typeface="思源宋體" panose="02020400000000000000" pitchFamily="18" charset="-120"/>
                        <a:ea typeface="思源宋體" panose="02020400000000000000" pitchFamily="18" charset="-120"/>
                        <a:cs typeface="Times New Roman" panose="02020603050405020304" pitchFamily="18" charset="0"/>
                      </a:endParaRPr>
                    </a:p>
                  </a:txBody>
                  <a:tcPr marL="36197" marR="36197" marT="0" marB="0" anchor="ctr">
                    <a:solidFill>
                      <a:schemeClr val="tx2">
                        <a:lumMod val="40000"/>
                        <a:lumOff val="60000"/>
                      </a:schemeClr>
                    </a:solidFill>
                  </a:tcPr>
                </a:tc>
                <a:tc>
                  <a:txBody>
                    <a:bodyPr/>
                    <a:lstStyle/>
                    <a:p>
                      <a:pPr algn="ctr">
                        <a:spcAft>
                          <a:spcPts val="0"/>
                        </a:spcAft>
                      </a:pPr>
                      <a:r>
                        <a:rPr lang="zh-TW" sz="2000" kern="0" dirty="0">
                          <a:solidFill>
                            <a:schemeClr val="tx1"/>
                          </a:solidFill>
                          <a:effectLst/>
                          <a:latin typeface="思源宋體" panose="02020400000000000000" pitchFamily="18" charset="-120"/>
                          <a:ea typeface="思源宋體" panose="02020400000000000000" pitchFamily="18" charset="-120"/>
                        </a:rPr>
                        <a:t>製造</a:t>
                      </a:r>
                      <a:r>
                        <a:rPr lang="en-US" sz="2000" kern="0" dirty="0">
                          <a:solidFill>
                            <a:schemeClr val="tx1"/>
                          </a:solidFill>
                          <a:effectLst/>
                          <a:latin typeface="思源宋體" panose="02020400000000000000" pitchFamily="18" charset="-120"/>
                          <a:ea typeface="思源宋體" panose="02020400000000000000" pitchFamily="18" charset="-120"/>
                        </a:rPr>
                        <a:t>/</a:t>
                      </a:r>
                      <a:r>
                        <a:rPr lang="zh-TW" sz="2000" kern="0" dirty="0">
                          <a:solidFill>
                            <a:schemeClr val="tx1"/>
                          </a:solidFill>
                          <a:effectLst/>
                          <a:latin typeface="思源宋體" panose="02020400000000000000" pitchFamily="18" charset="-120"/>
                          <a:ea typeface="思源宋體" panose="02020400000000000000" pitchFamily="18" charset="-120"/>
                        </a:rPr>
                        <a:t>服務</a:t>
                      </a:r>
                      <a:endParaRPr lang="zh-TW" sz="2000" kern="100" dirty="0">
                        <a:solidFill>
                          <a:schemeClr val="tx1"/>
                        </a:solidFill>
                        <a:effectLst/>
                        <a:latin typeface="思源宋體" panose="02020400000000000000" pitchFamily="18" charset="-120"/>
                        <a:ea typeface="思源宋體" panose="02020400000000000000" pitchFamily="18" charset="-120"/>
                        <a:cs typeface="Times New Roman" panose="02020603050405020304" pitchFamily="18" charset="0"/>
                      </a:endParaRPr>
                    </a:p>
                  </a:txBody>
                  <a:tcPr marL="36197" marR="36197" marT="0" marB="0" anchor="ctr">
                    <a:solidFill>
                      <a:schemeClr val="tx2">
                        <a:lumMod val="40000"/>
                        <a:lumOff val="60000"/>
                      </a:schemeClr>
                    </a:solidFill>
                  </a:tcPr>
                </a:tc>
                <a:tc>
                  <a:txBody>
                    <a:bodyPr/>
                    <a:lstStyle/>
                    <a:p>
                      <a:pPr algn="ctr">
                        <a:spcAft>
                          <a:spcPts val="0"/>
                        </a:spcAft>
                      </a:pPr>
                      <a:r>
                        <a:rPr lang="zh-TW" sz="2000" kern="0" dirty="0">
                          <a:solidFill>
                            <a:schemeClr val="tx1"/>
                          </a:solidFill>
                          <a:effectLst/>
                          <a:latin typeface="思源宋體" panose="02020400000000000000" pitchFamily="18" charset="-120"/>
                          <a:ea typeface="思源宋體" panose="02020400000000000000" pitchFamily="18" charset="-120"/>
                        </a:rPr>
                        <a:t>職業分類</a:t>
                      </a:r>
                      <a:endParaRPr lang="zh-TW" sz="2000" kern="100" dirty="0">
                        <a:solidFill>
                          <a:schemeClr val="tx1"/>
                        </a:solidFill>
                        <a:effectLst/>
                        <a:latin typeface="思源宋體" panose="02020400000000000000" pitchFamily="18" charset="-120"/>
                        <a:ea typeface="思源宋體" panose="02020400000000000000" pitchFamily="18" charset="-120"/>
                        <a:cs typeface="Times New Roman" panose="02020603050405020304" pitchFamily="18" charset="0"/>
                      </a:endParaRPr>
                    </a:p>
                  </a:txBody>
                  <a:tcPr marL="36197" marR="36197" marT="0" marB="0" anchor="ctr">
                    <a:solidFill>
                      <a:schemeClr val="tx2">
                        <a:lumMod val="40000"/>
                        <a:lumOff val="60000"/>
                      </a:schemeClr>
                    </a:solidFill>
                  </a:tcPr>
                </a:tc>
                <a:tc>
                  <a:txBody>
                    <a:bodyPr/>
                    <a:lstStyle/>
                    <a:p>
                      <a:pPr algn="ctr">
                        <a:spcAft>
                          <a:spcPts val="0"/>
                        </a:spcAft>
                      </a:pPr>
                      <a:r>
                        <a:rPr lang="zh-TW" altLang="en-US" sz="2000" kern="0" dirty="0">
                          <a:solidFill>
                            <a:schemeClr val="tx1"/>
                          </a:solidFill>
                          <a:effectLst/>
                          <a:latin typeface="思源宋體" panose="02020400000000000000" pitchFamily="18" charset="-120"/>
                          <a:ea typeface="思源宋體" panose="02020400000000000000" pitchFamily="18" charset="-120"/>
                        </a:rPr>
                        <a:t>技高專業</a:t>
                      </a:r>
                      <a:r>
                        <a:rPr lang="zh-TW" sz="2000" kern="0" dirty="0">
                          <a:solidFill>
                            <a:schemeClr val="tx1"/>
                          </a:solidFill>
                          <a:effectLst/>
                          <a:latin typeface="思源宋體" panose="02020400000000000000" pitchFamily="18" charset="-120"/>
                          <a:ea typeface="思源宋體" panose="02020400000000000000" pitchFamily="18" charset="-120"/>
                        </a:rPr>
                        <a:t>群科</a:t>
                      </a:r>
                      <a:endParaRPr lang="zh-TW" sz="2000" kern="100" dirty="0">
                        <a:solidFill>
                          <a:schemeClr val="tx1"/>
                        </a:solidFill>
                        <a:effectLst/>
                        <a:latin typeface="思源宋體" panose="02020400000000000000" pitchFamily="18" charset="-120"/>
                        <a:ea typeface="思源宋體" panose="02020400000000000000" pitchFamily="18" charset="-120"/>
                        <a:cs typeface="Times New Roman" panose="02020603050405020304" pitchFamily="18" charset="0"/>
                      </a:endParaRPr>
                    </a:p>
                  </a:txBody>
                  <a:tcPr marL="36197" marR="36197" marT="0" marB="0" anchor="ctr">
                    <a:solidFill>
                      <a:schemeClr val="tx2">
                        <a:lumMod val="40000"/>
                        <a:lumOff val="60000"/>
                      </a:schemeClr>
                    </a:solidFill>
                  </a:tcPr>
                </a:tc>
                <a:tc>
                  <a:txBody>
                    <a:bodyPr/>
                    <a:lstStyle/>
                    <a:p>
                      <a:pPr algn="ctr">
                        <a:spcAft>
                          <a:spcPts val="0"/>
                        </a:spcAft>
                      </a:pPr>
                      <a:r>
                        <a:rPr lang="zh-TW" altLang="en-US" sz="2000" kern="0" dirty="0">
                          <a:solidFill>
                            <a:schemeClr val="tx1"/>
                          </a:solidFill>
                          <a:effectLst/>
                          <a:latin typeface="思源宋體" panose="02020400000000000000" pitchFamily="18" charset="-120"/>
                          <a:ea typeface="思源宋體" panose="02020400000000000000" pitchFamily="18" charset="-120"/>
                        </a:rPr>
                        <a:t>科</a:t>
                      </a:r>
                      <a:r>
                        <a:rPr lang="zh-TW" sz="2000" kern="0" dirty="0">
                          <a:solidFill>
                            <a:schemeClr val="tx1"/>
                          </a:solidFill>
                          <a:effectLst/>
                          <a:latin typeface="思源宋體" panose="02020400000000000000" pitchFamily="18" charset="-120"/>
                          <a:ea typeface="思源宋體" panose="02020400000000000000" pitchFamily="18" charset="-120"/>
                        </a:rPr>
                        <a:t>技校</a:t>
                      </a:r>
                      <a:r>
                        <a:rPr lang="zh-TW" altLang="en-US" sz="2000" kern="0" dirty="0">
                          <a:solidFill>
                            <a:schemeClr val="tx1"/>
                          </a:solidFill>
                          <a:effectLst/>
                          <a:latin typeface="思源宋體" panose="02020400000000000000" pitchFamily="18" charset="-120"/>
                          <a:ea typeface="思源宋體" panose="02020400000000000000" pitchFamily="18" charset="-120"/>
                        </a:rPr>
                        <a:t>院</a:t>
                      </a:r>
                      <a:endParaRPr lang="zh-TW" sz="2000" kern="100" dirty="0">
                        <a:solidFill>
                          <a:schemeClr val="tx1"/>
                        </a:solidFill>
                        <a:effectLst/>
                        <a:latin typeface="思源宋體" panose="02020400000000000000" pitchFamily="18" charset="-120"/>
                        <a:ea typeface="思源宋體" panose="02020400000000000000" pitchFamily="18" charset="-120"/>
                        <a:cs typeface="Times New Roman" panose="02020603050405020304" pitchFamily="18" charset="0"/>
                      </a:endParaRPr>
                    </a:p>
                  </a:txBody>
                  <a:tcPr marL="36197" marR="36197" marT="0" marB="0" anchor="ctr">
                    <a:solidFill>
                      <a:schemeClr val="tx2">
                        <a:lumMod val="40000"/>
                        <a:lumOff val="60000"/>
                      </a:schemeClr>
                    </a:solidFill>
                  </a:tcPr>
                </a:tc>
                <a:extLst>
                  <a:ext uri="{0D108BD9-81ED-4DB2-BD59-A6C34878D82A}">
                    <a16:rowId xmlns:a16="http://schemas.microsoft.com/office/drawing/2014/main" val="10000"/>
                  </a:ext>
                </a:extLst>
              </a:tr>
              <a:tr h="478971">
                <a:tc rowSpan="7">
                  <a:txBody>
                    <a:bodyPr/>
                    <a:lstStyle/>
                    <a:p>
                      <a:pPr algn="ctr">
                        <a:spcAft>
                          <a:spcPts val="0"/>
                        </a:spcAft>
                      </a:pPr>
                      <a:r>
                        <a:rPr lang="zh-TW" sz="2000" kern="0" dirty="0">
                          <a:solidFill>
                            <a:schemeClr val="tx1"/>
                          </a:solidFill>
                          <a:effectLst/>
                          <a:latin typeface="思源宋體" panose="02020400000000000000" pitchFamily="18" charset="-120"/>
                          <a:ea typeface="思源宋體" panose="02020400000000000000" pitchFamily="18" charset="-120"/>
                        </a:rPr>
                        <a:t>智慧型手機</a:t>
                      </a:r>
                      <a:br>
                        <a:rPr lang="en-US" altLang="zh-TW" sz="2000" kern="0" dirty="0">
                          <a:solidFill>
                            <a:schemeClr val="tx1"/>
                          </a:solidFill>
                          <a:effectLst/>
                          <a:latin typeface="思源宋體" panose="02020400000000000000" pitchFamily="18" charset="-120"/>
                          <a:ea typeface="思源宋體" panose="02020400000000000000" pitchFamily="18" charset="-120"/>
                        </a:rPr>
                      </a:br>
                      <a:r>
                        <a:rPr lang="zh-TW" altLang="en-US" sz="2000" kern="0" dirty="0">
                          <a:solidFill>
                            <a:schemeClr val="tx1"/>
                          </a:solidFill>
                          <a:effectLst/>
                          <a:latin typeface="思源宋體" panose="02020400000000000000" pitchFamily="18" charset="-120"/>
                          <a:ea typeface="思源宋體" panose="02020400000000000000" pitchFamily="18" charset="-120"/>
                        </a:rPr>
                        <a:t>、平板</a:t>
                      </a:r>
                      <a:endParaRPr lang="en-US" altLang="zh-TW" sz="2000" kern="0" dirty="0">
                        <a:solidFill>
                          <a:schemeClr val="tx1"/>
                        </a:solidFill>
                        <a:effectLst/>
                        <a:latin typeface="思源宋體" panose="02020400000000000000" pitchFamily="18" charset="-120"/>
                        <a:ea typeface="思源宋體" panose="02020400000000000000" pitchFamily="18" charset="-120"/>
                      </a:endParaRPr>
                    </a:p>
                    <a:p>
                      <a:pPr algn="l">
                        <a:spcAft>
                          <a:spcPts val="0"/>
                        </a:spcAft>
                      </a:pPr>
                      <a:endParaRPr lang="en-US" altLang="zh-TW" sz="2000" kern="0" dirty="0">
                        <a:solidFill>
                          <a:schemeClr val="tx1"/>
                        </a:solidFill>
                        <a:effectLst/>
                        <a:latin typeface="思源宋體" panose="02020400000000000000" pitchFamily="18" charset="-120"/>
                        <a:ea typeface="思源宋體" panose="02020400000000000000" pitchFamily="18" charset="-120"/>
                        <a:cs typeface="Times New Roman" panose="02020603050405020304" pitchFamily="18" charset="0"/>
                      </a:endParaRPr>
                    </a:p>
                    <a:p>
                      <a:pPr algn="ctr">
                        <a:spcAft>
                          <a:spcPts val="0"/>
                        </a:spcAft>
                      </a:pPr>
                      <a:endParaRPr lang="en-US" altLang="zh-TW" sz="2000" kern="0" dirty="0">
                        <a:effectLst/>
                        <a:latin typeface="思源宋體" panose="02020400000000000000" pitchFamily="18" charset="-120"/>
                        <a:ea typeface="思源宋體" panose="02020400000000000000" pitchFamily="18" charset="-120"/>
                        <a:cs typeface="Times New Roman" panose="02020603050405020304" pitchFamily="18" charset="0"/>
                      </a:endParaRPr>
                    </a:p>
                    <a:p>
                      <a:pPr algn="ctr">
                        <a:spcAft>
                          <a:spcPts val="0"/>
                        </a:spcAft>
                      </a:pPr>
                      <a:endParaRPr lang="en-US" altLang="zh-TW" sz="2000" kern="0" dirty="0">
                        <a:effectLst/>
                        <a:latin typeface="思源宋體" panose="02020400000000000000" pitchFamily="18" charset="-120"/>
                        <a:ea typeface="思源宋體" panose="02020400000000000000" pitchFamily="18" charset="-120"/>
                        <a:cs typeface="Times New Roman" panose="02020603050405020304" pitchFamily="18" charset="0"/>
                      </a:endParaRPr>
                    </a:p>
                    <a:p>
                      <a:pPr algn="ctr">
                        <a:spcAft>
                          <a:spcPts val="0"/>
                        </a:spcAft>
                      </a:pPr>
                      <a:endParaRPr lang="en-US" altLang="zh-TW" sz="2000" kern="0" dirty="0">
                        <a:effectLst/>
                        <a:latin typeface="思源宋體" panose="02020400000000000000" pitchFamily="18" charset="-120"/>
                        <a:ea typeface="思源宋體" panose="02020400000000000000" pitchFamily="18" charset="-120"/>
                        <a:cs typeface="Times New Roman" panose="02020603050405020304" pitchFamily="18" charset="0"/>
                      </a:endParaRPr>
                    </a:p>
                    <a:p>
                      <a:pPr algn="ctr">
                        <a:spcAft>
                          <a:spcPts val="0"/>
                        </a:spcAft>
                      </a:pPr>
                      <a:endParaRPr lang="en-US" altLang="zh-TW" sz="2000" kern="0" dirty="0">
                        <a:effectLst/>
                        <a:latin typeface="思源宋體" panose="02020400000000000000" pitchFamily="18" charset="-120"/>
                        <a:ea typeface="思源宋體" panose="02020400000000000000" pitchFamily="18" charset="-120"/>
                        <a:cs typeface="Times New Roman" panose="02020603050405020304" pitchFamily="18" charset="0"/>
                      </a:endParaRPr>
                    </a:p>
                    <a:p>
                      <a:pPr algn="ctr">
                        <a:spcAft>
                          <a:spcPts val="0"/>
                        </a:spcAft>
                      </a:pPr>
                      <a:endParaRPr lang="en-US" altLang="zh-TW" sz="2000" kern="0" dirty="0">
                        <a:effectLst/>
                        <a:latin typeface="思源宋體" panose="02020400000000000000" pitchFamily="18" charset="-120"/>
                        <a:ea typeface="思源宋體" panose="02020400000000000000" pitchFamily="18" charset="-120"/>
                        <a:cs typeface="Times New Roman" panose="02020603050405020304" pitchFamily="18" charset="0"/>
                      </a:endParaRPr>
                    </a:p>
                    <a:p>
                      <a:pPr algn="ctr">
                        <a:spcAft>
                          <a:spcPts val="0"/>
                        </a:spcAft>
                      </a:pPr>
                      <a:endParaRPr lang="en-US" altLang="zh-TW" sz="2000" kern="0" dirty="0">
                        <a:effectLst/>
                        <a:latin typeface="思源宋體" panose="02020400000000000000" pitchFamily="18" charset="-120"/>
                        <a:ea typeface="思源宋體" panose="02020400000000000000" pitchFamily="18" charset="-120"/>
                        <a:cs typeface="Times New Roman" panose="02020603050405020304" pitchFamily="18" charset="0"/>
                      </a:endParaRPr>
                    </a:p>
                    <a:p>
                      <a:pPr algn="ctr">
                        <a:spcAft>
                          <a:spcPts val="0"/>
                        </a:spcAft>
                      </a:pPr>
                      <a:endParaRPr lang="en-US" altLang="zh-TW" sz="2000" kern="0" dirty="0">
                        <a:effectLst/>
                        <a:latin typeface="思源宋體" panose="02020400000000000000" pitchFamily="18" charset="-120"/>
                        <a:ea typeface="思源宋體" panose="02020400000000000000" pitchFamily="18" charset="-120"/>
                        <a:cs typeface="Times New Roman" panose="02020603050405020304" pitchFamily="18" charset="0"/>
                      </a:endParaRPr>
                    </a:p>
                    <a:p>
                      <a:pPr algn="ctr">
                        <a:spcAft>
                          <a:spcPts val="0"/>
                        </a:spcAft>
                      </a:pPr>
                      <a:endParaRPr lang="zh-TW" sz="2000" kern="100" dirty="0">
                        <a:effectLst/>
                        <a:latin typeface="思源宋體" panose="02020400000000000000" pitchFamily="18" charset="-120"/>
                        <a:ea typeface="思源宋體" panose="02020400000000000000" pitchFamily="18" charset="-120"/>
                        <a:cs typeface="Times New Roman" panose="02020603050405020304" pitchFamily="18" charset="0"/>
                      </a:endParaRPr>
                    </a:p>
                  </a:txBody>
                  <a:tcPr marL="36197" marR="36197" marT="0" marB="0" anchor="ctr">
                    <a:solidFill>
                      <a:schemeClr val="tx2">
                        <a:lumMod val="40000"/>
                        <a:lumOff val="60000"/>
                      </a:schemeClr>
                    </a:solidFill>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sz="2000" kern="0" dirty="0">
                          <a:solidFill>
                            <a:schemeClr val="bg1"/>
                          </a:solidFill>
                          <a:effectLst/>
                          <a:latin typeface="思源宋體" panose="02020400000000000000" pitchFamily="18" charset="-120"/>
                          <a:ea typeface="思源宋體" panose="02020400000000000000" pitchFamily="18" charset="-120"/>
                        </a:rPr>
                        <a:t>造型</a:t>
                      </a:r>
                      <a:r>
                        <a:rPr lang="zh-TW" altLang="en-US" sz="2000" kern="0" dirty="0">
                          <a:solidFill>
                            <a:schemeClr val="bg1"/>
                          </a:solidFill>
                          <a:effectLst/>
                          <a:latin typeface="思源宋體" panose="02020400000000000000" pitchFamily="18" charset="-120"/>
                          <a:ea typeface="思源宋體" panose="02020400000000000000" pitchFamily="18" charset="-120"/>
                        </a:rPr>
                        <a:t>、</a:t>
                      </a:r>
                      <a:r>
                        <a:rPr lang="zh-TW" altLang="zh-TW" sz="2000" kern="0" dirty="0">
                          <a:solidFill>
                            <a:schemeClr val="bg1"/>
                          </a:solidFill>
                          <a:effectLst/>
                          <a:latin typeface="思源宋體" panose="02020400000000000000" pitchFamily="18" charset="-120"/>
                          <a:ea typeface="思源宋體" panose="02020400000000000000" pitchFamily="18" charset="-120"/>
                        </a:rPr>
                        <a:t>機身結構設計與製造</a:t>
                      </a:r>
                      <a:endParaRPr lang="zh-TW" sz="2000" kern="100" dirty="0">
                        <a:solidFill>
                          <a:schemeClr val="bg1"/>
                        </a:solidFill>
                        <a:effectLst/>
                        <a:latin typeface="思源宋體" panose="02020400000000000000" pitchFamily="18" charset="-120"/>
                        <a:ea typeface="思源宋體" panose="02020400000000000000" pitchFamily="18" charset="-120"/>
                        <a:cs typeface="Times New Roman" panose="02020603050405020304" pitchFamily="18" charset="0"/>
                      </a:endParaRPr>
                    </a:p>
                  </a:txBody>
                  <a:tcPr marL="36197" marR="36197" marT="0" marB="0" anchor="ctr">
                    <a:solidFill>
                      <a:schemeClr val="accent2"/>
                    </a:solidFill>
                  </a:tcPr>
                </a:tc>
                <a:tc>
                  <a:txBody>
                    <a:bodyPr/>
                    <a:lstStyle/>
                    <a:p>
                      <a:pPr algn="ctr">
                        <a:spcAft>
                          <a:spcPts val="0"/>
                        </a:spcAft>
                      </a:pPr>
                      <a:r>
                        <a:rPr lang="zh-TW" altLang="zh-TW" sz="2000" kern="0" dirty="0">
                          <a:solidFill>
                            <a:schemeClr val="bg1"/>
                          </a:solidFill>
                          <a:effectLst/>
                          <a:latin typeface="思源宋體" panose="02020400000000000000" pitchFamily="18" charset="-120"/>
                          <a:ea typeface="思源宋體" panose="02020400000000000000" pitchFamily="18" charset="-120"/>
                        </a:rPr>
                        <a:t>造型</a:t>
                      </a:r>
                      <a:r>
                        <a:rPr lang="zh-TW" sz="2000" kern="0" dirty="0">
                          <a:solidFill>
                            <a:schemeClr val="bg1"/>
                          </a:solidFill>
                          <a:effectLst/>
                          <a:latin typeface="思源宋體" panose="02020400000000000000" pitchFamily="18" charset="-120"/>
                          <a:ea typeface="思源宋體" panose="02020400000000000000" pitchFamily="18" charset="-120"/>
                        </a:rPr>
                        <a:t>設計</a:t>
                      </a:r>
                      <a:endParaRPr lang="zh-TW" sz="2000" kern="100" dirty="0">
                        <a:solidFill>
                          <a:schemeClr val="bg1"/>
                        </a:solidFill>
                        <a:effectLst/>
                        <a:latin typeface="思源宋體" panose="02020400000000000000" pitchFamily="18" charset="-120"/>
                        <a:ea typeface="思源宋體" panose="02020400000000000000" pitchFamily="18" charset="-120"/>
                        <a:cs typeface="Times New Roman" panose="02020603050405020304" pitchFamily="18" charset="0"/>
                      </a:endParaRPr>
                    </a:p>
                  </a:txBody>
                  <a:tcPr marL="36197" marR="36197" marT="0" marB="0" anchor="ctr">
                    <a:solidFill>
                      <a:schemeClr val="accent2"/>
                    </a:solidFill>
                  </a:tcPr>
                </a:tc>
                <a:tc>
                  <a:txBody>
                    <a:bodyPr/>
                    <a:lstStyle/>
                    <a:p>
                      <a:pPr>
                        <a:spcAft>
                          <a:spcPts val="0"/>
                        </a:spcAft>
                      </a:pPr>
                      <a:r>
                        <a:rPr lang="zh-TW" altLang="en-US" sz="2000" b="1" kern="0" dirty="0">
                          <a:solidFill>
                            <a:schemeClr val="bg1"/>
                          </a:solidFill>
                          <a:effectLst/>
                          <a:latin typeface="思源宋體" panose="02020400000000000000" pitchFamily="18" charset="-120"/>
                          <a:ea typeface="思源宋體" panose="02020400000000000000" pitchFamily="18" charset="-120"/>
                        </a:rPr>
                        <a:t>機械群、設計群</a:t>
                      </a:r>
                      <a:endParaRPr lang="zh-TW" sz="2000" b="1" kern="100" dirty="0">
                        <a:solidFill>
                          <a:schemeClr val="bg1"/>
                        </a:solidFill>
                        <a:effectLst/>
                        <a:latin typeface="思源宋體" panose="02020400000000000000" pitchFamily="18" charset="-120"/>
                        <a:ea typeface="思源宋體" panose="02020400000000000000" pitchFamily="18" charset="-120"/>
                        <a:cs typeface="Times New Roman" panose="02020603050405020304" pitchFamily="18" charset="0"/>
                      </a:endParaRPr>
                    </a:p>
                  </a:txBody>
                  <a:tcPr marL="36197" marR="36197" marT="0" marB="0" anchor="ctr">
                    <a:solidFill>
                      <a:schemeClr val="accent2"/>
                    </a:solidFill>
                  </a:tcPr>
                </a:tc>
                <a:tc>
                  <a:txBody>
                    <a:bodyPr/>
                    <a:lstStyle/>
                    <a:p>
                      <a:pPr>
                        <a:spcAft>
                          <a:spcPts val="0"/>
                        </a:spcAft>
                      </a:pPr>
                      <a:r>
                        <a:rPr lang="zh-TW" sz="2000" kern="0" dirty="0">
                          <a:solidFill>
                            <a:schemeClr val="bg1"/>
                          </a:solidFill>
                          <a:effectLst/>
                          <a:latin typeface="思源宋體" panose="02020400000000000000" pitchFamily="18" charset="-120"/>
                          <a:ea typeface="思源宋體" panose="02020400000000000000" pitchFamily="18" charset="-120"/>
                        </a:rPr>
                        <a:t>工業設計系</a:t>
                      </a:r>
                      <a:endParaRPr lang="zh-TW" sz="2000" kern="100" dirty="0">
                        <a:solidFill>
                          <a:schemeClr val="bg1"/>
                        </a:solidFill>
                        <a:effectLst/>
                        <a:latin typeface="思源宋體" panose="02020400000000000000" pitchFamily="18" charset="-120"/>
                        <a:ea typeface="思源宋體" panose="02020400000000000000" pitchFamily="18" charset="-120"/>
                        <a:cs typeface="Times New Roman" panose="02020603050405020304" pitchFamily="18" charset="0"/>
                      </a:endParaRPr>
                    </a:p>
                  </a:txBody>
                  <a:tcPr marL="36197" marR="36197" marT="0" marB="0" anchor="ctr">
                    <a:solidFill>
                      <a:schemeClr val="accent2"/>
                    </a:solidFill>
                  </a:tcPr>
                </a:tc>
                <a:extLst>
                  <a:ext uri="{0D108BD9-81ED-4DB2-BD59-A6C34878D82A}">
                    <a16:rowId xmlns:a16="http://schemas.microsoft.com/office/drawing/2014/main" val="10001"/>
                  </a:ext>
                </a:extLst>
              </a:tr>
              <a:tr h="478971">
                <a:tc vMerge="1">
                  <a:txBody>
                    <a:bodyPr/>
                    <a:lstStyle/>
                    <a:p>
                      <a:endParaRPr lang="zh-TW" altLang="en-US"/>
                    </a:p>
                  </a:txBody>
                  <a:tcPr/>
                </a:tc>
                <a:tc vMerge="1">
                  <a:txBody>
                    <a:bodyPr/>
                    <a:lstStyle/>
                    <a:p>
                      <a:endParaRPr lang="zh-TW" altLang="en-US"/>
                    </a:p>
                  </a:txBody>
                  <a:tcPr/>
                </a:tc>
                <a:tc>
                  <a:txBody>
                    <a:bodyPr/>
                    <a:lstStyle/>
                    <a:p>
                      <a:pPr algn="ctr">
                        <a:spcAft>
                          <a:spcPts val="0"/>
                        </a:spcAft>
                      </a:pPr>
                      <a:r>
                        <a:rPr lang="zh-TW" sz="2000" kern="0" dirty="0">
                          <a:solidFill>
                            <a:schemeClr val="bg1"/>
                          </a:solidFill>
                          <a:effectLst/>
                          <a:latin typeface="思源宋體" panose="02020400000000000000" pitchFamily="18" charset="-120"/>
                          <a:ea typeface="思源宋體" panose="02020400000000000000" pitchFamily="18" charset="-120"/>
                        </a:rPr>
                        <a:t>模具製造</a:t>
                      </a:r>
                      <a:endParaRPr lang="zh-TW" sz="2000" kern="100" dirty="0">
                        <a:solidFill>
                          <a:schemeClr val="bg1"/>
                        </a:solidFill>
                        <a:effectLst/>
                        <a:latin typeface="思源宋體" panose="02020400000000000000" pitchFamily="18" charset="-120"/>
                        <a:ea typeface="思源宋體" panose="02020400000000000000" pitchFamily="18" charset="-120"/>
                        <a:cs typeface="Times New Roman" panose="02020603050405020304" pitchFamily="18" charset="0"/>
                      </a:endParaRPr>
                    </a:p>
                  </a:txBody>
                  <a:tcPr marL="36197" marR="36197" marT="0" marB="0" anchor="ctr">
                    <a:solidFill>
                      <a:schemeClr val="accent2"/>
                    </a:solidFill>
                  </a:tcPr>
                </a:tc>
                <a:tc>
                  <a:txBody>
                    <a:bodyPr/>
                    <a:lstStyle/>
                    <a:p>
                      <a:pPr>
                        <a:spcAft>
                          <a:spcPts val="0"/>
                        </a:spcAft>
                      </a:pPr>
                      <a:r>
                        <a:rPr lang="zh-TW" sz="2000" kern="0" dirty="0">
                          <a:solidFill>
                            <a:schemeClr val="bg1"/>
                          </a:solidFill>
                          <a:effectLst/>
                          <a:latin typeface="思源宋體" panose="02020400000000000000" pitchFamily="18" charset="-120"/>
                          <a:ea typeface="思源宋體" panose="02020400000000000000" pitchFamily="18" charset="-120"/>
                        </a:rPr>
                        <a:t>模具科、機械科</a:t>
                      </a:r>
                      <a:endParaRPr lang="zh-TW" sz="2000" kern="100" dirty="0">
                        <a:solidFill>
                          <a:schemeClr val="bg1"/>
                        </a:solidFill>
                        <a:effectLst/>
                        <a:latin typeface="思源宋體" panose="02020400000000000000" pitchFamily="18" charset="-120"/>
                        <a:ea typeface="思源宋體" panose="02020400000000000000" pitchFamily="18" charset="-120"/>
                        <a:cs typeface="Times New Roman" panose="02020603050405020304" pitchFamily="18" charset="0"/>
                      </a:endParaRPr>
                    </a:p>
                  </a:txBody>
                  <a:tcPr marL="36197" marR="36197" marT="0" marB="0" anchor="ctr">
                    <a:solidFill>
                      <a:schemeClr val="accent2"/>
                    </a:solidFill>
                  </a:tcPr>
                </a:tc>
                <a:tc>
                  <a:txBody>
                    <a:bodyPr/>
                    <a:lstStyle/>
                    <a:p>
                      <a:pPr>
                        <a:spcAft>
                          <a:spcPts val="0"/>
                        </a:spcAft>
                      </a:pPr>
                      <a:r>
                        <a:rPr lang="zh-TW" sz="2000" kern="0" dirty="0">
                          <a:solidFill>
                            <a:schemeClr val="bg1"/>
                          </a:solidFill>
                          <a:effectLst/>
                          <a:latin typeface="思源宋體" panose="02020400000000000000" pitchFamily="18" charset="-120"/>
                          <a:ea typeface="思源宋體" panose="02020400000000000000" pitchFamily="18" charset="-120"/>
                        </a:rPr>
                        <a:t>機械工程系</a:t>
                      </a:r>
                      <a:r>
                        <a:rPr lang="zh-TW" altLang="en-US" sz="2000" kern="0" dirty="0">
                          <a:solidFill>
                            <a:schemeClr val="bg1"/>
                          </a:solidFill>
                          <a:effectLst/>
                          <a:latin typeface="思源宋體" panose="02020400000000000000" pitchFamily="18" charset="-120"/>
                          <a:ea typeface="思源宋體" panose="02020400000000000000" pitchFamily="18" charset="-120"/>
                        </a:rPr>
                        <a:t>等</a:t>
                      </a:r>
                      <a:endParaRPr lang="zh-TW" sz="2000" kern="100" dirty="0">
                        <a:solidFill>
                          <a:schemeClr val="bg1"/>
                        </a:solidFill>
                        <a:effectLst/>
                        <a:latin typeface="思源宋體" panose="02020400000000000000" pitchFamily="18" charset="-120"/>
                        <a:ea typeface="思源宋體" panose="02020400000000000000" pitchFamily="18" charset="-120"/>
                        <a:cs typeface="Times New Roman" panose="02020603050405020304" pitchFamily="18" charset="0"/>
                      </a:endParaRPr>
                    </a:p>
                  </a:txBody>
                  <a:tcPr marL="36197" marR="36197" marT="0" marB="0" anchor="ctr">
                    <a:solidFill>
                      <a:schemeClr val="accent2"/>
                    </a:solidFill>
                  </a:tcPr>
                </a:tc>
                <a:extLst>
                  <a:ext uri="{0D108BD9-81ED-4DB2-BD59-A6C34878D82A}">
                    <a16:rowId xmlns:a16="http://schemas.microsoft.com/office/drawing/2014/main" val="10002"/>
                  </a:ext>
                </a:extLst>
              </a:tr>
              <a:tr h="590978">
                <a:tc vMerge="1">
                  <a:txBody>
                    <a:bodyPr/>
                    <a:lstStyle/>
                    <a:p>
                      <a:endParaRPr lang="zh-TW" altLang="en-US"/>
                    </a:p>
                  </a:txBody>
                  <a:tcPr/>
                </a:tc>
                <a:tc rowSpan="2">
                  <a:txBody>
                    <a:bodyPr/>
                    <a:lstStyle/>
                    <a:p>
                      <a:pPr>
                        <a:spcAft>
                          <a:spcPts val="0"/>
                        </a:spcAft>
                      </a:pPr>
                      <a:r>
                        <a:rPr lang="zh-TW" sz="2000" kern="0" dirty="0">
                          <a:solidFill>
                            <a:schemeClr val="bg1"/>
                          </a:solidFill>
                          <a:effectLst/>
                          <a:latin typeface="思源宋體" panose="02020400000000000000" pitchFamily="18" charset="-120"/>
                          <a:ea typeface="思源宋體" panose="02020400000000000000" pitchFamily="18" charset="-120"/>
                        </a:rPr>
                        <a:t>電路系統設計與製造</a:t>
                      </a:r>
                      <a:endParaRPr lang="zh-TW" sz="2000" kern="100" dirty="0">
                        <a:solidFill>
                          <a:schemeClr val="bg1"/>
                        </a:solidFill>
                        <a:effectLst/>
                        <a:latin typeface="思源宋體" panose="02020400000000000000" pitchFamily="18" charset="-120"/>
                        <a:ea typeface="思源宋體" panose="02020400000000000000" pitchFamily="18" charset="-120"/>
                        <a:cs typeface="Times New Roman" panose="02020603050405020304" pitchFamily="18" charset="0"/>
                      </a:endParaRPr>
                    </a:p>
                  </a:txBody>
                  <a:tcPr marL="36197" marR="36197" marT="0" marB="0" anchor="ctr">
                    <a:solidFill>
                      <a:schemeClr val="accent3"/>
                    </a:solidFill>
                  </a:tcPr>
                </a:tc>
                <a:tc>
                  <a:txBody>
                    <a:bodyPr/>
                    <a:lstStyle/>
                    <a:p>
                      <a:pPr algn="ctr">
                        <a:spcAft>
                          <a:spcPts val="0"/>
                        </a:spcAft>
                      </a:pPr>
                      <a:r>
                        <a:rPr lang="zh-TW" altLang="en-US" sz="2000" kern="0" dirty="0">
                          <a:solidFill>
                            <a:schemeClr val="bg1"/>
                          </a:solidFill>
                          <a:effectLst/>
                          <a:latin typeface="思源宋體" panose="02020400000000000000" pitchFamily="18" charset="-120"/>
                          <a:ea typeface="思源宋體" panose="02020400000000000000" pitchFamily="18" charset="-120"/>
                        </a:rPr>
                        <a:t>半導體</a:t>
                      </a:r>
                      <a:endParaRPr lang="en-US" altLang="zh-TW" sz="2000" kern="0" dirty="0">
                        <a:solidFill>
                          <a:schemeClr val="bg1"/>
                        </a:solidFill>
                        <a:effectLst/>
                        <a:latin typeface="思源宋體" panose="02020400000000000000" pitchFamily="18" charset="-120"/>
                        <a:ea typeface="思源宋體" panose="02020400000000000000" pitchFamily="18" charset="-120"/>
                      </a:endParaRPr>
                    </a:p>
                    <a:p>
                      <a:pPr algn="ctr">
                        <a:spcAft>
                          <a:spcPts val="0"/>
                        </a:spcAft>
                      </a:pPr>
                      <a:r>
                        <a:rPr lang="en-US" altLang="zh-TW" sz="2000" kern="0" dirty="0">
                          <a:solidFill>
                            <a:schemeClr val="bg1"/>
                          </a:solidFill>
                          <a:effectLst/>
                          <a:latin typeface="思源宋體" panose="02020400000000000000" pitchFamily="18" charset="-120"/>
                          <a:ea typeface="思源宋體" panose="02020400000000000000" pitchFamily="18" charset="-120"/>
                        </a:rPr>
                        <a:t>IC</a:t>
                      </a:r>
                      <a:r>
                        <a:rPr lang="zh-TW" altLang="en-US" sz="2000" kern="0" dirty="0">
                          <a:solidFill>
                            <a:schemeClr val="bg1"/>
                          </a:solidFill>
                          <a:effectLst/>
                          <a:latin typeface="思源宋體" panose="02020400000000000000" pitchFamily="18" charset="-120"/>
                          <a:ea typeface="思源宋體" panose="02020400000000000000" pitchFamily="18" charset="-120"/>
                        </a:rPr>
                        <a:t>設計</a:t>
                      </a:r>
                      <a:endParaRPr lang="zh-TW" sz="2000" kern="100" dirty="0">
                        <a:solidFill>
                          <a:schemeClr val="bg1"/>
                        </a:solidFill>
                        <a:effectLst/>
                        <a:latin typeface="思源宋體" panose="02020400000000000000" pitchFamily="18" charset="-120"/>
                        <a:ea typeface="思源宋體" panose="02020400000000000000" pitchFamily="18" charset="-120"/>
                        <a:cs typeface="Times New Roman" panose="02020603050405020304" pitchFamily="18" charset="0"/>
                      </a:endParaRPr>
                    </a:p>
                  </a:txBody>
                  <a:tcPr marL="36197" marR="36197" marT="0" marB="0" anchor="ctr">
                    <a:solidFill>
                      <a:schemeClr val="accent3"/>
                    </a:solidFill>
                  </a:tcPr>
                </a:tc>
                <a:tc>
                  <a:txBody>
                    <a:bodyPr/>
                    <a:lstStyle/>
                    <a:p>
                      <a:pPr>
                        <a:spcAft>
                          <a:spcPts val="0"/>
                        </a:spcAft>
                      </a:pPr>
                      <a:r>
                        <a:rPr lang="zh-TW" altLang="en-US" sz="2000" kern="0" dirty="0">
                          <a:solidFill>
                            <a:schemeClr val="bg1"/>
                          </a:solidFill>
                          <a:effectLst/>
                          <a:latin typeface="思源宋體" panose="02020400000000000000" pitchFamily="18" charset="-120"/>
                          <a:ea typeface="思源宋體" panose="02020400000000000000" pitchFamily="18" charset="-120"/>
                        </a:rPr>
                        <a:t>電機</a:t>
                      </a:r>
                      <a:r>
                        <a:rPr lang="zh-TW" altLang="zh-TW" sz="2000" kern="0" dirty="0">
                          <a:solidFill>
                            <a:schemeClr val="bg1"/>
                          </a:solidFill>
                          <a:effectLst/>
                          <a:latin typeface="思源宋體" panose="02020400000000000000" pitchFamily="18" charset="-120"/>
                          <a:ea typeface="思源宋體" panose="02020400000000000000" pitchFamily="18" charset="-120"/>
                        </a:rPr>
                        <a:t>科</a:t>
                      </a:r>
                      <a:r>
                        <a:rPr lang="zh-TW" altLang="en-US" sz="2000" kern="0" dirty="0">
                          <a:solidFill>
                            <a:schemeClr val="bg1"/>
                          </a:solidFill>
                          <a:effectLst/>
                          <a:latin typeface="思源宋體" panose="02020400000000000000" pitchFamily="18" charset="-120"/>
                          <a:ea typeface="思源宋體" panose="02020400000000000000" pitchFamily="18" charset="-120"/>
                        </a:rPr>
                        <a:t>、</a:t>
                      </a:r>
                      <a:r>
                        <a:rPr lang="zh-TW" sz="2000" kern="0" dirty="0">
                          <a:solidFill>
                            <a:schemeClr val="bg1"/>
                          </a:solidFill>
                          <a:effectLst/>
                          <a:latin typeface="思源宋體" panose="02020400000000000000" pitchFamily="18" charset="-120"/>
                          <a:ea typeface="思源宋體" panose="02020400000000000000" pitchFamily="18" charset="-120"/>
                        </a:rPr>
                        <a:t>電子科</a:t>
                      </a:r>
                      <a:endParaRPr lang="zh-TW" sz="2000" kern="100" dirty="0">
                        <a:solidFill>
                          <a:schemeClr val="bg1"/>
                        </a:solidFill>
                        <a:effectLst/>
                        <a:latin typeface="思源宋體" panose="02020400000000000000" pitchFamily="18" charset="-120"/>
                        <a:ea typeface="思源宋體" panose="02020400000000000000" pitchFamily="18" charset="-120"/>
                        <a:cs typeface="Times New Roman" panose="02020603050405020304" pitchFamily="18" charset="0"/>
                      </a:endParaRPr>
                    </a:p>
                  </a:txBody>
                  <a:tcPr marL="36197" marR="36197" marT="0" marB="0" anchor="ctr">
                    <a:solidFill>
                      <a:schemeClr val="accent3"/>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zh-TW" sz="2000" kern="0" dirty="0">
                          <a:solidFill>
                            <a:schemeClr val="bg1"/>
                          </a:solidFill>
                          <a:effectLst/>
                          <a:latin typeface="思源宋體" panose="02020400000000000000" pitchFamily="18" charset="-120"/>
                          <a:ea typeface="思源宋體" panose="02020400000000000000" pitchFamily="18" charset="-120"/>
                        </a:rPr>
                        <a:t>電</a:t>
                      </a:r>
                      <a:r>
                        <a:rPr lang="zh-TW" altLang="en-US" sz="2000" kern="0" dirty="0">
                          <a:solidFill>
                            <a:schemeClr val="bg1"/>
                          </a:solidFill>
                          <a:effectLst/>
                          <a:latin typeface="思源宋體" panose="02020400000000000000" pitchFamily="18" charset="-120"/>
                          <a:ea typeface="思源宋體" panose="02020400000000000000" pitchFamily="18" charset="-120"/>
                        </a:rPr>
                        <a:t>機</a:t>
                      </a:r>
                      <a:r>
                        <a:rPr lang="zh-TW" altLang="zh-TW" sz="2000" kern="0" dirty="0">
                          <a:solidFill>
                            <a:schemeClr val="bg1"/>
                          </a:solidFill>
                          <a:effectLst/>
                          <a:latin typeface="思源宋體" panose="02020400000000000000" pitchFamily="18" charset="-120"/>
                          <a:ea typeface="思源宋體" panose="02020400000000000000" pitchFamily="18" charset="-120"/>
                        </a:rPr>
                        <a:t>工程系</a:t>
                      </a:r>
                      <a:endParaRPr lang="en-US" altLang="zh-TW" sz="2000" kern="0" dirty="0">
                        <a:solidFill>
                          <a:schemeClr val="bg1"/>
                        </a:solidFill>
                        <a:effectLst/>
                        <a:latin typeface="思源宋體" panose="02020400000000000000" pitchFamily="18" charset="-120"/>
                        <a:ea typeface="思源宋體" panose="02020400000000000000" pitchFamily="18" charset="-120"/>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zh-TW" sz="2000" kern="0" dirty="0">
                          <a:solidFill>
                            <a:schemeClr val="bg1"/>
                          </a:solidFill>
                          <a:effectLst/>
                          <a:latin typeface="思源宋體" panose="02020400000000000000" pitchFamily="18" charset="-120"/>
                          <a:ea typeface="思源宋體" panose="02020400000000000000" pitchFamily="18" charset="-120"/>
                        </a:rPr>
                        <a:t>電子</a:t>
                      </a:r>
                      <a:r>
                        <a:rPr lang="zh-TW" sz="2000" kern="0" dirty="0">
                          <a:solidFill>
                            <a:schemeClr val="bg1"/>
                          </a:solidFill>
                          <a:effectLst/>
                          <a:latin typeface="思源宋體" panose="02020400000000000000" pitchFamily="18" charset="-120"/>
                          <a:ea typeface="思源宋體" panose="02020400000000000000" pitchFamily="18" charset="-120"/>
                        </a:rPr>
                        <a:t>工程系</a:t>
                      </a:r>
                      <a:r>
                        <a:rPr lang="zh-TW" altLang="en-US" sz="2000" kern="0" dirty="0">
                          <a:solidFill>
                            <a:schemeClr val="bg1"/>
                          </a:solidFill>
                          <a:effectLst/>
                          <a:latin typeface="思源宋體" panose="02020400000000000000" pitchFamily="18" charset="-120"/>
                          <a:ea typeface="思源宋體" panose="02020400000000000000" pitchFamily="18" charset="-120"/>
                        </a:rPr>
                        <a:t>等</a:t>
                      </a:r>
                      <a:endParaRPr lang="zh-TW" sz="2000" kern="100" dirty="0">
                        <a:solidFill>
                          <a:schemeClr val="bg1"/>
                        </a:solidFill>
                        <a:effectLst/>
                        <a:latin typeface="思源宋體" panose="02020400000000000000" pitchFamily="18" charset="-120"/>
                        <a:ea typeface="思源宋體" panose="02020400000000000000" pitchFamily="18" charset="-120"/>
                        <a:cs typeface="Times New Roman" panose="02020603050405020304" pitchFamily="18" charset="0"/>
                      </a:endParaRPr>
                    </a:p>
                  </a:txBody>
                  <a:tcPr marL="36197" marR="36197" marT="0" marB="0" anchor="ctr">
                    <a:solidFill>
                      <a:schemeClr val="accent3"/>
                    </a:solidFill>
                  </a:tcPr>
                </a:tc>
                <a:extLst>
                  <a:ext uri="{0D108BD9-81ED-4DB2-BD59-A6C34878D82A}">
                    <a16:rowId xmlns:a16="http://schemas.microsoft.com/office/drawing/2014/main" val="10003"/>
                  </a:ext>
                </a:extLst>
              </a:tr>
              <a:tr h="590978">
                <a:tc vMerge="1">
                  <a:txBody>
                    <a:bodyPr/>
                    <a:lstStyle/>
                    <a:p>
                      <a:endParaRPr lang="zh-TW" altLang="en-US"/>
                    </a:p>
                  </a:txBody>
                  <a:tcPr/>
                </a:tc>
                <a:tc vMerge="1">
                  <a:txBody>
                    <a:bodyPr/>
                    <a:lstStyle/>
                    <a:p>
                      <a:endParaRPr lang="zh-TW" altLang="en-US"/>
                    </a:p>
                  </a:txBody>
                  <a:tcPr/>
                </a:tc>
                <a:tc>
                  <a:txBody>
                    <a:bodyPr/>
                    <a:lstStyle/>
                    <a:p>
                      <a:pPr algn="ctr">
                        <a:spcAft>
                          <a:spcPts val="0"/>
                        </a:spcAft>
                      </a:pPr>
                      <a:r>
                        <a:rPr lang="zh-TW" sz="2000" kern="0" dirty="0">
                          <a:solidFill>
                            <a:schemeClr val="bg1"/>
                          </a:solidFill>
                          <a:effectLst/>
                          <a:latin typeface="思源宋體" panose="02020400000000000000" pitchFamily="18" charset="-120"/>
                          <a:ea typeface="思源宋體" panose="02020400000000000000" pitchFamily="18" charset="-120"/>
                        </a:rPr>
                        <a:t>電子</a:t>
                      </a:r>
                      <a:r>
                        <a:rPr lang="zh-TW" altLang="en-US" sz="2000" kern="0" dirty="0">
                          <a:solidFill>
                            <a:schemeClr val="bg1"/>
                          </a:solidFill>
                          <a:effectLst/>
                          <a:latin typeface="思源宋體" panose="02020400000000000000" pitchFamily="18" charset="-120"/>
                          <a:ea typeface="思源宋體" panose="02020400000000000000" pitchFamily="18" charset="-120"/>
                        </a:rPr>
                        <a:t>電路</a:t>
                      </a:r>
                      <a:endParaRPr lang="zh-TW" sz="2000" kern="100" dirty="0">
                        <a:solidFill>
                          <a:schemeClr val="bg1"/>
                        </a:solidFill>
                        <a:effectLst/>
                        <a:latin typeface="思源宋體" panose="02020400000000000000" pitchFamily="18" charset="-120"/>
                        <a:ea typeface="思源宋體" panose="02020400000000000000" pitchFamily="18" charset="-120"/>
                        <a:cs typeface="Times New Roman" panose="02020603050405020304" pitchFamily="18" charset="0"/>
                      </a:endParaRPr>
                    </a:p>
                  </a:txBody>
                  <a:tcPr marL="36197" marR="36197" marT="0" marB="0" anchor="ctr">
                    <a:solidFill>
                      <a:schemeClr val="accent3"/>
                    </a:solidFill>
                  </a:tcPr>
                </a:tc>
                <a:tc>
                  <a:txBody>
                    <a:bodyPr/>
                    <a:lstStyle/>
                    <a:p>
                      <a:pPr>
                        <a:spcAft>
                          <a:spcPts val="0"/>
                        </a:spcAft>
                      </a:pPr>
                      <a:r>
                        <a:rPr lang="zh-TW" sz="2000" kern="0" dirty="0">
                          <a:solidFill>
                            <a:schemeClr val="bg1"/>
                          </a:solidFill>
                          <a:effectLst/>
                          <a:latin typeface="思源宋體" panose="02020400000000000000" pitchFamily="18" charset="-120"/>
                          <a:ea typeface="思源宋體" panose="02020400000000000000" pitchFamily="18" charset="-120"/>
                        </a:rPr>
                        <a:t>電子科</a:t>
                      </a:r>
                      <a:r>
                        <a:rPr lang="zh-TW" altLang="en-US" sz="2000" kern="0" dirty="0">
                          <a:solidFill>
                            <a:schemeClr val="bg1"/>
                          </a:solidFill>
                          <a:effectLst/>
                          <a:latin typeface="思源宋體" panose="02020400000000000000" pitchFamily="18" charset="-120"/>
                          <a:ea typeface="思源宋體" panose="02020400000000000000" pitchFamily="18" charset="-120"/>
                        </a:rPr>
                        <a:t>、電機</a:t>
                      </a:r>
                      <a:r>
                        <a:rPr lang="zh-TW" sz="2000" kern="0" dirty="0">
                          <a:solidFill>
                            <a:schemeClr val="bg1"/>
                          </a:solidFill>
                          <a:effectLst/>
                          <a:latin typeface="思源宋體" panose="02020400000000000000" pitchFamily="18" charset="-120"/>
                          <a:ea typeface="思源宋體" panose="02020400000000000000" pitchFamily="18" charset="-120"/>
                        </a:rPr>
                        <a:t>科</a:t>
                      </a:r>
                      <a:endParaRPr lang="zh-TW" sz="2000" kern="100" dirty="0">
                        <a:solidFill>
                          <a:schemeClr val="bg1"/>
                        </a:solidFill>
                        <a:effectLst/>
                        <a:latin typeface="思源宋體" panose="02020400000000000000" pitchFamily="18" charset="-120"/>
                        <a:ea typeface="思源宋體" panose="02020400000000000000" pitchFamily="18" charset="-120"/>
                        <a:cs typeface="Times New Roman" panose="02020603050405020304" pitchFamily="18" charset="0"/>
                      </a:endParaRPr>
                    </a:p>
                  </a:txBody>
                  <a:tcPr marL="36197" marR="36197" marT="0" marB="0" anchor="ctr">
                    <a:solidFill>
                      <a:schemeClr val="accent3"/>
                    </a:solidFill>
                  </a:tcPr>
                </a:tc>
                <a:tc>
                  <a:txBody>
                    <a:bodyPr/>
                    <a:lstStyle/>
                    <a:p>
                      <a:pPr>
                        <a:spcAft>
                          <a:spcPts val="0"/>
                        </a:spcAft>
                      </a:pPr>
                      <a:r>
                        <a:rPr lang="zh-TW" sz="2000" kern="0" dirty="0">
                          <a:solidFill>
                            <a:schemeClr val="bg1"/>
                          </a:solidFill>
                          <a:effectLst/>
                          <a:latin typeface="思源宋體" panose="02020400000000000000" pitchFamily="18" charset="-120"/>
                          <a:ea typeface="思源宋體" panose="02020400000000000000" pitchFamily="18" charset="-120"/>
                        </a:rPr>
                        <a:t>電子工程系</a:t>
                      </a:r>
                      <a:br>
                        <a:rPr lang="en-US" altLang="zh-TW" sz="2000" kern="0" dirty="0">
                          <a:solidFill>
                            <a:schemeClr val="bg1"/>
                          </a:solidFill>
                          <a:effectLst/>
                          <a:latin typeface="思源宋體" panose="02020400000000000000" pitchFamily="18" charset="-120"/>
                          <a:ea typeface="思源宋體" panose="02020400000000000000" pitchFamily="18" charset="-120"/>
                        </a:rPr>
                      </a:br>
                      <a:r>
                        <a:rPr lang="zh-TW" altLang="zh-TW" sz="2000" kern="0" dirty="0">
                          <a:solidFill>
                            <a:schemeClr val="bg1"/>
                          </a:solidFill>
                          <a:effectLst/>
                          <a:latin typeface="思源宋體" panose="02020400000000000000" pitchFamily="18" charset="-120"/>
                          <a:ea typeface="思源宋體" panose="02020400000000000000" pitchFamily="18" charset="-120"/>
                        </a:rPr>
                        <a:t>電</a:t>
                      </a:r>
                      <a:r>
                        <a:rPr lang="zh-TW" altLang="en-US" sz="2000" kern="0" dirty="0">
                          <a:solidFill>
                            <a:schemeClr val="bg1"/>
                          </a:solidFill>
                          <a:effectLst/>
                          <a:latin typeface="思源宋體" panose="02020400000000000000" pitchFamily="18" charset="-120"/>
                          <a:ea typeface="思源宋體" panose="02020400000000000000" pitchFamily="18" charset="-120"/>
                        </a:rPr>
                        <a:t>機</a:t>
                      </a:r>
                      <a:r>
                        <a:rPr lang="zh-TW" sz="2000" kern="0" dirty="0">
                          <a:solidFill>
                            <a:schemeClr val="bg1"/>
                          </a:solidFill>
                          <a:effectLst/>
                          <a:latin typeface="思源宋體" panose="02020400000000000000" pitchFamily="18" charset="-120"/>
                          <a:ea typeface="思源宋體" panose="02020400000000000000" pitchFamily="18" charset="-120"/>
                        </a:rPr>
                        <a:t>工程系</a:t>
                      </a:r>
                      <a:r>
                        <a:rPr lang="zh-TW" altLang="en-US" sz="2000" kern="0" dirty="0">
                          <a:solidFill>
                            <a:schemeClr val="bg1"/>
                          </a:solidFill>
                          <a:effectLst/>
                          <a:latin typeface="思源宋體" panose="02020400000000000000" pitchFamily="18" charset="-120"/>
                          <a:ea typeface="思源宋體" panose="02020400000000000000" pitchFamily="18" charset="-120"/>
                        </a:rPr>
                        <a:t>等</a:t>
                      </a:r>
                      <a:endParaRPr lang="zh-TW" sz="2000" kern="100" dirty="0">
                        <a:solidFill>
                          <a:schemeClr val="bg1"/>
                        </a:solidFill>
                        <a:effectLst/>
                        <a:latin typeface="思源宋體" panose="02020400000000000000" pitchFamily="18" charset="-120"/>
                        <a:ea typeface="思源宋體" panose="02020400000000000000" pitchFamily="18" charset="-120"/>
                        <a:cs typeface="Times New Roman" panose="02020603050405020304" pitchFamily="18" charset="0"/>
                      </a:endParaRPr>
                    </a:p>
                  </a:txBody>
                  <a:tcPr marL="36197" marR="36197" marT="0" marB="0" anchor="ctr">
                    <a:solidFill>
                      <a:schemeClr val="accent3"/>
                    </a:solidFill>
                  </a:tcPr>
                </a:tc>
                <a:extLst>
                  <a:ext uri="{0D108BD9-81ED-4DB2-BD59-A6C34878D82A}">
                    <a16:rowId xmlns:a16="http://schemas.microsoft.com/office/drawing/2014/main" val="10004"/>
                  </a:ext>
                </a:extLst>
              </a:tr>
              <a:tr h="729277">
                <a:tc vMerge="1">
                  <a:txBody>
                    <a:bodyPr/>
                    <a:lstStyle/>
                    <a:p>
                      <a:endParaRPr lang="zh-TW" altLang="en-US"/>
                    </a:p>
                  </a:txBody>
                  <a:tcPr/>
                </a:tc>
                <a:tc row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zh-TW" sz="2000" kern="0" dirty="0">
                          <a:solidFill>
                            <a:schemeClr val="bg1"/>
                          </a:solidFill>
                          <a:effectLst/>
                          <a:latin typeface="思源宋體" panose="02020400000000000000" pitchFamily="18" charset="-120"/>
                          <a:ea typeface="思源宋體" panose="02020400000000000000" pitchFamily="18" charset="-120"/>
                        </a:rPr>
                        <a:t>程式</a:t>
                      </a:r>
                      <a:r>
                        <a:rPr lang="zh-TW" altLang="en-US" sz="2000" kern="0" dirty="0">
                          <a:solidFill>
                            <a:schemeClr val="bg1"/>
                          </a:solidFill>
                          <a:effectLst/>
                          <a:latin typeface="思源宋體" panose="02020400000000000000" pitchFamily="18" charset="-120"/>
                          <a:ea typeface="思源宋體" panose="02020400000000000000" pitchFamily="18" charset="-120"/>
                        </a:rPr>
                        <a:t>設計</a:t>
                      </a:r>
                      <a:r>
                        <a:rPr lang="zh-TW" altLang="zh-TW" sz="2000" kern="0" dirty="0">
                          <a:solidFill>
                            <a:schemeClr val="bg1"/>
                          </a:solidFill>
                          <a:effectLst/>
                          <a:latin typeface="思源宋體" panose="02020400000000000000" pitchFamily="18" charset="-120"/>
                          <a:ea typeface="思源宋體" panose="02020400000000000000" pitchFamily="18" charset="-120"/>
                        </a:rPr>
                        <a:t>與數位內容</a:t>
                      </a:r>
                      <a:endParaRPr lang="zh-TW" sz="2000" kern="100" dirty="0">
                        <a:solidFill>
                          <a:schemeClr val="bg1"/>
                        </a:solidFill>
                        <a:effectLst/>
                        <a:latin typeface="思源宋體" panose="02020400000000000000" pitchFamily="18" charset="-120"/>
                        <a:ea typeface="思源宋體" panose="02020400000000000000" pitchFamily="18" charset="-120"/>
                        <a:cs typeface="Times New Roman" panose="02020603050405020304" pitchFamily="18" charset="0"/>
                      </a:endParaRPr>
                    </a:p>
                  </a:txBody>
                  <a:tcPr marL="36197" marR="36197" marT="0" marB="0" anchor="ctr">
                    <a:solidFill>
                      <a:schemeClr val="accent1"/>
                    </a:solidFill>
                  </a:tcPr>
                </a:tc>
                <a:tc>
                  <a:txBody>
                    <a:bodyPr/>
                    <a:lstStyle/>
                    <a:p>
                      <a:pPr algn="ctr">
                        <a:spcAft>
                          <a:spcPts val="0"/>
                        </a:spcAft>
                      </a:pPr>
                      <a:r>
                        <a:rPr lang="zh-TW" sz="2000" kern="0" dirty="0">
                          <a:solidFill>
                            <a:schemeClr val="bg1"/>
                          </a:solidFill>
                          <a:effectLst/>
                          <a:latin typeface="思源宋體" panose="02020400000000000000" pitchFamily="18" charset="-120"/>
                          <a:ea typeface="思源宋體" panose="02020400000000000000" pitchFamily="18" charset="-120"/>
                        </a:rPr>
                        <a:t>程式設計</a:t>
                      </a:r>
                      <a:endParaRPr lang="zh-TW" sz="2000" kern="100" dirty="0">
                        <a:solidFill>
                          <a:schemeClr val="bg1"/>
                        </a:solidFill>
                        <a:effectLst/>
                        <a:latin typeface="思源宋體" panose="02020400000000000000" pitchFamily="18" charset="-120"/>
                        <a:ea typeface="思源宋體" panose="02020400000000000000" pitchFamily="18" charset="-120"/>
                        <a:cs typeface="Times New Roman" panose="02020603050405020304" pitchFamily="18" charset="0"/>
                      </a:endParaRPr>
                    </a:p>
                  </a:txBody>
                  <a:tcPr marL="36197" marR="36197" marT="0" marB="0" anchor="ctr">
                    <a:solidFill>
                      <a:schemeClr val="accent1"/>
                    </a:solidFill>
                  </a:tcPr>
                </a:tc>
                <a:tc>
                  <a:txBody>
                    <a:bodyPr/>
                    <a:lstStyle/>
                    <a:p>
                      <a:pPr>
                        <a:spcAft>
                          <a:spcPts val="0"/>
                        </a:spcAft>
                      </a:pPr>
                      <a:r>
                        <a:rPr lang="zh-TW" sz="2000" kern="0" dirty="0">
                          <a:solidFill>
                            <a:schemeClr val="bg1"/>
                          </a:solidFill>
                          <a:effectLst/>
                          <a:latin typeface="思源宋體" panose="02020400000000000000" pitchFamily="18" charset="-120"/>
                          <a:ea typeface="思源宋體" panose="02020400000000000000" pitchFamily="18" charset="-120"/>
                        </a:rPr>
                        <a:t>資訊科</a:t>
                      </a:r>
                      <a:br>
                        <a:rPr lang="en-US" sz="2000" kern="0" dirty="0">
                          <a:solidFill>
                            <a:schemeClr val="bg1"/>
                          </a:solidFill>
                          <a:effectLst/>
                          <a:latin typeface="思源宋體" panose="02020400000000000000" pitchFamily="18" charset="-120"/>
                          <a:ea typeface="思源宋體" panose="02020400000000000000" pitchFamily="18" charset="-120"/>
                        </a:rPr>
                      </a:br>
                      <a:r>
                        <a:rPr lang="zh-TW" sz="2000" kern="0" dirty="0">
                          <a:solidFill>
                            <a:schemeClr val="bg1"/>
                          </a:solidFill>
                          <a:effectLst/>
                          <a:latin typeface="思源宋體" panose="02020400000000000000" pitchFamily="18" charset="-120"/>
                          <a:ea typeface="思源宋體" panose="02020400000000000000" pitchFamily="18" charset="-120"/>
                        </a:rPr>
                        <a:t>資料處理科</a:t>
                      </a:r>
                      <a:endParaRPr lang="zh-TW" sz="2000" kern="100" dirty="0">
                        <a:solidFill>
                          <a:schemeClr val="bg1"/>
                        </a:solidFill>
                        <a:effectLst/>
                        <a:latin typeface="思源宋體" panose="02020400000000000000" pitchFamily="18" charset="-120"/>
                        <a:ea typeface="思源宋體" panose="02020400000000000000" pitchFamily="18" charset="-120"/>
                        <a:cs typeface="Times New Roman" panose="02020603050405020304" pitchFamily="18" charset="0"/>
                      </a:endParaRPr>
                    </a:p>
                  </a:txBody>
                  <a:tcPr marL="36197" marR="36197" marT="0" marB="0" anchor="ctr">
                    <a:solidFill>
                      <a:schemeClr val="accent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sz="2000" kern="0" dirty="0">
                          <a:solidFill>
                            <a:schemeClr val="bg1"/>
                          </a:solidFill>
                          <a:effectLst/>
                          <a:latin typeface="思源宋體" panose="02020400000000000000" pitchFamily="18" charset="-120"/>
                          <a:ea typeface="思源宋體" panose="02020400000000000000" pitchFamily="18" charset="-120"/>
                        </a:rPr>
                        <a:t>資訊工程系</a:t>
                      </a:r>
                      <a:br>
                        <a:rPr lang="en-US" altLang="zh-TW" sz="2000" kern="0" dirty="0">
                          <a:solidFill>
                            <a:schemeClr val="bg1"/>
                          </a:solidFill>
                          <a:effectLst/>
                          <a:latin typeface="思源宋體" panose="02020400000000000000" pitchFamily="18" charset="-120"/>
                          <a:ea typeface="思源宋體" panose="02020400000000000000" pitchFamily="18" charset="-120"/>
                        </a:rPr>
                      </a:br>
                      <a:r>
                        <a:rPr lang="zh-TW" sz="2000" kern="0" dirty="0">
                          <a:solidFill>
                            <a:schemeClr val="bg1"/>
                          </a:solidFill>
                          <a:effectLst/>
                          <a:latin typeface="思源宋體" panose="02020400000000000000" pitchFamily="18" charset="-120"/>
                          <a:ea typeface="思源宋體" panose="02020400000000000000" pitchFamily="18" charset="-120"/>
                        </a:rPr>
                        <a:t>資訊管理系</a:t>
                      </a:r>
                      <a:r>
                        <a:rPr lang="zh-TW" altLang="en-US" sz="2000" kern="0" dirty="0">
                          <a:solidFill>
                            <a:schemeClr val="bg1"/>
                          </a:solidFill>
                          <a:effectLst/>
                          <a:latin typeface="思源宋體" panose="02020400000000000000" pitchFamily="18" charset="-120"/>
                          <a:ea typeface="思源宋體" panose="02020400000000000000" pitchFamily="18" charset="-120"/>
                        </a:rPr>
                        <a:t>等</a:t>
                      </a:r>
                      <a:endParaRPr lang="zh-TW" sz="2000" kern="100" dirty="0">
                        <a:solidFill>
                          <a:schemeClr val="bg1"/>
                        </a:solidFill>
                        <a:effectLst/>
                        <a:latin typeface="思源宋體" panose="02020400000000000000" pitchFamily="18" charset="-120"/>
                        <a:ea typeface="思源宋體" panose="02020400000000000000" pitchFamily="18" charset="-120"/>
                        <a:cs typeface="Times New Roman" panose="02020603050405020304" pitchFamily="18" charset="0"/>
                      </a:endParaRPr>
                    </a:p>
                  </a:txBody>
                  <a:tcPr marL="36197" marR="36197" marT="0" marB="0" anchor="ctr">
                    <a:solidFill>
                      <a:schemeClr val="accent1"/>
                    </a:solidFill>
                  </a:tcPr>
                </a:tc>
                <a:extLst>
                  <a:ext uri="{0D108BD9-81ED-4DB2-BD59-A6C34878D82A}">
                    <a16:rowId xmlns:a16="http://schemas.microsoft.com/office/drawing/2014/main" val="10005"/>
                  </a:ext>
                </a:extLst>
              </a:tr>
              <a:tr h="886467">
                <a:tc vMerge="1">
                  <a:txBody>
                    <a:bodyPr/>
                    <a:lstStyle/>
                    <a:p>
                      <a:endParaRPr lang="zh-TW" altLang="en-US"/>
                    </a:p>
                  </a:txBody>
                  <a:tcPr/>
                </a:tc>
                <a:tc vMerge="1">
                  <a:txBody>
                    <a:bodyPr/>
                    <a:lstStyle/>
                    <a:p>
                      <a:endParaRPr lang="zh-TW" altLang="en-US"/>
                    </a:p>
                  </a:txBody>
                  <a:tcPr/>
                </a:tc>
                <a:tc>
                  <a:txBody>
                    <a:bodyPr/>
                    <a:lstStyle/>
                    <a:p>
                      <a:pPr algn="ctr">
                        <a:spcAft>
                          <a:spcPts val="0"/>
                        </a:spcAft>
                      </a:pPr>
                      <a:r>
                        <a:rPr lang="zh-TW" sz="2000" kern="0" dirty="0">
                          <a:solidFill>
                            <a:schemeClr val="bg1"/>
                          </a:solidFill>
                          <a:effectLst/>
                          <a:latin typeface="思源宋體" panose="02020400000000000000" pitchFamily="18" charset="-120"/>
                          <a:ea typeface="思源宋體" panose="02020400000000000000" pitchFamily="18" charset="-120"/>
                        </a:rPr>
                        <a:t>網頁設計</a:t>
                      </a:r>
                      <a:endParaRPr lang="zh-TW" sz="2000" kern="100" dirty="0">
                        <a:solidFill>
                          <a:schemeClr val="bg1"/>
                        </a:solidFill>
                        <a:effectLst/>
                        <a:latin typeface="思源宋體" panose="02020400000000000000" pitchFamily="18" charset="-120"/>
                        <a:ea typeface="思源宋體" panose="02020400000000000000" pitchFamily="18" charset="-120"/>
                        <a:cs typeface="Times New Roman" panose="02020603050405020304" pitchFamily="18" charset="0"/>
                      </a:endParaRPr>
                    </a:p>
                  </a:txBody>
                  <a:tcPr marL="36197" marR="36197" marT="0" marB="0" anchor="ctr">
                    <a:solidFill>
                      <a:schemeClr val="accent1"/>
                    </a:solidFill>
                  </a:tcPr>
                </a:tc>
                <a:tc>
                  <a:txBody>
                    <a:bodyPr/>
                    <a:lstStyle/>
                    <a:p>
                      <a:pPr>
                        <a:spcAft>
                          <a:spcPts val="0"/>
                        </a:spcAft>
                      </a:pPr>
                      <a:r>
                        <a:rPr lang="zh-TW" sz="2000" kern="0" dirty="0">
                          <a:solidFill>
                            <a:schemeClr val="bg1"/>
                          </a:solidFill>
                          <a:effectLst/>
                          <a:latin typeface="思源宋體" panose="02020400000000000000" pitchFamily="18" charset="-120"/>
                          <a:ea typeface="思源宋體" panose="02020400000000000000" pitchFamily="18" charset="-120"/>
                        </a:rPr>
                        <a:t>資料處理科</a:t>
                      </a:r>
                      <a:br>
                        <a:rPr lang="en-US" sz="2000" kern="0" dirty="0">
                          <a:solidFill>
                            <a:schemeClr val="bg1"/>
                          </a:solidFill>
                          <a:effectLst/>
                          <a:latin typeface="思源宋體" panose="02020400000000000000" pitchFamily="18" charset="-120"/>
                          <a:ea typeface="思源宋體" panose="02020400000000000000" pitchFamily="18" charset="-120"/>
                        </a:rPr>
                      </a:br>
                      <a:r>
                        <a:rPr lang="zh-TW" altLang="en-US" sz="2000" kern="0" dirty="0">
                          <a:solidFill>
                            <a:schemeClr val="bg1"/>
                          </a:solidFill>
                          <a:effectLst/>
                          <a:latin typeface="思源宋體" panose="02020400000000000000" pitchFamily="18" charset="-120"/>
                          <a:ea typeface="思源宋體" panose="02020400000000000000" pitchFamily="18" charset="-120"/>
                        </a:rPr>
                        <a:t>多媒體設計</a:t>
                      </a:r>
                      <a:r>
                        <a:rPr lang="zh-TW" sz="2000" kern="0" dirty="0">
                          <a:solidFill>
                            <a:schemeClr val="bg1"/>
                          </a:solidFill>
                          <a:effectLst/>
                          <a:latin typeface="思源宋體" panose="02020400000000000000" pitchFamily="18" charset="-120"/>
                          <a:ea typeface="思源宋體" panose="02020400000000000000" pitchFamily="18" charset="-120"/>
                        </a:rPr>
                        <a:t>科</a:t>
                      </a:r>
                      <a:endParaRPr lang="en-US" altLang="zh-TW" sz="2000" kern="0" dirty="0">
                        <a:solidFill>
                          <a:schemeClr val="bg1"/>
                        </a:solidFill>
                        <a:effectLst/>
                        <a:latin typeface="思源宋體" panose="02020400000000000000" pitchFamily="18" charset="-120"/>
                        <a:ea typeface="思源宋體" panose="02020400000000000000" pitchFamily="18" charset="-120"/>
                      </a:endParaRPr>
                    </a:p>
                    <a:p>
                      <a:pPr>
                        <a:spcAft>
                          <a:spcPts val="0"/>
                        </a:spcAft>
                      </a:pPr>
                      <a:r>
                        <a:rPr lang="zh-TW" altLang="en-US" sz="2000" kern="0" dirty="0">
                          <a:solidFill>
                            <a:schemeClr val="bg1"/>
                          </a:solidFill>
                          <a:effectLst/>
                          <a:latin typeface="思源宋體" panose="02020400000000000000" pitchFamily="18" charset="-120"/>
                          <a:ea typeface="思源宋體" panose="02020400000000000000" pitchFamily="18" charset="-120"/>
                          <a:cs typeface="Times New Roman" panose="02020603050405020304" pitchFamily="18" charset="0"/>
                        </a:rPr>
                        <a:t>廣告設計科</a:t>
                      </a:r>
                      <a:endParaRPr lang="zh-TW" sz="2000" kern="100" dirty="0">
                        <a:solidFill>
                          <a:schemeClr val="bg1"/>
                        </a:solidFill>
                        <a:effectLst/>
                        <a:latin typeface="思源宋體" panose="02020400000000000000" pitchFamily="18" charset="-120"/>
                        <a:ea typeface="思源宋體" panose="02020400000000000000" pitchFamily="18" charset="-120"/>
                        <a:cs typeface="Times New Roman" panose="02020603050405020304" pitchFamily="18" charset="0"/>
                      </a:endParaRPr>
                    </a:p>
                  </a:txBody>
                  <a:tcPr marL="36197" marR="36197" marT="0" marB="0" anchor="ctr">
                    <a:solidFill>
                      <a:schemeClr val="accent1"/>
                    </a:solidFill>
                  </a:tcPr>
                </a:tc>
                <a:tc>
                  <a:txBody>
                    <a:bodyPr/>
                    <a:lstStyle/>
                    <a:p>
                      <a:pPr>
                        <a:spcAft>
                          <a:spcPts val="0"/>
                        </a:spcAft>
                      </a:pPr>
                      <a:r>
                        <a:rPr lang="zh-TW" sz="2000" kern="0" dirty="0">
                          <a:solidFill>
                            <a:schemeClr val="bg1"/>
                          </a:solidFill>
                          <a:effectLst/>
                          <a:latin typeface="思源宋體" panose="02020400000000000000" pitchFamily="18" charset="-120"/>
                          <a:ea typeface="思源宋體" panose="02020400000000000000" pitchFamily="18" charset="-120"/>
                        </a:rPr>
                        <a:t>資訊管理系</a:t>
                      </a:r>
                      <a:endParaRPr lang="en-US" altLang="zh-TW" sz="2000" kern="0" dirty="0">
                        <a:solidFill>
                          <a:schemeClr val="bg1"/>
                        </a:solidFill>
                        <a:effectLst/>
                        <a:latin typeface="思源宋體" panose="02020400000000000000" pitchFamily="18" charset="-120"/>
                        <a:ea typeface="思源宋體" panose="02020400000000000000" pitchFamily="18" charset="-120"/>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000" kern="0" dirty="0">
                          <a:solidFill>
                            <a:schemeClr val="bg1"/>
                          </a:solidFill>
                          <a:effectLst/>
                          <a:latin typeface="思源宋體" panose="02020400000000000000" pitchFamily="18" charset="-120"/>
                          <a:ea typeface="思源宋體" panose="02020400000000000000" pitchFamily="18" charset="-120"/>
                          <a:cs typeface="+mn-cs"/>
                        </a:rPr>
                        <a:t>視覺傳達設計系</a:t>
                      </a:r>
                      <a:endParaRPr lang="en-US" altLang="zh-TW" sz="2000" kern="0" dirty="0">
                        <a:solidFill>
                          <a:schemeClr val="bg1"/>
                        </a:solidFill>
                        <a:effectLst/>
                        <a:latin typeface="思源宋體" panose="02020400000000000000" pitchFamily="18" charset="-120"/>
                        <a:ea typeface="思源宋體" panose="02020400000000000000" pitchFamily="18" charset="-120"/>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000" kern="0" dirty="0">
                          <a:solidFill>
                            <a:schemeClr val="bg1"/>
                          </a:solidFill>
                          <a:effectLst/>
                          <a:latin typeface="思源宋體" panose="02020400000000000000" pitchFamily="18" charset="-120"/>
                          <a:ea typeface="思源宋體" panose="02020400000000000000" pitchFamily="18" charset="-120"/>
                          <a:cs typeface="Times New Roman" panose="02020603050405020304" pitchFamily="18" charset="0"/>
                        </a:rPr>
                        <a:t>多媒體設計系</a:t>
                      </a:r>
                      <a:r>
                        <a:rPr lang="zh-TW" altLang="en-US" sz="2000" kern="0" dirty="0">
                          <a:solidFill>
                            <a:schemeClr val="bg1"/>
                          </a:solidFill>
                          <a:effectLst/>
                          <a:latin typeface="思源宋體" panose="02020400000000000000" pitchFamily="18" charset="-120"/>
                          <a:ea typeface="思源宋體" panose="02020400000000000000" pitchFamily="18" charset="-120"/>
                        </a:rPr>
                        <a:t>等</a:t>
                      </a:r>
                      <a:endParaRPr lang="zh-TW" sz="2000" kern="100" dirty="0">
                        <a:solidFill>
                          <a:schemeClr val="bg1"/>
                        </a:solidFill>
                        <a:effectLst/>
                        <a:latin typeface="思源宋體" panose="02020400000000000000" pitchFamily="18" charset="-120"/>
                        <a:ea typeface="思源宋體" panose="02020400000000000000" pitchFamily="18" charset="-120"/>
                        <a:cs typeface="Times New Roman" panose="02020603050405020304" pitchFamily="18" charset="0"/>
                      </a:endParaRPr>
                    </a:p>
                  </a:txBody>
                  <a:tcPr marL="36197" marR="36197" marT="0" marB="0" anchor="ctr">
                    <a:solidFill>
                      <a:schemeClr val="accent1"/>
                    </a:solidFill>
                  </a:tcPr>
                </a:tc>
                <a:extLst>
                  <a:ext uri="{0D108BD9-81ED-4DB2-BD59-A6C34878D82A}">
                    <a16:rowId xmlns:a16="http://schemas.microsoft.com/office/drawing/2014/main" val="10006"/>
                  </a:ext>
                </a:extLst>
              </a:tr>
              <a:tr h="886467">
                <a:tc vMerge="1">
                  <a:txBody>
                    <a:bodyPr/>
                    <a:lstStyle/>
                    <a:p>
                      <a:pPr algn="ctr">
                        <a:spcAft>
                          <a:spcPts val="0"/>
                        </a:spcAft>
                      </a:pPr>
                      <a:endParaRPr lang="zh-TW" sz="2000" kern="100" dirty="0">
                        <a:effectLst/>
                        <a:latin typeface="華康中圓體" panose="020F0509000000000000" pitchFamily="49" charset="-120"/>
                        <a:ea typeface="華康中圓體" panose="020F0509000000000000" pitchFamily="49" charset="-120"/>
                        <a:cs typeface="Times New Roman" panose="02020603050405020304" pitchFamily="18" charset="0"/>
                      </a:endParaRPr>
                    </a:p>
                  </a:txBody>
                  <a:tcPr marL="36197" marR="36197" marT="0" marB="0" anchor="ctr"/>
                </a:tc>
                <a:tc vMerge="1">
                  <a:txBody>
                    <a:bodyPr/>
                    <a:lstStyle/>
                    <a:p>
                      <a:pPr>
                        <a:spcAft>
                          <a:spcPts val="0"/>
                        </a:spcAft>
                      </a:pPr>
                      <a:endParaRPr lang="zh-TW" sz="2000" kern="100" dirty="0">
                        <a:effectLst/>
                        <a:latin typeface="華康中圓體" panose="020F0509000000000000" pitchFamily="49" charset="-120"/>
                        <a:ea typeface="華康中圓體" panose="020F0509000000000000" pitchFamily="49" charset="-120"/>
                        <a:cs typeface="Times New Roman" panose="02020603050405020304" pitchFamily="18" charset="0"/>
                      </a:endParaRPr>
                    </a:p>
                  </a:txBody>
                  <a:tcPr marL="36197" marR="36197" marT="0" marB="0" anchor="ctr"/>
                </a:tc>
                <a:tc>
                  <a:txBody>
                    <a:bodyPr/>
                    <a:lstStyle/>
                    <a:p>
                      <a:pPr algn="ctr">
                        <a:spcAft>
                          <a:spcPts val="0"/>
                        </a:spcAft>
                      </a:pPr>
                      <a:r>
                        <a:rPr lang="zh-TW" altLang="en-US" sz="2000" kern="0" dirty="0">
                          <a:solidFill>
                            <a:schemeClr val="bg1"/>
                          </a:solidFill>
                          <a:effectLst/>
                          <a:latin typeface="思源宋體" panose="02020400000000000000" pitchFamily="18" charset="-120"/>
                          <a:ea typeface="思源宋體" panose="02020400000000000000" pitchFamily="18" charset="-120"/>
                        </a:rPr>
                        <a:t>數位內容</a:t>
                      </a:r>
                      <a:endParaRPr lang="zh-TW" sz="2000" kern="100" dirty="0">
                        <a:solidFill>
                          <a:schemeClr val="bg1"/>
                        </a:solidFill>
                        <a:effectLst/>
                        <a:latin typeface="思源宋體" panose="02020400000000000000" pitchFamily="18" charset="-120"/>
                        <a:ea typeface="思源宋體" panose="02020400000000000000" pitchFamily="18" charset="-120"/>
                        <a:cs typeface="Times New Roman" panose="02020603050405020304" pitchFamily="18" charset="0"/>
                      </a:endParaRPr>
                    </a:p>
                  </a:txBody>
                  <a:tcPr marL="36197" marR="36197" marT="0" marB="0" anchor="ctr">
                    <a:solidFill>
                      <a:schemeClr val="accent1"/>
                    </a:solidFill>
                  </a:tcPr>
                </a:tc>
                <a:tc>
                  <a:txBody>
                    <a:bodyPr/>
                    <a:lstStyle/>
                    <a:p>
                      <a:pPr>
                        <a:spcAft>
                          <a:spcPts val="0"/>
                        </a:spcAft>
                      </a:pPr>
                      <a:r>
                        <a:rPr lang="zh-TW" altLang="zh-TW" sz="2000" kern="0" dirty="0">
                          <a:solidFill>
                            <a:schemeClr val="bg1"/>
                          </a:solidFill>
                          <a:effectLst/>
                          <a:latin typeface="思源宋體" panose="02020400000000000000" pitchFamily="18" charset="-120"/>
                          <a:ea typeface="思源宋體" panose="02020400000000000000" pitchFamily="18" charset="-120"/>
                        </a:rPr>
                        <a:t>資訊科</a:t>
                      </a:r>
                      <a:endParaRPr lang="en-US" altLang="zh-TW" sz="2000" kern="0" dirty="0">
                        <a:solidFill>
                          <a:schemeClr val="bg1"/>
                        </a:solidFill>
                        <a:effectLst/>
                        <a:latin typeface="思源宋體" panose="02020400000000000000" pitchFamily="18" charset="-120"/>
                        <a:ea typeface="思源宋體" panose="02020400000000000000" pitchFamily="18" charset="-120"/>
                      </a:endParaRPr>
                    </a:p>
                    <a:p>
                      <a:pPr>
                        <a:spcAft>
                          <a:spcPts val="0"/>
                        </a:spcAft>
                      </a:pPr>
                      <a:r>
                        <a:rPr lang="zh-TW" sz="2000" kern="0" dirty="0">
                          <a:solidFill>
                            <a:schemeClr val="bg1"/>
                          </a:solidFill>
                          <a:effectLst/>
                          <a:latin typeface="思源宋體" panose="02020400000000000000" pitchFamily="18" charset="-120"/>
                          <a:ea typeface="思源宋體" panose="02020400000000000000" pitchFamily="18" charset="-120"/>
                        </a:rPr>
                        <a:t>資料處理科</a:t>
                      </a:r>
                      <a:endParaRPr lang="zh-TW" sz="2000" kern="100" dirty="0">
                        <a:solidFill>
                          <a:schemeClr val="bg1"/>
                        </a:solidFill>
                        <a:effectLst/>
                        <a:latin typeface="思源宋體" panose="02020400000000000000" pitchFamily="18" charset="-120"/>
                        <a:ea typeface="思源宋體" panose="02020400000000000000" pitchFamily="18" charset="-120"/>
                        <a:cs typeface="Times New Roman" panose="02020603050405020304" pitchFamily="18" charset="0"/>
                      </a:endParaRPr>
                    </a:p>
                  </a:txBody>
                  <a:tcPr marL="36197" marR="36197" marT="0" marB="0" anchor="ctr">
                    <a:solidFill>
                      <a:schemeClr val="accent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000" kern="0" dirty="0">
                          <a:solidFill>
                            <a:srgbClr val="FF0000"/>
                          </a:solidFill>
                          <a:effectLst/>
                          <a:latin typeface="思源宋體" panose="02020400000000000000" pitchFamily="18" charset="-120"/>
                          <a:ea typeface="思源宋體" panose="02020400000000000000" pitchFamily="18" charset="-120"/>
                          <a:cs typeface="+mn-cs"/>
                        </a:rPr>
                        <a:t>人工智慧應用工程系</a:t>
                      </a:r>
                      <a:endParaRPr lang="en-US" altLang="zh-TW" sz="2000" kern="0" dirty="0">
                        <a:solidFill>
                          <a:srgbClr val="FF0000"/>
                        </a:solidFill>
                        <a:effectLst/>
                        <a:latin typeface="思源宋體" panose="02020400000000000000" pitchFamily="18" charset="-120"/>
                        <a:ea typeface="思源宋體" panose="02020400000000000000" pitchFamily="18" charset="-120"/>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sz="2000" kern="0" dirty="0">
                          <a:solidFill>
                            <a:schemeClr val="bg1"/>
                          </a:solidFill>
                          <a:effectLst/>
                          <a:latin typeface="思源宋體" panose="02020400000000000000" pitchFamily="18" charset="-120"/>
                          <a:ea typeface="思源宋體" panose="02020400000000000000" pitchFamily="18" charset="-120"/>
                        </a:rPr>
                        <a:t>資訊工程系</a:t>
                      </a:r>
                      <a:br>
                        <a:rPr lang="en-US" altLang="zh-TW" sz="2000" kern="0" dirty="0">
                          <a:solidFill>
                            <a:schemeClr val="bg1"/>
                          </a:solidFill>
                          <a:effectLst/>
                          <a:latin typeface="思源宋體" panose="02020400000000000000" pitchFamily="18" charset="-120"/>
                          <a:ea typeface="思源宋體" panose="02020400000000000000" pitchFamily="18" charset="-120"/>
                        </a:rPr>
                      </a:br>
                      <a:r>
                        <a:rPr lang="zh-TW" sz="2000" kern="0" dirty="0">
                          <a:solidFill>
                            <a:schemeClr val="bg1"/>
                          </a:solidFill>
                          <a:effectLst/>
                          <a:latin typeface="思源宋體" panose="02020400000000000000" pitchFamily="18" charset="-120"/>
                          <a:ea typeface="思源宋體" panose="02020400000000000000" pitchFamily="18" charset="-120"/>
                        </a:rPr>
                        <a:t>資訊管理系</a:t>
                      </a:r>
                      <a:r>
                        <a:rPr lang="zh-TW" altLang="en-US" sz="2000" kern="0" dirty="0">
                          <a:solidFill>
                            <a:schemeClr val="bg1"/>
                          </a:solidFill>
                          <a:effectLst/>
                          <a:latin typeface="思源宋體" panose="02020400000000000000" pitchFamily="18" charset="-120"/>
                          <a:ea typeface="思源宋體" panose="02020400000000000000" pitchFamily="18" charset="-120"/>
                        </a:rPr>
                        <a:t>等</a:t>
                      </a:r>
                      <a:endParaRPr lang="zh-TW" sz="2000" kern="100" dirty="0">
                        <a:solidFill>
                          <a:schemeClr val="bg1"/>
                        </a:solidFill>
                        <a:effectLst/>
                        <a:latin typeface="思源宋體" panose="02020400000000000000" pitchFamily="18" charset="-120"/>
                        <a:ea typeface="思源宋體" panose="02020400000000000000" pitchFamily="18" charset="-120"/>
                        <a:cs typeface="Times New Roman" panose="02020603050405020304" pitchFamily="18" charset="0"/>
                      </a:endParaRPr>
                    </a:p>
                  </a:txBody>
                  <a:tcPr marL="36197" marR="36197" marT="0" marB="0" anchor="ctr">
                    <a:solidFill>
                      <a:schemeClr val="accent1"/>
                    </a:solidFill>
                  </a:tcPr>
                </a:tc>
                <a:extLst>
                  <a:ext uri="{0D108BD9-81ED-4DB2-BD59-A6C34878D82A}">
                    <a16:rowId xmlns:a16="http://schemas.microsoft.com/office/drawing/2014/main" val="10007"/>
                  </a:ext>
                </a:extLst>
              </a:tr>
            </a:tbl>
          </a:graphicData>
        </a:graphic>
      </p:graphicFrame>
      <p:sp>
        <p:nvSpPr>
          <p:cNvPr id="3" name="文字方塊 2"/>
          <p:cNvSpPr txBox="1"/>
          <p:nvPr/>
        </p:nvSpPr>
        <p:spPr>
          <a:xfrm>
            <a:off x="4079776" y="5949280"/>
            <a:ext cx="684514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600"/>
              </a:spcBef>
              <a:spcAft>
                <a:spcPts val="0"/>
              </a:spcAft>
              <a:buClrTx/>
              <a:buSzTx/>
              <a:buFontTx/>
              <a:buNone/>
              <a:tabLst/>
              <a:defRPr/>
            </a:pPr>
            <a:r>
              <a:rPr kumimoji="0" lang="zh-TW" altLang="en-US" sz="1800" b="1" i="0" u="none" strike="noStrike" kern="1200" cap="none" spc="0" normalizeH="0" baseline="0" noProof="0" dirty="0">
                <a:ln>
                  <a:noFill/>
                </a:ln>
                <a:solidFill>
                  <a:srgbClr val="2683C6"/>
                </a:solidFill>
                <a:effectLst/>
                <a:uLnTx/>
                <a:uFillTx/>
                <a:latin typeface="思源宋體" panose="02020400000000000000" pitchFamily="18" charset="-120"/>
                <a:ea typeface="思源宋體" panose="02020400000000000000" pitchFamily="18" charset="-120"/>
                <a:cs typeface="+mn-cs"/>
                <a:sym typeface="Wingdings"/>
              </a:rPr>
              <a:t>其他：</a:t>
            </a:r>
            <a:r>
              <a:rPr kumimoji="0" lang="en-US" altLang="zh-TW" sz="1800" b="1" i="0" u="none" strike="noStrike" kern="1200" cap="none" spc="0" normalizeH="0" baseline="0" noProof="0" dirty="0">
                <a:ln>
                  <a:noFill/>
                </a:ln>
                <a:solidFill>
                  <a:srgbClr val="2683C6"/>
                </a:solidFill>
                <a:effectLst/>
                <a:uLnTx/>
                <a:uFillTx/>
                <a:latin typeface="思源宋體" panose="02020400000000000000" pitchFamily="18" charset="-120"/>
                <a:ea typeface="思源宋體" panose="02020400000000000000" pitchFamily="18" charset="-120"/>
                <a:cs typeface="+mn-cs"/>
              </a:rPr>
              <a:t>▲</a:t>
            </a:r>
            <a:r>
              <a:rPr kumimoji="0" lang="zh-TW" altLang="en-US" sz="1800" b="1" i="0" u="none" strike="noStrike" kern="1200" cap="none" spc="0" normalizeH="0" baseline="0" noProof="0" dirty="0">
                <a:ln>
                  <a:noFill/>
                </a:ln>
                <a:solidFill>
                  <a:srgbClr val="2683C6"/>
                </a:solidFill>
                <a:effectLst/>
                <a:uLnTx/>
                <a:uFillTx/>
                <a:latin typeface="思源宋體" panose="02020400000000000000" pitchFamily="18" charset="-120"/>
                <a:ea typeface="思源宋體" panose="02020400000000000000" pitchFamily="18" charset="-120"/>
                <a:cs typeface="+mn-cs"/>
              </a:rPr>
              <a:t>金融科技、行動支付、電子商務、影音串流、廣告行銷</a:t>
            </a:r>
            <a:r>
              <a:rPr kumimoji="0" lang="en-US" altLang="zh-TW" sz="1800" b="1" i="0" u="none" strike="noStrike" kern="1200" cap="none" spc="0" normalizeH="0" baseline="0" noProof="0" dirty="0">
                <a:ln>
                  <a:noFill/>
                </a:ln>
                <a:solidFill>
                  <a:srgbClr val="2683C6"/>
                </a:solidFill>
                <a:effectLst/>
                <a:uLnTx/>
                <a:uFillTx/>
                <a:latin typeface="思源宋體" panose="02020400000000000000" pitchFamily="18" charset="-120"/>
                <a:ea typeface="思源宋體" panose="02020400000000000000" pitchFamily="18" charset="-120"/>
                <a:cs typeface="+mn-cs"/>
              </a:rPr>
              <a:t>…</a:t>
            </a:r>
          </a:p>
        </p:txBody>
      </p:sp>
      <p:pic>
        <p:nvPicPr>
          <p:cNvPr id="9" name="Picture 12">
            <a:extLst>
              <a:ext uri="{FF2B5EF4-FFF2-40B4-BE49-F238E27FC236}">
                <a16:creationId xmlns:a16="http://schemas.microsoft.com/office/drawing/2014/main" id="{269D7A54-3D1C-941C-1E05-EE36F591B036}"/>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4685" t="18500" r="34702" b="18500"/>
          <a:stretch/>
        </p:blipFill>
        <p:spPr bwMode="auto">
          <a:xfrm>
            <a:off x="2108777" y="4158919"/>
            <a:ext cx="1315945" cy="1523338"/>
          </a:xfrm>
          <a:prstGeom prst="rect">
            <a:avLst/>
          </a:prstGeom>
          <a:noFill/>
          <a:extLst>
            <a:ext uri="{909E8E84-426E-40DD-AFC4-6F175D3DCCD1}">
              <a14:hiddenFill xmlns:a14="http://schemas.microsoft.com/office/drawing/2010/main">
                <a:solidFill>
                  <a:srgbClr val="FFFFFF"/>
                </a:solidFill>
              </a14:hiddenFill>
            </a:ext>
          </a:extLst>
        </p:spPr>
      </p:pic>
      <p:grpSp>
        <p:nvGrpSpPr>
          <p:cNvPr id="4" name="群組 3">
            <a:extLst>
              <a:ext uri="{FF2B5EF4-FFF2-40B4-BE49-F238E27FC236}">
                <a16:creationId xmlns:a16="http://schemas.microsoft.com/office/drawing/2014/main" id="{70F8DFE1-9DB7-5793-AA39-55DB17DD51AC}"/>
              </a:ext>
            </a:extLst>
          </p:cNvPr>
          <p:cNvGrpSpPr>
            <a:grpSpLocks noChangeAspect="1"/>
          </p:cNvGrpSpPr>
          <p:nvPr/>
        </p:nvGrpSpPr>
        <p:grpSpPr>
          <a:xfrm>
            <a:off x="1787630" y="2707882"/>
            <a:ext cx="1572066" cy="1336243"/>
            <a:chOff x="1418328" y="1824771"/>
            <a:chExt cx="4390960" cy="3732272"/>
          </a:xfrm>
        </p:grpSpPr>
        <p:pic>
          <p:nvPicPr>
            <p:cNvPr id="5" name="Picture 8" descr="iOS 18 為iPhone 帶來前所未見的個人化、智慧功能與堅強實力- Apple (台灣)">
              <a:extLst>
                <a:ext uri="{FF2B5EF4-FFF2-40B4-BE49-F238E27FC236}">
                  <a16:creationId xmlns:a16="http://schemas.microsoft.com/office/drawing/2014/main" id="{695070F0-513B-99F6-366D-33C8224F8F6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637" t="6442" r="21030" b="7226"/>
            <a:stretch/>
          </p:blipFill>
          <p:spPr bwMode="auto">
            <a:xfrm>
              <a:off x="4153121" y="1963938"/>
              <a:ext cx="1656167" cy="343123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Phone 16 Pro 512GB White Titanium - od 6 109 zł - Swappie">
              <a:extLst>
                <a:ext uri="{FF2B5EF4-FFF2-40B4-BE49-F238E27FC236}">
                  <a16:creationId xmlns:a16="http://schemas.microsoft.com/office/drawing/2014/main" id="{647FAA44-06B1-BF8B-7D08-887B53F94EF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18328" y="1824771"/>
              <a:ext cx="3732271" cy="3732272"/>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標題 1">
            <a:extLst>
              <a:ext uri="{FF2B5EF4-FFF2-40B4-BE49-F238E27FC236}">
                <a16:creationId xmlns:a16="http://schemas.microsoft.com/office/drawing/2014/main" id="{5383634E-ACEB-9DC5-F150-10628CA00C06}"/>
              </a:ext>
            </a:extLst>
          </p:cNvPr>
          <p:cNvSpPr>
            <a:spLocks noGrp="1"/>
          </p:cNvSpPr>
          <p:nvPr>
            <p:ph type="title"/>
          </p:nvPr>
        </p:nvSpPr>
        <p:spPr>
          <a:xfrm>
            <a:off x="1199456" y="3606"/>
            <a:ext cx="11055019" cy="1143000"/>
          </a:xfrm>
        </p:spPr>
        <p:txBody>
          <a:bodyPr/>
          <a:lstStyle/>
          <a:p>
            <a:r>
              <a:rPr lang="zh-TW" altLang="en-US" sz="4000" b="1" dirty="0">
                <a:effectLst/>
                <a:latin typeface="思源宋體" panose="02020400000000000000" pitchFamily="18" charset="-120"/>
                <a:ea typeface="思源宋體" panose="02020400000000000000" pitchFamily="18" charset="-120"/>
                <a:cs typeface="DFKai-SB" panose="03000509000000000000" pitchFamily="49" charset="-120"/>
              </a:rPr>
              <a:t>專業群科分析－</a:t>
            </a:r>
            <a:r>
              <a:rPr lang="zh-TW" altLang="en-US" sz="3600" b="1" dirty="0">
                <a:solidFill>
                  <a:schemeClr val="accent1"/>
                </a:solidFill>
                <a:effectLst/>
                <a:latin typeface="思源宋體" panose="02020400000000000000" pitchFamily="18" charset="-120"/>
                <a:ea typeface="思源宋體" panose="02020400000000000000" pitchFamily="18" charset="-120"/>
                <a:cs typeface="DFKai-SB" panose="03000509000000000000" pitchFamily="49" charset="-120"/>
              </a:rPr>
              <a:t>以智慧型手機、平板為例 </a:t>
            </a:r>
            <a:r>
              <a:rPr lang="en-US" altLang="zh-TW" sz="2800" b="1" dirty="0">
                <a:solidFill>
                  <a:schemeClr val="accent1"/>
                </a:solidFill>
                <a:effectLst/>
                <a:latin typeface="思源宋體" panose="02020400000000000000" pitchFamily="18" charset="-120"/>
                <a:ea typeface="思源宋體" panose="02020400000000000000" pitchFamily="18" charset="-120"/>
                <a:cs typeface="DFKai-SB" panose="03000509000000000000" pitchFamily="49" charset="-120"/>
              </a:rPr>
              <a:t>5/5</a:t>
            </a:r>
            <a:endParaRPr lang="zh-TW" altLang="en-US" sz="3600" b="1" dirty="0">
              <a:solidFill>
                <a:schemeClr val="accent1"/>
              </a:solidFill>
              <a:effectLst/>
              <a:latin typeface="思源宋體" panose="02020400000000000000" pitchFamily="18" charset="-120"/>
              <a:ea typeface="思源宋體" panose="02020400000000000000" pitchFamily="18" charset="-120"/>
              <a:cs typeface="DFKai-SB" panose="03000509000000000000" pitchFamily="49" charset="-120"/>
            </a:endParaRPr>
          </a:p>
        </p:txBody>
      </p:sp>
      <p:sp>
        <p:nvSpPr>
          <p:cNvPr id="7" name="投影片編號版面配置區 1">
            <a:extLst>
              <a:ext uri="{FF2B5EF4-FFF2-40B4-BE49-F238E27FC236}">
                <a16:creationId xmlns:a16="http://schemas.microsoft.com/office/drawing/2014/main" id="{D24A3724-2E60-01F4-CE18-32F4833EB029}"/>
              </a:ext>
            </a:extLst>
          </p:cNvPr>
          <p:cNvSpPr txBox="1">
            <a:spLocks/>
          </p:cNvSpPr>
          <p:nvPr/>
        </p:nvSpPr>
        <p:spPr>
          <a:xfrm>
            <a:off x="11346323" y="6288307"/>
            <a:ext cx="64008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69E57DC2-970A-4B3E-BB1C-7A09969E49DF}" type="slidenum">
              <a:rPr kumimoji="0" lang="en-US" sz="1800" b="0" i="0" u="none" strike="noStrike" kern="1200" cap="none" spc="0" normalizeH="0" baseline="0" noProof="0" smtClean="0">
                <a:ln>
                  <a:noFill/>
                </a:ln>
                <a:solidFill>
                  <a:prstClr val="white"/>
                </a:solidFill>
                <a:effectLst/>
                <a:uLnTx/>
                <a:uFillTx/>
                <a:latin typeface="思源宋體" panose="02020400000000000000" pitchFamily="18" charset="-120"/>
                <a:ea typeface="思源宋體" panose="02020400000000000000" pitchFamily="18" charset="-120"/>
                <a:cs typeface="+mn-cs"/>
              </a:rPr>
              <a:pPr marL="0" marR="0" lvl="0" indent="0" algn="l" defTabSz="457200" rtl="0" eaLnBrk="1" fontAlgn="auto" latinLnBrk="0" hangingPunct="1">
                <a:lnSpc>
                  <a:spcPct val="100000"/>
                </a:lnSpc>
                <a:spcBef>
                  <a:spcPts val="0"/>
                </a:spcBef>
                <a:spcAft>
                  <a:spcPts val="0"/>
                </a:spcAft>
                <a:buClrTx/>
                <a:buSzTx/>
                <a:buFontTx/>
                <a:buNone/>
                <a:tabLst/>
                <a:defRPr/>
              </a:pPr>
              <a:t>107</a:t>
            </a:fld>
            <a:endParaRPr kumimoji="0" lang="en-US" sz="1800" b="0" i="0" u="none" strike="noStrike" kern="1200" cap="none" spc="0" normalizeH="0" baseline="0" noProof="0" dirty="0">
              <a:ln>
                <a:noFill/>
              </a:ln>
              <a:solidFill>
                <a:prstClr val="white"/>
              </a:solidFill>
              <a:effectLst/>
              <a:uLnTx/>
              <a:uFillTx/>
              <a:latin typeface="思源宋體" panose="02020400000000000000" pitchFamily="18" charset="-120"/>
              <a:ea typeface="思源宋體" panose="02020400000000000000" pitchFamily="18" charset="-120"/>
              <a:cs typeface="+mn-cs"/>
            </a:endParaRPr>
          </a:p>
        </p:txBody>
      </p:sp>
    </p:spTree>
    <p:extLst>
      <p:ext uri="{BB962C8B-B14F-4D97-AF65-F5344CB8AC3E}">
        <p14:creationId xmlns:p14="http://schemas.microsoft.com/office/powerpoint/2010/main" val="295386301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接點 5"/>
          <p:cNvCxnSpPr/>
          <p:nvPr/>
        </p:nvCxnSpPr>
        <p:spPr>
          <a:xfrm>
            <a:off x="1487488" y="5343525"/>
            <a:ext cx="91805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5939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1487488" y="5013326"/>
            <a:ext cx="9186863" cy="3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1" name="矩形 10"/>
          <p:cNvSpPr/>
          <p:nvPr/>
        </p:nvSpPr>
        <p:spPr>
          <a:xfrm>
            <a:off x="1826684" y="1308101"/>
            <a:ext cx="8785225" cy="3067050"/>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FFFFFF"/>
              </a:solidFill>
              <a:effectLst/>
              <a:uLnTx/>
              <a:uFillTx/>
              <a:latin typeface="Microsoft JhengHei UI"/>
              <a:ea typeface="Microsoft JhengHei UI"/>
              <a:cs typeface="+mn-cs"/>
            </a:endParaRPr>
          </a:p>
        </p:txBody>
      </p:sp>
      <p:pic>
        <p:nvPicPr>
          <p:cNvPr id="5939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1677988" y="4713288"/>
            <a:ext cx="9150350" cy="3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cxnSp>
        <p:nvCxnSpPr>
          <p:cNvPr id="14" name="直線接點 13"/>
          <p:cNvCxnSpPr/>
          <p:nvPr/>
        </p:nvCxnSpPr>
        <p:spPr>
          <a:xfrm>
            <a:off x="1524000" y="5084763"/>
            <a:ext cx="9144000"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59399" name="圖片 2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64684" y="5432129"/>
            <a:ext cx="5432425"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00"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Font typeface="Arial" panose="020B0604020202020204" pitchFamily="34" charset="0"/>
              <a:buChar char="•"/>
              <a:defRPr sz="2400">
                <a:solidFill>
                  <a:schemeClr val="tx1"/>
                </a:solidFill>
                <a:latin typeface="Microsoft JhengHei UI" panose="020B0604030504040204" pitchFamily="34" charset="-120"/>
                <a:ea typeface="Microsoft JhengHei UI" panose="020B0604030504040204" pitchFamily="34" charset="-120"/>
              </a:defRPr>
            </a:lvl1pPr>
            <a:lvl2pPr marL="742950" indent="-285750">
              <a:spcBef>
                <a:spcPts val="1200"/>
              </a:spcBef>
              <a:buFont typeface="Arial" panose="020B0604020202020204" pitchFamily="34" charset="0"/>
              <a:buChar char="•"/>
              <a:defRPr sz="2000">
                <a:solidFill>
                  <a:schemeClr val="tx1"/>
                </a:solidFill>
                <a:latin typeface="Microsoft JhengHei UI" panose="020B0604030504040204" pitchFamily="34" charset="-120"/>
                <a:ea typeface="Microsoft JhengHei UI" panose="020B0604030504040204" pitchFamily="34" charset="-120"/>
              </a:defRPr>
            </a:lvl2pPr>
            <a:lvl3pPr marL="1143000" indent="-228600">
              <a:spcBef>
                <a:spcPts val="800"/>
              </a:spcBef>
              <a:buFont typeface="Arial" panose="020B0604020202020204" pitchFamily="34" charset="0"/>
              <a:buChar char="•"/>
              <a:defRPr>
                <a:solidFill>
                  <a:schemeClr val="tx1"/>
                </a:solidFill>
                <a:latin typeface="Microsoft JhengHei UI" panose="020B0604030504040204" pitchFamily="34" charset="-120"/>
                <a:ea typeface="Microsoft JhengHei UI" panose="020B0604030504040204" pitchFamily="34" charset="-120"/>
              </a:defRPr>
            </a:lvl3pPr>
            <a:lvl4pPr marL="1600200" indent="-228600">
              <a:spcBef>
                <a:spcPts val="600"/>
              </a:spcBef>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4pPr>
            <a:lvl5pPr marL="2057400" indent="-228600">
              <a:spcBef>
                <a:spcPts val="600"/>
              </a:spcBef>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5pPr>
            <a:lvl6pPr marL="25146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6pPr>
            <a:lvl7pPr marL="29718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7pPr>
            <a:lvl8pPr marL="34290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8pPr>
            <a:lvl9pPr marL="38862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F3A3D1BE-4C56-4463-AD75-EB21F0A9ED72}" type="slidenum">
              <a:rPr kumimoji="1" lang="zh-TW" altLang="en-US" sz="1000" b="0" i="0" u="none" strike="noStrike" kern="1200" cap="none" spc="0" normalizeH="0" baseline="0" noProof="0">
                <a:ln>
                  <a:noFill/>
                </a:ln>
                <a:solidFill>
                  <a:srgbClr val="9A5315"/>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auto" latinLnBrk="0" hangingPunct="1">
                <a:lnSpc>
                  <a:spcPct val="100000"/>
                </a:lnSpc>
                <a:spcBef>
                  <a:spcPct val="0"/>
                </a:spcBef>
                <a:spcAft>
                  <a:spcPts val="0"/>
                </a:spcAft>
                <a:buClrTx/>
                <a:buSzTx/>
                <a:buFontTx/>
                <a:buNone/>
                <a:tabLst/>
                <a:defRPr/>
              </a:pPr>
              <a:t>108</a:t>
            </a:fld>
            <a:endParaRPr kumimoji="1" lang="en-US" altLang="zh-TW" sz="1000" b="0" i="0" u="none" strike="noStrike" kern="1200" cap="none" spc="0" normalizeH="0" baseline="0" noProof="0">
              <a:ln>
                <a:noFill/>
              </a:ln>
              <a:solidFill>
                <a:srgbClr val="9A5315"/>
              </a:solidFill>
              <a:effectLst/>
              <a:uLnTx/>
              <a:uFillTx/>
              <a:latin typeface="Arial" panose="020B0604020202020204" pitchFamily="34" charset="0"/>
              <a:ea typeface="新細明體" panose="02020500000000000000" pitchFamily="18" charset="-120"/>
              <a:cs typeface="+mn-cs"/>
            </a:endParaRPr>
          </a:p>
        </p:txBody>
      </p:sp>
      <p:sp>
        <p:nvSpPr>
          <p:cNvPr id="59401" name="文字方塊 4"/>
          <p:cNvSpPr txBox="1">
            <a:spLocks noChangeArrowheads="1"/>
          </p:cNvSpPr>
          <p:nvPr/>
        </p:nvSpPr>
        <p:spPr bwMode="auto">
          <a:xfrm>
            <a:off x="1846264" y="1979613"/>
            <a:ext cx="8499475" cy="3114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800"/>
              </a:spcBef>
              <a:buFont typeface="Arial" panose="020B0604020202020204" pitchFamily="34" charset="0"/>
              <a:buChar char="•"/>
              <a:defRPr sz="2400">
                <a:solidFill>
                  <a:schemeClr val="tx1"/>
                </a:solidFill>
                <a:latin typeface="Microsoft JhengHei UI" panose="020B0604030504040204" pitchFamily="34" charset="-120"/>
                <a:ea typeface="Microsoft JhengHei UI" panose="020B0604030504040204" pitchFamily="34" charset="-120"/>
              </a:defRPr>
            </a:lvl1pPr>
            <a:lvl2pPr marL="742950" indent="-285750">
              <a:spcBef>
                <a:spcPts val="1200"/>
              </a:spcBef>
              <a:buFont typeface="Arial" panose="020B0604020202020204" pitchFamily="34" charset="0"/>
              <a:buChar char="•"/>
              <a:defRPr sz="2000">
                <a:solidFill>
                  <a:schemeClr val="tx1"/>
                </a:solidFill>
                <a:latin typeface="Microsoft JhengHei UI" panose="020B0604030504040204" pitchFamily="34" charset="-120"/>
                <a:ea typeface="Microsoft JhengHei UI" panose="020B0604030504040204" pitchFamily="34" charset="-120"/>
              </a:defRPr>
            </a:lvl2pPr>
            <a:lvl3pPr marL="1143000" indent="-228600">
              <a:spcBef>
                <a:spcPts val="800"/>
              </a:spcBef>
              <a:buFont typeface="Arial" panose="020B0604020202020204" pitchFamily="34" charset="0"/>
              <a:buChar char="•"/>
              <a:defRPr>
                <a:solidFill>
                  <a:schemeClr val="tx1"/>
                </a:solidFill>
                <a:latin typeface="Microsoft JhengHei UI" panose="020B0604030504040204" pitchFamily="34" charset="-120"/>
                <a:ea typeface="Microsoft JhengHei UI" panose="020B0604030504040204" pitchFamily="34" charset="-120"/>
              </a:defRPr>
            </a:lvl3pPr>
            <a:lvl4pPr marL="1600200" indent="-228600">
              <a:spcBef>
                <a:spcPts val="600"/>
              </a:spcBef>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4pPr>
            <a:lvl5pPr marL="2057400" indent="-228600">
              <a:spcBef>
                <a:spcPts val="600"/>
              </a:spcBef>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5pPr>
            <a:lvl6pPr marL="25146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6pPr>
            <a:lvl7pPr marL="29718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7pPr>
            <a:lvl8pPr marL="34290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8pPr>
            <a:lvl9pPr marL="38862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9pPr>
          </a:lstStyle>
          <a:p>
            <a:pPr marL="0" marR="0" lvl="0" indent="0" algn="ctr" defTabSz="914400" rtl="0" eaLnBrk="1" fontAlgn="auto" latinLnBrk="0" hangingPunct="1">
              <a:lnSpc>
                <a:spcPct val="130000"/>
              </a:lnSpc>
              <a:spcBef>
                <a:spcPct val="0"/>
              </a:spcBef>
              <a:spcAft>
                <a:spcPts val="0"/>
              </a:spcAft>
              <a:buClrTx/>
              <a:buSzTx/>
              <a:buFontTx/>
              <a:buNone/>
              <a:tabLst/>
              <a:defRPr/>
            </a:pPr>
            <a:r>
              <a:rPr kumimoji="0" lang="en-US" altLang="zh-TW" sz="5400" b="1" i="0" u="none" strike="noStrike" kern="1200" cap="none" spc="0" normalizeH="0" baseline="0" noProof="0" dirty="0">
                <a:ln>
                  <a:noFill/>
                </a:ln>
                <a:solidFill>
                  <a:srgbClr val="FFC000"/>
                </a:solidFill>
                <a:effectLst/>
                <a:uLnTx/>
                <a:uFillTx/>
                <a:latin typeface="微軟正黑體" panose="020B0604030504040204" pitchFamily="34" charset="-120"/>
                <a:ea typeface="微軟正黑體" panose="020B0604030504040204" pitchFamily="34" charset="-120"/>
                <a:cs typeface="+mn-cs"/>
              </a:rPr>
              <a:t>114</a:t>
            </a:r>
            <a:r>
              <a:rPr kumimoji="0" lang="zh-TW" altLang="en-US" sz="5400" b="1" i="0" u="none" strike="noStrike" kern="1200" cap="none" spc="0" normalizeH="0" baseline="0" noProof="0" dirty="0">
                <a:ln>
                  <a:noFill/>
                </a:ln>
                <a:solidFill>
                  <a:srgbClr val="FFC000"/>
                </a:solidFill>
                <a:effectLst/>
                <a:uLnTx/>
                <a:uFillTx/>
                <a:latin typeface="微軟正黑體" panose="020B0604030504040204" pitchFamily="34" charset="-120"/>
                <a:ea typeface="微軟正黑體" panose="020B0604030504040204" pitchFamily="34" charset="-120"/>
                <a:cs typeface="+mn-cs"/>
              </a:rPr>
              <a:t>年四項升學管道報名方式與積分採計項目</a:t>
            </a:r>
            <a:r>
              <a:rPr kumimoji="0" lang="zh-TW" altLang="en-US" sz="5400" b="1" i="0" u="none" strike="noStrike" kern="1200" cap="none" spc="0" normalizeH="0" baseline="0" noProof="0" dirty="0">
                <a:ln>
                  <a:noFill/>
                </a:ln>
                <a:solidFill>
                  <a:srgbClr val="FFC000"/>
                </a:solidFill>
                <a:effectLst/>
                <a:uLnTx/>
                <a:uFillTx/>
                <a:latin typeface="微軟正黑體" panose="020B0604030504040204" pitchFamily="34" charset="-120"/>
                <a:ea typeface="微軟正黑體" panose="020B0604030504040204" pitchFamily="34" charset="-120"/>
                <a:cs typeface="+mn-cs"/>
                <a:hlinkClick r:id="rId5" action="ppaction://hlinkfile"/>
              </a:rPr>
              <a:t>說明</a:t>
            </a:r>
            <a:r>
              <a:rPr kumimoji="0" lang="zh-TW" altLang="en-US" sz="5400" b="1" i="0" u="none" strike="noStrike" kern="1200" cap="none" spc="0" normalizeH="0" baseline="0" noProof="0" dirty="0">
                <a:ln>
                  <a:noFill/>
                </a:ln>
                <a:solidFill>
                  <a:srgbClr val="FFC000"/>
                </a:solidFill>
                <a:effectLst/>
                <a:uLnTx/>
                <a:uFillTx/>
                <a:latin typeface="微軟正黑體" panose="020B0604030504040204" pitchFamily="34" charset="-120"/>
                <a:ea typeface="微軟正黑體" panose="020B0604030504040204" pitchFamily="34" charset="-120"/>
                <a:cs typeface="+mn-cs"/>
              </a:rPr>
              <a:t>　</a:t>
            </a:r>
          </a:p>
          <a:p>
            <a:pPr marL="0" marR="0" lvl="0" indent="0" algn="ctr" defTabSz="914400" rtl="0" eaLnBrk="1" fontAlgn="auto" latinLnBrk="0" hangingPunct="1">
              <a:lnSpc>
                <a:spcPct val="130000"/>
              </a:lnSpc>
              <a:spcBef>
                <a:spcPct val="0"/>
              </a:spcBef>
              <a:spcAft>
                <a:spcPts val="0"/>
              </a:spcAft>
              <a:buClrTx/>
              <a:buSzTx/>
              <a:buFontTx/>
              <a:buNone/>
              <a:tabLst/>
              <a:defRPr/>
            </a:pPr>
            <a:endParaRPr kumimoji="0" lang="en-US" altLang="zh-TW" sz="4800" b="1" i="0" u="none" strike="noStrike" kern="1200" cap="none" spc="0" normalizeH="0" baseline="0" noProof="0" dirty="0">
              <a:ln>
                <a:noFill/>
              </a:ln>
              <a:solidFill>
                <a:srgbClr val="FFC000"/>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3517983783"/>
      </p:ext>
    </p:extLst>
  </p:cSld>
  <p:clrMapOvr>
    <a:masterClrMapping/>
  </p:clrMapOvr>
  <p:transition spd="med">
    <p:fade/>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接點 5"/>
          <p:cNvCxnSpPr/>
          <p:nvPr/>
        </p:nvCxnSpPr>
        <p:spPr>
          <a:xfrm>
            <a:off x="1487488" y="5343525"/>
            <a:ext cx="91805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5939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1487488" y="5013326"/>
            <a:ext cx="9186863" cy="3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1" name="矩形 10"/>
          <p:cNvSpPr/>
          <p:nvPr/>
        </p:nvSpPr>
        <p:spPr>
          <a:xfrm>
            <a:off x="2043113" y="1663702"/>
            <a:ext cx="8785225" cy="3067050"/>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FFFFFF"/>
              </a:solidFill>
              <a:effectLst/>
              <a:uLnTx/>
              <a:uFillTx/>
              <a:latin typeface="Microsoft JhengHei UI"/>
              <a:ea typeface="Microsoft JhengHei UI"/>
              <a:cs typeface="+mn-cs"/>
            </a:endParaRPr>
          </a:p>
        </p:txBody>
      </p:sp>
      <p:pic>
        <p:nvPicPr>
          <p:cNvPr id="5939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1677988" y="4713288"/>
            <a:ext cx="9150350" cy="3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cxnSp>
        <p:nvCxnSpPr>
          <p:cNvPr id="14" name="直線接點 13"/>
          <p:cNvCxnSpPr/>
          <p:nvPr/>
        </p:nvCxnSpPr>
        <p:spPr>
          <a:xfrm>
            <a:off x="1524000" y="5084763"/>
            <a:ext cx="9144000"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59399" name="圖片 2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93305" y="539653"/>
            <a:ext cx="5432425"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00"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Font typeface="Arial" panose="020B0604020202020204" pitchFamily="34" charset="0"/>
              <a:buChar char="•"/>
              <a:defRPr sz="2400">
                <a:solidFill>
                  <a:schemeClr val="tx1"/>
                </a:solidFill>
                <a:latin typeface="Microsoft JhengHei UI" panose="020B0604030504040204" pitchFamily="34" charset="-120"/>
                <a:ea typeface="Microsoft JhengHei UI" panose="020B0604030504040204" pitchFamily="34" charset="-120"/>
              </a:defRPr>
            </a:lvl1pPr>
            <a:lvl2pPr marL="742950" indent="-285750">
              <a:spcBef>
                <a:spcPts val="1200"/>
              </a:spcBef>
              <a:buFont typeface="Arial" panose="020B0604020202020204" pitchFamily="34" charset="0"/>
              <a:buChar char="•"/>
              <a:defRPr sz="2000">
                <a:solidFill>
                  <a:schemeClr val="tx1"/>
                </a:solidFill>
                <a:latin typeface="Microsoft JhengHei UI" panose="020B0604030504040204" pitchFamily="34" charset="-120"/>
                <a:ea typeface="Microsoft JhengHei UI" panose="020B0604030504040204" pitchFamily="34" charset="-120"/>
              </a:defRPr>
            </a:lvl2pPr>
            <a:lvl3pPr marL="1143000" indent="-228600">
              <a:spcBef>
                <a:spcPts val="800"/>
              </a:spcBef>
              <a:buFont typeface="Arial" panose="020B0604020202020204" pitchFamily="34" charset="0"/>
              <a:buChar char="•"/>
              <a:defRPr>
                <a:solidFill>
                  <a:schemeClr val="tx1"/>
                </a:solidFill>
                <a:latin typeface="Microsoft JhengHei UI" panose="020B0604030504040204" pitchFamily="34" charset="-120"/>
                <a:ea typeface="Microsoft JhengHei UI" panose="020B0604030504040204" pitchFamily="34" charset="-120"/>
              </a:defRPr>
            </a:lvl3pPr>
            <a:lvl4pPr marL="1600200" indent="-228600">
              <a:spcBef>
                <a:spcPts val="600"/>
              </a:spcBef>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4pPr>
            <a:lvl5pPr marL="2057400" indent="-228600">
              <a:spcBef>
                <a:spcPts val="600"/>
              </a:spcBef>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5pPr>
            <a:lvl6pPr marL="25146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6pPr>
            <a:lvl7pPr marL="29718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7pPr>
            <a:lvl8pPr marL="34290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8pPr>
            <a:lvl9pPr marL="38862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F3A3D1BE-4C56-4463-AD75-EB21F0A9ED72}" type="slidenum">
              <a:rPr kumimoji="1" lang="zh-TW" altLang="en-US" sz="1000" b="0" i="0" u="none" strike="noStrike" kern="1200" cap="none" spc="0" normalizeH="0" baseline="0" noProof="0">
                <a:ln>
                  <a:noFill/>
                </a:ln>
                <a:solidFill>
                  <a:srgbClr val="9A5315"/>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auto" latinLnBrk="0" hangingPunct="1">
                <a:lnSpc>
                  <a:spcPct val="100000"/>
                </a:lnSpc>
                <a:spcBef>
                  <a:spcPct val="0"/>
                </a:spcBef>
                <a:spcAft>
                  <a:spcPts val="0"/>
                </a:spcAft>
                <a:buClrTx/>
                <a:buSzTx/>
                <a:buFontTx/>
                <a:buNone/>
                <a:tabLst/>
                <a:defRPr/>
              </a:pPr>
              <a:t>109</a:t>
            </a:fld>
            <a:endParaRPr kumimoji="1" lang="en-US" altLang="zh-TW" sz="1000" b="0" i="0" u="none" strike="noStrike" kern="1200" cap="none" spc="0" normalizeH="0" baseline="0" noProof="0">
              <a:ln>
                <a:noFill/>
              </a:ln>
              <a:solidFill>
                <a:srgbClr val="9A5315"/>
              </a:solidFill>
              <a:effectLst/>
              <a:uLnTx/>
              <a:uFillTx/>
              <a:latin typeface="Arial" panose="020B0604020202020204" pitchFamily="34" charset="0"/>
              <a:ea typeface="新細明體" panose="02020500000000000000" pitchFamily="18" charset="-120"/>
              <a:cs typeface="+mn-cs"/>
            </a:endParaRPr>
          </a:p>
        </p:txBody>
      </p:sp>
      <p:sp>
        <p:nvSpPr>
          <p:cNvPr id="59401" name="文字方塊 4"/>
          <p:cNvSpPr txBox="1">
            <a:spLocks noChangeArrowheads="1"/>
          </p:cNvSpPr>
          <p:nvPr/>
        </p:nvSpPr>
        <p:spPr bwMode="auto">
          <a:xfrm>
            <a:off x="2043113" y="2529187"/>
            <a:ext cx="8499475" cy="2034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800"/>
              </a:spcBef>
              <a:buFont typeface="Arial" panose="020B0604020202020204" pitchFamily="34" charset="0"/>
              <a:buChar char="•"/>
              <a:defRPr sz="2400">
                <a:solidFill>
                  <a:schemeClr val="tx1"/>
                </a:solidFill>
                <a:latin typeface="Microsoft JhengHei UI" panose="020B0604030504040204" pitchFamily="34" charset="-120"/>
                <a:ea typeface="Microsoft JhengHei UI" panose="020B0604030504040204" pitchFamily="34" charset="-120"/>
              </a:defRPr>
            </a:lvl1pPr>
            <a:lvl2pPr marL="742950" indent="-285750">
              <a:spcBef>
                <a:spcPts val="1200"/>
              </a:spcBef>
              <a:buFont typeface="Arial" panose="020B0604020202020204" pitchFamily="34" charset="0"/>
              <a:buChar char="•"/>
              <a:defRPr sz="2000">
                <a:solidFill>
                  <a:schemeClr val="tx1"/>
                </a:solidFill>
                <a:latin typeface="Microsoft JhengHei UI" panose="020B0604030504040204" pitchFamily="34" charset="-120"/>
                <a:ea typeface="Microsoft JhengHei UI" panose="020B0604030504040204" pitchFamily="34" charset="-120"/>
              </a:defRPr>
            </a:lvl2pPr>
            <a:lvl3pPr marL="1143000" indent="-228600">
              <a:spcBef>
                <a:spcPts val="800"/>
              </a:spcBef>
              <a:buFont typeface="Arial" panose="020B0604020202020204" pitchFamily="34" charset="0"/>
              <a:buChar char="•"/>
              <a:defRPr>
                <a:solidFill>
                  <a:schemeClr val="tx1"/>
                </a:solidFill>
                <a:latin typeface="Microsoft JhengHei UI" panose="020B0604030504040204" pitchFamily="34" charset="-120"/>
                <a:ea typeface="Microsoft JhengHei UI" panose="020B0604030504040204" pitchFamily="34" charset="-120"/>
              </a:defRPr>
            </a:lvl3pPr>
            <a:lvl4pPr marL="1600200" indent="-228600">
              <a:spcBef>
                <a:spcPts val="600"/>
              </a:spcBef>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4pPr>
            <a:lvl5pPr marL="2057400" indent="-228600">
              <a:spcBef>
                <a:spcPts val="600"/>
              </a:spcBef>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5pPr>
            <a:lvl6pPr marL="25146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6pPr>
            <a:lvl7pPr marL="29718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7pPr>
            <a:lvl8pPr marL="34290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8pPr>
            <a:lvl9pPr marL="38862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9pPr>
          </a:lstStyle>
          <a:p>
            <a:pPr marL="0" marR="0" lvl="0" indent="0" algn="ctr" defTabSz="914400" rtl="0" eaLnBrk="1" fontAlgn="auto" latinLnBrk="0" hangingPunct="1">
              <a:lnSpc>
                <a:spcPct val="130000"/>
              </a:lnSpc>
              <a:spcBef>
                <a:spcPct val="0"/>
              </a:spcBef>
              <a:spcAft>
                <a:spcPts val="0"/>
              </a:spcAft>
              <a:buClrTx/>
              <a:buSzTx/>
              <a:buFontTx/>
              <a:buNone/>
              <a:tabLst/>
              <a:defRPr/>
            </a:pPr>
            <a:r>
              <a:rPr kumimoji="0" lang="zh-TW" altLang="en-US" sz="5400" b="1" i="0" u="none" strike="noStrike" kern="1200" cap="none" spc="0" normalizeH="0" baseline="0" noProof="0" dirty="0">
                <a:ln>
                  <a:noFill/>
                </a:ln>
                <a:solidFill>
                  <a:srgbClr val="FFC000"/>
                </a:solidFill>
                <a:effectLst/>
                <a:uLnTx/>
                <a:uFillTx/>
                <a:latin typeface="微軟正黑體" panose="020B0604030504040204" pitchFamily="34" charset="-120"/>
                <a:ea typeface="微軟正黑體" panose="020B0604030504040204" pitchFamily="34" charset="-120"/>
                <a:cs typeface="+mn-cs"/>
              </a:rPr>
              <a:t>相關資源網站</a:t>
            </a:r>
          </a:p>
          <a:p>
            <a:pPr marL="0" marR="0" lvl="0" indent="0" algn="ctr" defTabSz="914400" rtl="0" eaLnBrk="1" fontAlgn="auto" latinLnBrk="0" hangingPunct="1">
              <a:lnSpc>
                <a:spcPct val="130000"/>
              </a:lnSpc>
              <a:spcBef>
                <a:spcPct val="0"/>
              </a:spcBef>
              <a:spcAft>
                <a:spcPts val="0"/>
              </a:spcAft>
              <a:buClrTx/>
              <a:buSzTx/>
              <a:buFontTx/>
              <a:buNone/>
              <a:tabLst/>
              <a:defRPr/>
            </a:pPr>
            <a:endParaRPr kumimoji="0" lang="en-US" altLang="zh-TW" sz="4800" b="1" i="0" u="none" strike="noStrike" kern="1200" cap="none" spc="0" normalizeH="0" baseline="0" noProof="0" dirty="0">
              <a:ln>
                <a:noFill/>
              </a:ln>
              <a:solidFill>
                <a:srgbClr val="FFC000"/>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2955388750"/>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接點 5"/>
          <p:cNvCxnSpPr/>
          <p:nvPr/>
        </p:nvCxnSpPr>
        <p:spPr>
          <a:xfrm>
            <a:off x="1487488" y="5343525"/>
            <a:ext cx="91805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2560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1487488" y="5013326"/>
            <a:ext cx="9186863" cy="3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1" name="矩形 10"/>
          <p:cNvSpPr/>
          <p:nvPr/>
        </p:nvSpPr>
        <p:spPr>
          <a:xfrm>
            <a:off x="1519237" y="1925639"/>
            <a:ext cx="8785226" cy="2111375"/>
          </a:xfrm>
          <a:prstGeom prst="rect">
            <a:avLst/>
          </a:prstGeom>
          <a:solidFill>
            <a:schemeClr val="bg2">
              <a:lumMod val="90000"/>
              <a:alpha val="6313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Microsoft JhengHei UI"/>
              <a:ea typeface="Microsoft JhengHei UI"/>
              <a:cs typeface="+mn-cs"/>
            </a:endParaRPr>
          </a:p>
        </p:txBody>
      </p:sp>
      <p:pic>
        <p:nvPicPr>
          <p:cNvPr id="2560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1677988" y="4713288"/>
            <a:ext cx="9150350" cy="3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cxnSp>
        <p:nvCxnSpPr>
          <p:cNvPr id="14" name="直線接點 13"/>
          <p:cNvCxnSpPr/>
          <p:nvPr/>
        </p:nvCxnSpPr>
        <p:spPr>
          <a:xfrm>
            <a:off x="1524000" y="5084763"/>
            <a:ext cx="9144000"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25607" name="圖片 2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72039" y="93663"/>
            <a:ext cx="5432425"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8"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Font typeface="Arial" panose="020B0604020202020204" pitchFamily="34" charset="0"/>
              <a:buChar char="•"/>
              <a:defRPr sz="2400">
                <a:solidFill>
                  <a:schemeClr val="tx1"/>
                </a:solidFill>
                <a:latin typeface="Microsoft JhengHei UI" panose="020B0604030504040204" pitchFamily="34" charset="-120"/>
                <a:ea typeface="Microsoft JhengHei UI" panose="020B0604030504040204" pitchFamily="34" charset="-120"/>
              </a:defRPr>
            </a:lvl1pPr>
            <a:lvl2pPr marL="742950" indent="-285750">
              <a:spcBef>
                <a:spcPts val="1200"/>
              </a:spcBef>
              <a:buFont typeface="Arial" panose="020B0604020202020204" pitchFamily="34" charset="0"/>
              <a:buChar char="•"/>
              <a:defRPr sz="2000">
                <a:solidFill>
                  <a:schemeClr val="tx1"/>
                </a:solidFill>
                <a:latin typeface="Microsoft JhengHei UI" panose="020B0604030504040204" pitchFamily="34" charset="-120"/>
                <a:ea typeface="Microsoft JhengHei UI" panose="020B0604030504040204" pitchFamily="34" charset="-120"/>
              </a:defRPr>
            </a:lvl2pPr>
            <a:lvl3pPr marL="1143000" indent="-228600">
              <a:spcBef>
                <a:spcPts val="800"/>
              </a:spcBef>
              <a:buFont typeface="Arial" panose="020B0604020202020204" pitchFamily="34" charset="0"/>
              <a:buChar char="•"/>
              <a:defRPr>
                <a:solidFill>
                  <a:schemeClr val="tx1"/>
                </a:solidFill>
                <a:latin typeface="Microsoft JhengHei UI" panose="020B0604030504040204" pitchFamily="34" charset="-120"/>
                <a:ea typeface="Microsoft JhengHei UI" panose="020B0604030504040204" pitchFamily="34" charset="-120"/>
              </a:defRPr>
            </a:lvl3pPr>
            <a:lvl4pPr marL="1600200" indent="-228600">
              <a:spcBef>
                <a:spcPts val="600"/>
              </a:spcBef>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4pPr>
            <a:lvl5pPr marL="2057400" indent="-228600">
              <a:spcBef>
                <a:spcPts val="600"/>
              </a:spcBef>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5pPr>
            <a:lvl6pPr marL="25146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6pPr>
            <a:lvl7pPr marL="29718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7pPr>
            <a:lvl8pPr marL="34290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8pPr>
            <a:lvl9pPr marL="38862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9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fld id="{7F72D192-93E1-426B-9216-02F3AB6C456F}" type="slidenum">
              <a:rPr kumimoji="1" lang="zh-TW" altLang="en-US" sz="1000" b="0" i="0" u="none" strike="noStrike" kern="1200" cap="none" spc="0" normalizeH="0" baseline="0" noProof="0">
                <a:ln>
                  <a:noFill/>
                </a:ln>
                <a:solidFill>
                  <a:srgbClr val="9A5315"/>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t>11</a:t>
            </a:fld>
            <a:endParaRPr kumimoji="1" lang="en-US" altLang="zh-TW" sz="1000" b="0" i="0" u="none" strike="noStrike" kern="1200" cap="none" spc="0" normalizeH="0" baseline="0" noProof="0">
              <a:ln>
                <a:noFill/>
              </a:ln>
              <a:solidFill>
                <a:srgbClr val="9A5315"/>
              </a:solidFill>
              <a:effectLst/>
              <a:uLnTx/>
              <a:uFillTx/>
              <a:latin typeface="Arial" panose="020B0604020202020204" pitchFamily="34" charset="0"/>
              <a:ea typeface="新細明體" panose="02020500000000000000" pitchFamily="18" charset="-120"/>
              <a:cs typeface="+mn-cs"/>
            </a:endParaRPr>
          </a:p>
        </p:txBody>
      </p:sp>
      <p:sp>
        <p:nvSpPr>
          <p:cNvPr id="25609" name="文字方塊 4"/>
          <p:cNvSpPr txBox="1">
            <a:spLocks noChangeArrowheads="1"/>
          </p:cNvSpPr>
          <p:nvPr/>
        </p:nvSpPr>
        <p:spPr bwMode="auto">
          <a:xfrm>
            <a:off x="1487488" y="1588858"/>
            <a:ext cx="9036050" cy="2933111"/>
          </a:xfrm>
          <a:prstGeom prst="rect">
            <a:avLst/>
          </a:prstGeom>
          <a:solidFill>
            <a:srgbClr val="3333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800"/>
              </a:spcBef>
              <a:buFont typeface="Arial" panose="020B0604020202020204" pitchFamily="34" charset="0"/>
              <a:buChar char="•"/>
              <a:defRPr sz="2400">
                <a:solidFill>
                  <a:schemeClr val="tx1"/>
                </a:solidFill>
                <a:latin typeface="Microsoft JhengHei UI" panose="020B0604030504040204" pitchFamily="34" charset="-120"/>
                <a:ea typeface="Microsoft JhengHei UI" panose="020B0604030504040204" pitchFamily="34" charset="-120"/>
              </a:defRPr>
            </a:lvl1pPr>
            <a:lvl2pPr marL="742950" indent="-285750">
              <a:spcBef>
                <a:spcPts val="1200"/>
              </a:spcBef>
              <a:buFont typeface="Arial" panose="020B0604020202020204" pitchFamily="34" charset="0"/>
              <a:buChar char="•"/>
              <a:defRPr sz="2000">
                <a:solidFill>
                  <a:schemeClr val="tx1"/>
                </a:solidFill>
                <a:latin typeface="Microsoft JhengHei UI" panose="020B0604030504040204" pitchFamily="34" charset="-120"/>
                <a:ea typeface="Microsoft JhengHei UI" panose="020B0604030504040204" pitchFamily="34" charset="-120"/>
              </a:defRPr>
            </a:lvl2pPr>
            <a:lvl3pPr marL="1143000" indent="-228600">
              <a:spcBef>
                <a:spcPts val="800"/>
              </a:spcBef>
              <a:buFont typeface="Arial" panose="020B0604020202020204" pitchFamily="34" charset="0"/>
              <a:buChar char="•"/>
              <a:defRPr>
                <a:solidFill>
                  <a:schemeClr val="tx1"/>
                </a:solidFill>
                <a:latin typeface="Microsoft JhengHei UI" panose="020B0604030504040204" pitchFamily="34" charset="-120"/>
                <a:ea typeface="Microsoft JhengHei UI" panose="020B0604030504040204" pitchFamily="34" charset="-120"/>
              </a:defRPr>
            </a:lvl3pPr>
            <a:lvl4pPr marL="1600200" indent="-228600">
              <a:spcBef>
                <a:spcPts val="600"/>
              </a:spcBef>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4pPr>
            <a:lvl5pPr marL="2057400" indent="-228600">
              <a:spcBef>
                <a:spcPts val="600"/>
              </a:spcBef>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5pPr>
            <a:lvl6pPr marL="25146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6pPr>
            <a:lvl7pPr marL="29718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7pPr>
            <a:lvl8pPr marL="34290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8pPr>
            <a:lvl9pPr marL="38862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9pPr>
          </a:lstStyle>
          <a:p>
            <a:pPr marL="0" marR="0" lvl="0" indent="0" algn="ctr" defTabSz="914400" rtl="0" eaLnBrk="1" fontAlgn="base" latinLnBrk="0" hangingPunct="1">
              <a:lnSpc>
                <a:spcPct val="130000"/>
              </a:lnSpc>
              <a:spcBef>
                <a:spcPct val="0"/>
              </a:spcBef>
              <a:spcAft>
                <a:spcPct val="0"/>
              </a:spcAft>
              <a:buClrTx/>
              <a:buSzTx/>
              <a:buFont typeface="Arial" panose="020B0604020202020204" pitchFamily="34" charset="0"/>
              <a:buNone/>
              <a:tabLst/>
              <a:defRPr/>
            </a:pPr>
            <a:endParaRPr kumimoji="1" lang="en-US" altLang="zh-TW" sz="4000" b="1" i="0" u="none" strike="noStrike" kern="1200" cap="none" spc="0" normalizeH="0" baseline="0" noProof="0" dirty="0">
              <a:ln>
                <a:noFill/>
              </a:ln>
              <a:solidFill>
                <a:srgbClr val="FFFF00"/>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400" rtl="0" eaLnBrk="1" fontAlgn="base" latinLnBrk="0" hangingPunct="1">
              <a:lnSpc>
                <a:spcPct val="130000"/>
              </a:lnSpc>
              <a:spcBef>
                <a:spcPct val="0"/>
              </a:spcBef>
              <a:spcAft>
                <a:spcPct val="0"/>
              </a:spcAft>
              <a:buClrTx/>
              <a:buSzTx/>
              <a:buFont typeface="Arial" panose="020B0604020202020204" pitchFamily="34" charset="0"/>
              <a:buNone/>
              <a:tabLst/>
              <a:defRPr/>
            </a:pPr>
            <a:r>
              <a:rPr kumimoji="1" lang="zh-TW" altLang="en-US" sz="6600" b="1" i="0" u="none" strike="noStrike" kern="1200" cap="none" spc="0" normalizeH="0" baseline="0" noProof="0" dirty="0">
                <a:ln>
                  <a:noFill/>
                </a:ln>
                <a:solidFill>
                  <a:srgbClr val="FFFF00"/>
                </a:solidFill>
                <a:effectLst/>
                <a:uLnTx/>
                <a:uFillTx/>
                <a:latin typeface="微軟正黑體" panose="020B0604030504040204" pitchFamily="34" charset="-120"/>
                <a:ea typeface="微軟正黑體" panose="020B0604030504040204" pitchFamily="34" charset="-120"/>
                <a:cs typeface="+mn-cs"/>
              </a:rPr>
              <a:t>如何掌握升學資訊</a:t>
            </a:r>
            <a:endParaRPr kumimoji="1" lang="en-US" altLang="zh-TW" sz="6600" b="1" i="0" u="none" strike="noStrike" kern="1200" cap="none" spc="0" normalizeH="0" baseline="0" noProof="0" dirty="0">
              <a:ln>
                <a:noFill/>
              </a:ln>
              <a:solidFill>
                <a:srgbClr val="FFFF00"/>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400" rtl="0" eaLnBrk="1" fontAlgn="base" latinLnBrk="0" hangingPunct="1">
              <a:lnSpc>
                <a:spcPct val="130000"/>
              </a:lnSpc>
              <a:spcBef>
                <a:spcPct val="0"/>
              </a:spcBef>
              <a:spcAft>
                <a:spcPct val="0"/>
              </a:spcAft>
              <a:buClrTx/>
              <a:buSzTx/>
              <a:buFont typeface="Arial" panose="020B0604020202020204" pitchFamily="34" charset="0"/>
              <a:buNone/>
              <a:tabLst/>
              <a:defRPr/>
            </a:pPr>
            <a:endParaRPr kumimoji="1" lang="en-US" altLang="zh-TW" sz="3600" b="1" i="0" u="none" strike="noStrike" kern="1200" cap="none" spc="0" normalizeH="0" baseline="0" noProof="0" dirty="0">
              <a:ln>
                <a:noFill/>
              </a:ln>
              <a:solidFill>
                <a:srgbClr val="FFC000"/>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3933190524"/>
      </p:ext>
    </p:extLst>
  </p:cSld>
  <p:clrMapOvr>
    <a:masterClrMapping/>
  </p:clrMapOvr>
  <p:transition spd="med">
    <p:fade/>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2790"/>
        <p:cNvGrpSpPr/>
        <p:nvPr/>
      </p:nvGrpSpPr>
      <p:grpSpPr>
        <a:xfrm>
          <a:off x="0" y="0"/>
          <a:ext cx="0" cy="0"/>
          <a:chOff x="0" y="0"/>
          <a:chExt cx="0" cy="0"/>
        </a:xfrm>
      </p:grpSpPr>
      <p:pic>
        <p:nvPicPr>
          <p:cNvPr id="2791" name="Google Shape;2791;p186"/>
          <p:cNvPicPr preferRelativeResize="0"/>
          <p:nvPr/>
        </p:nvPicPr>
        <p:blipFill rotWithShape="1">
          <a:blip r:embed="rId3">
            <a:alphaModFix/>
          </a:blip>
          <a:srcRect/>
          <a:stretch/>
        </p:blipFill>
        <p:spPr>
          <a:xfrm>
            <a:off x="1077238" y="1058973"/>
            <a:ext cx="9781262" cy="4964657"/>
          </a:xfrm>
          <a:prstGeom prst="rect">
            <a:avLst/>
          </a:prstGeom>
          <a:noFill/>
          <a:ln>
            <a:noFill/>
          </a:ln>
        </p:spPr>
      </p:pic>
      <p:sp>
        <p:nvSpPr>
          <p:cNvPr id="2792" name="Google Shape;2792;p186"/>
          <p:cNvSpPr txBox="1">
            <a:spLocks noGrp="1"/>
          </p:cNvSpPr>
          <p:nvPr>
            <p:ph type="title"/>
          </p:nvPr>
        </p:nvSpPr>
        <p:spPr>
          <a:xfrm>
            <a:off x="1077238" y="81669"/>
            <a:ext cx="10058400" cy="118346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Georgia"/>
              <a:buNone/>
            </a:pPr>
            <a:r>
              <a:rPr lang="zh-TW">
                <a:latin typeface="Georgia"/>
                <a:ea typeface="Georgia"/>
                <a:cs typeface="Georgia"/>
                <a:sym typeface="Georgia"/>
              </a:rPr>
              <a:t>115學年度基北免報名作業資訊平臺</a:t>
            </a:r>
            <a:endParaRPr/>
          </a:p>
        </p:txBody>
      </p:sp>
      <p:sp>
        <p:nvSpPr>
          <p:cNvPr id="2793" name="Google Shape;2793;p186"/>
          <p:cNvSpPr/>
          <p:nvPr/>
        </p:nvSpPr>
        <p:spPr>
          <a:xfrm>
            <a:off x="6095999" y="5643891"/>
            <a:ext cx="5164783" cy="830997"/>
          </a:xfrm>
          <a:prstGeom prst="rect">
            <a:avLst/>
          </a:prstGeom>
          <a:solidFill>
            <a:schemeClr val="lt1"/>
          </a:solidFill>
          <a:ln w="5715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zh-TW" sz="2400" b="1">
                <a:solidFill>
                  <a:schemeClr val="dk1"/>
                </a:solidFill>
                <a:latin typeface="Georgia"/>
                <a:ea typeface="Georgia"/>
                <a:cs typeface="Georgia"/>
                <a:sym typeface="Georgia"/>
              </a:rPr>
              <a:t>網址：https://ttk.entry.edu.tw</a:t>
            </a:r>
            <a:endParaRPr/>
          </a:p>
          <a:p>
            <a:pPr marL="0" marR="0" lvl="0" indent="0" algn="l" rtl="0">
              <a:spcBef>
                <a:spcPts val="0"/>
              </a:spcBef>
              <a:spcAft>
                <a:spcPts val="0"/>
              </a:spcAft>
              <a:buNone/>
            </a:pPr>
            <a:r>
              <a:rPr lang="zh-TW" sz="2400">
                <a:solidFill>
                  <a:srgbClr val="FF0000"/>
                </a:solidFill>
                <a:latin typeface="Georgia"/>
                <a:ea typeface="Georgia"/>
                <a:cs typeface="Georgia"/>
                <a:sym typeface="Georgia"/>
              </a:rPr>
              <a:t>註：115年將辦理2次模擬志願選填</a:t>
            </a:r>
            <a:endParaRPr sz="2400">
              <a:solidFill>
                <a:srgbClr val="FF0000"/>
              </a:solidFill>
              <a:latin typeface="Georgia"/>
              <a:ea typeface="Georgia"/>
              <a:cs typeface="Georgia"/>
              <a:sym typeface="Georgia"/>
            </a:endParaRPr>
          </a:p>
        </p:txBody>
      </p:sp>
      <p:sp>
        <p:nvSpPr>
          <p:cNvPr id="2794" name="Google Shape;2794;p186"/>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ltLang="zh-TW"/>
              <a:t>110</a:t>
            </a:fld>
            <a:endParaRPr/>
          </a:p>
        </p:txBody>
      </p:sp>
      <p:sp>
        <p:nvSpPr>
          <p:cNvPr id="2795" name="Google Shape;2795;p186"/>
          <p:cNvSpPr txBox="1"/>
          <p:nvPr/>
        </p:nvSpPr>
        <p:spPr>
          <a:xfrm>
            <a:off x="3975324" y="3429000"/>
            <a:ext cx="4823756" cy="584775"/>
          </a:xfrm>
          <a:prstGeom prst="rect">
            <a:avLst/>
          </a:prstGeom>
          <a:solidFill>
            <a:schemeClr val="accent2"/>
          </a:solidFill>
          <a:ln w="9525"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zh-TW" sz="3200">
                <a:solidFill>
                  <a:schemeClr val="lt1"/>
                </a:solidFill>
                <a:latin typeface="Trebuchet MS"/>
                <a:ea typeface="Trebuchet MS"/>
                <a:cs typeface="Trebuchet MS"/>
                <a:sym typeface="Trebuchet MS"/>
              </a:rPr>
              <a:t>(待115學年度上線後更新)</a:t>
            </a:r>
            <a:endParaRPr sz="3200">
              <a:solidFill>
                <a:schemeClr val="lt1"/>
              </a:solidFill>
              <a:latin typeface="Trebuchet MS"/>
              <a:ea typeface="Trebuchet MS"/>
              <a:cs typeface="Trebuchet MS"/>
              <a:sym typeface="Trebuchet MS"/>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2800"/>
        <p:cNvGrpSpPr/>
        <p:nvPr/>
      </p:nvGrpSpPr>
      <p:grpSpPr>
        <a:xfrm>
          <a:off x="0" y="0"/>
          <a:ext cx="0" cy="0"/>
          <a:chOff x="0" y="0"/>
          <a:chExt cx="0" cy="0"/>
        </a:xfrm>
      </p:grpSpPr>
      <p:sp>
        <p:nvSpPr>
          <p:cNvPr id="2801" name="Google Shape;2801;p187"/>
          <p:cNvSpPr txBox="1">
            <a:spLocks noGrp="1"/>
          </p:cNvSpPr>
          <p:nvPr>
            <p:ph type="title"/>
          </p:nvPr>
        </p:nvSpPr>
        <p:spPr>
          <a:xfrm>
            <a:off x="1077238" y="81669"/>
            <a:ext cx="10058400" cy="118346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Georgia"/>
              <a:buNone/>
            </a:pPr>
            <a:r>
              <a:rPr lang="zh-TW">
                <a:latin typeface="Georgia"/>
                <a:ea typeface="Georgia"/>
                <a:cs typeface="Georgia"/>
                <a:sym typeface="Georgia"/>
              </a:rPr>
              <a:t>臺北市115學年度優先免試入學網站</a:t>
            </a:r>
            <a:endParaRPr/>
          </a:p>
        </p:txBody>
      </p:sp>
      <p:pic>
        <p:nvPicPr>
          <p:cNvPr id="2802" name="Google Shape;2802;p187"/>
          <p:cNvPicPr preferRelativeResize="0"/>
          <p:nvPr/>
        </p:nvPicPr>
        <p:blipFill rotWithShape="1">
          <a:blip r:embed="rId3">
            <a:alphaModFix/>
          </a:blip>
          <a:srcRect/>
          <a:stretch/>
        </p:blipFill>
        <p:spPr>
          <a:xfrm>
            <a:off x="1515334" y="1088927"/>
            <a:ext cx="9283916" cy="5596687"/>
          </a:xfrm>
          <a:prstGeom prst="rect">
            <a:avLst/>
          </a:prstGeom>
          <a:noFill/>
          <a:ln>
            <a:noFill/>
          </a:ln>
        </p:spPr>
      </p:pic>
      <p:sp>
        <p:nvSpPr>
          <p:cNvPr id="2803" name="Google Shape;2803;p187"/>
          <p:cNvSpPr/>
          <p:nvPr/>
        </p:nvSpPr>
        <p:spPr>
          <a:xfrm>
            <a:off x="5494866" y="6083317"/>
            <a:ext cx="5730181" cy="461665"/>
          </a:xfrm>
          <a:prstGeom prst="rect">
            <a:avLst/>
          </a:prstGeom>
          <a:solidFill>
            <a:schemeClr val="lt1"/>
          </a:solidFill>
          <a:ln w="5715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zh-TW" sz="2400" b="1">
                <a:solidFill>
                  <a:schemeClr val="dk1"/>
                </a:solidFill>
                <a:latin typeface="Georgia"/>
                <a:ea typeface="Georgia"/>
                <a:cs typeface="Georgia"/>
                <a:sym typeface="Georgia"/>
              </a:rPr>
              <a:t>網址：https://114priorefa.tp.edu.tw/</a:t>
            </a:r>
            <a:endParaRPr/>
          </a:p>
        </p:txBody>
      </p:sp>
      <p:sp>
        <p:nvSpPr>
          <p:cNvPr id="2804" name="Google Shape;2804;p187"/>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ltLang="zh-TW"/>
              <a:t>111</a:t>
            </a:fld>
            <a:endParaRPr/>
          </a:p>
        </p:txBody>
      </p:sp>
      <p:sp>
        <p:nvSpPr>
          <p:cNvPr id="2805" name="Google Shape;2805;p187"/>
          <p:cNvSpPr txBox="1"/>
          <p:nvPr/>
        </p:nvSpPr>
        <p:spPr>
          <a:xfrm>
            <a:off x="3975324" y="3429000"/>
            <a:ext cx="4823756" cy="584775"/>
          </a:xfrm>
          <a:prstGeom prst="rect">
            <a:avLst/>
          </a:prstGeom>
          <a:solidFill>
            <a:schemeClr val="accent2"/>
          </a:solidFill>
          <a:ln w="9525"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zh-TW" sz="3200">
                <a:solidFill>
                  <a:schemeClr val="lt1"/>
                </a:solidFill>
                <a:latin typeface="Trebuchet MS"/>
                <a:ea typeface="Trebuchet MS"/>
                <a:cs typeface="Trebuchet MS"/>
                <a:sym typeface="Trebuchet MS"/>
              </a:rPr>
              <a:t>(待115學年度上線後更新)</a:t>
            </a:r>
            <a:endParaRPr sz="3200">
              <a:solidFill>
                <a:schemeClr val="lt1"/>
              </a:solidFill>
              <a:latin typeface="Trebuchet MS"/>
              <a:ea typeface="Trebuchet MS"/>
              <a:cs typeface="Trebuchet MS"/>
              <a:sym typeface="Trebuchet MS"/>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2810"/>
        <p:cNvGrpSpPr/>
        <p:nvPr/>
      </p:nvGrpSpPr>
      <p:grpSpPr>
        <a:xfrm>
          <a:off x="0" y="0"/>
          <a:ext cx="0" cy="0"/>
          <a:chOff x="0" y="0"/>
          <a:chExt cx="0" cy="0"/>
        </a:xfrm>
      </p:grpSpPr>
      <p:pic>
        <p:nvPicPr>
          <p:cNvPr id="2811" name="Google Shape;2811;p188"/>
          <p:cNvPicPr preferRelativeResize="0"/>
          <p:nvPr/>
        </p:nvPicPr>
        <p:blipFill rotWithShape="1">
          <a:blip r:embed="rId3">
            <a:alphaModFix/>
          </a:blip>
          <a:srcRect/>
          <a:stretch/>
        </p:blipFill>
        <p:spPr>
          <a:xfrm>
            <a:off x="2056350" y="818972"/>
            <a:ext cx="8135500" cy="5652437"/>
          </a:xfrm>
          <a:prstGeom prst="rect">
            <a:avLst/>
          </a:prstGeom>
          <a:noFill/>
          <a:ln>
            <a:noFill/>
          </a:ln>
        </p:spPr>
      </p:pic>
      <p:sp>
        <p:nvSpPr>
          <p:cNvPr id="2812" name="Google Shape;2812;p188"/>
          <p:cNvSpPr txBox="1">
            <a:spLocks noGrp="1"/>
          </p:cNvSpPr>
          <p:nvPr>
            <p:ph type="title"/>
          </p:nvPr>
        </p:nvSpPr>
        <p:spPr>
          <a:xfrm>
            <a:off x="1094900" y="76810"/>
            <a:ext cx="10058400" cy="93779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Georgia"/>
              <a:buNone/>
            </a:pPr>
            <a:r>
              <a:rPr lang="zh-TW"/>
              <a:t>國中教育會考網站</a:t>
            </a:r>
            <a:endParaRPr/>
          </a:p>
        </p:txBody>
      </p:sp>
      <p:sp>
        <p:nvSpPr>
          <p:cNvPr id="2813" name="Google Shape;2813;p188"/>
          <p:cNvSpPr/>
          <p:nvPr/>
        </p:nvSpPr>
        <p:spPr>
          <a:xfrm>
            <a:off x="5720336" y="6083317"/>
            <a:ext cx="5172172" cy="461665"/>
          </a:xfrm>
          <a:prstGeom prst="rect">
            <a:avLst/>
          </a:prstGeom>
          <a:solidFill>
            <a:schemeClr val="lt1"/>
          </a:solidFill>
          <a:ln w="5715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zh-TW" sz="2400" b="1">
                <a:solidFill>
                  <a:schemeClr val="dk1"/>
                </a:solidFill>
                <a:latin typeface="Georgia"/>
                <a:ea typeface="Georgia"/>
                <a:cs typeface="Georgia"/>
                <a:sym typeface="Georgia"/>
              </a:rPr>
              <a:t>網址：https://cap.rcpet.edu.tw//</a:t>
            </a:r>
            <a:endParaRPr sz="2400">
              <a:solidFill>
                <a:schemeClr val="dk1"/>
              </a:solidFill>
              <a:latin typeface="Georgia"/>
              <a:ea typeface="Georgia"/>
              <a:cs typeface="Georgia"/>
              <a:sym typeface="Georgia"/>
            </a:endParaRPr>
          </a:p>
        </p:txBody>
      </p:sp>
      <p:sp>
        <p:nvSpPr>
          <p:cNvPr id="2814" name="Google Shape;2814;p188"/>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ltLang="zh-TW"/>
              <a:t>112</a:t>
            </a:fld>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2819"/>
        <p:cNvGrpSpPr/>
        <p:nvPr/>
      </p:nvGrpSpPr>
      <p:grpSpPr>
        <a:xfrm>
          <a:off x="0" y="0"/>
          <a:ext cx="0" cy="0"/>
          <a:chOff x="0" y="0"/>
          <a:chExt cx="0" cy="0"/>
        </a:xfrm>
      </p:grpSpPr>
      <p:sp>
        <p:nvSpPr>
          <p:cNvPr id="2820" name="Google Shape;2820;p189"/>
          <p:cNvSpPr txBox="1">
            <a:spLocks noGrp="1"/>
          </p:cNvSpPr>
          <p:nvPr>
            <p:ph type="title"/>
          </p:nvPr>
        </p:nvSpPr>
        <p:spPr>
          <a:xfrm>
            <a:off x="1069848" y="133903"/>
            <a:ext cx="10058400" cy="1056069"/>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Georgia"/>
              <a:buNone/>
            </a:pPr>
            <a:r>
              <a:rPr lang="zh-TW"/>
              <a:t>教育部十二年國民基本教育資訊網</a:t>
            </a:r>
            <a:endParaRPr/>
          </a:p>
        </p:txBody>
      </p:sp>
      <p:pic>
        <p:nvPicPr>
          <p:cNvPr id="2821" name="Google Shape;2821;p189"/>
          <p:cNvPicPr preferRelativeResize="0"/>
          <p:nvPr/>
        </p:nvPicPr>
        <p:blipFill rotWithShape="1">
          <a:blip r:embed="rId3">
            <a:alphaModFix/>
          </a:blip>
          <a:srcRect l="11831" t="12619" r="10316" b="3874"/>
          <a:stretch/>
        </p:blipFill>
        <p:spPr>
          <a:xfrm>
            <a:off x="1388393" y="1021386"/>
            <a:ext cx="8958106" cy="5404849"/>
          </a:xfrm>
          <a:prstGeom prst="rect">
            <a:avLst/>
          </a:prstGeom>
          <a:noFill/>
          <a:ln>
            <a:noFill/>
          </a:ln>
        </p:spPr>
      </p:pic>
      <p:sp>
        <p:nvSpPr>
          <p:cNvPr id="2822" name="Google Shape;2822;p189"/>
          <p:cNvSpPr/>
          <p:nvPr/>
        </p:nvSpPr>
        <p:spPr>
          <a:xfrm>
            <a:off x="5803527" y="5595238"/>
            <a:ext cx="5278991" cy="830997"/>
          </a:xfrm>
          <a:prstGeom prst="rect">
            <a:avLst/>
          </a:prstGeom>
          <a:solidFill>
            <a:schemeClr val="lt1"/>
          </a:solidFill>
          <a:ln w="5715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zh-TW" sz="2400" b="1">
                <a:solidFill>
                  <a:schemeClr val="dk1"/>
                </a:solidFill>
                <a:latin typeface="Georgia"/>
                <a:ea typeface="Georgia"/>
                <a:cs typeface="Georgia"/>
                <a:sym typeface="Georgia"/>
              </a:rPr>
              <a:t>網址：https://12basic.pro.k12ea.gov.tw/</a:t>
            </a:r>
            <a:endParaRPr sz="2400">
              <a:solidFill>
                <a:schemeClr val="dk1"/>
              </a:solidFill>
              <a:latin typeface="Georgia"/>
              <a:ea typeface="Georgia"/>
              <a:cs typeface="Georgia"/>
              <a:sym typeface="Georgia"/>
            </a:endParaRPr>
          </a:p>
        </p:txBody>
      </p:sp>
      <p:sp>
        <p:nvSpPr>
          <p:cNvPr id="2823" name="Google Shape;2823;p189"/>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ltLang="zh-TW"/>
              <a:t>113</a:t>
            </a:fld>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2828"/>
        <p:cNvGrpSpPr/>
        <p:nvPr/>
      </p:nvGrpSpPr>
      <p:grpSpPr>
        <a:xfrm>
          <a:off x="0" y="0"/>
          <a:ext cx="0" cy="0"/>
          <a:chOff x="0" y="0"/>
          <a:chExt cx="0" cy="0"/>
        </a:xfrm>
      </p:grpSpPr>
      <p:pic>
        <p:nvPicPr>
          <p:cNvPr id="2829" name="Google Shape;2829;p190"/>
          <p:cNvPicPr preferRelativeResize="0"/>
          <p:nvPr/>
        </p:nvPicPr>
        <p:blipFill rotWithShape="1">
          <a:blip r:embed="rId3">
            <a:alphaModFix/>
          </a:blip>
          <a:srcRect/>
          <a:stretch/>
        </p:blipFill>
        <p:spPr>
          <a:xfrm>
            <a:off x="1684469" y="1056895"/>
            <a:ext cx="8837394" cy="5387229"/>
          </a:xfrm>
          <a:prstGeom prst="rect">
            <a:avLst/>
          </a:prstGeom>
          <a:noFill/>
          <a:ln>
            <a:noFill/>
          </a:ln>
        </p:spPr>
      </p:pic>
      <p:sp>
        <p:nvSpPr>
          <p:cNvPr id="2830" name="Google Shape;2830;p190"/>
          <p:cNvSpPr txBox="1">
            <a:spLocks noGrp="1"/>
          </p:cNvSpPr>
          <p:nvPr>
            <p:ph type="title"/>
          </p:nvPr>
        </p:nvSpPr>
        <p:spPr>
          <a:xfrm>
            <a:off x="1094900" y="96325"/>
            <a:ext cx="10058400" cy="105607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Georgia"/>
              <a:buNone/>
            </a:pPr>
            <a:r>
              <a:rPr lang="zh-TW"/>
              <a:t>臺北市十二年國民基本教育資訊網</a:t>
            </a:r>
            <a:endParaRPr/>
          </a:p>
        </p:txBody>
      </p:sp>
      <p:sp>
        <p:nvSpPr>
          <p:cNvPr id="2831" name="Google Shape;2831;p190"/>
          <p:cNvSpPr/>
          <p:nvPr/>
        </p:nvSpPr>
        <p:spPr>
          <a:xfrm>
            <a:off x="5672785" y="6098072"/>
            <a:ext cx="5688897" cy="523220"/>
          </a:xfrm>
          <a:prstGeom prst="rect">
            <a:avLst/>
          </a:prstGeom>
          <a:solidFill>
            <a:schemeClr val="lt1"/>
          </a:solidFill>
          <a:ln w="5715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zh-TW" sz="2800" b="1">
                <a:solidFill>
                  <a:srgbClr val="264457"/>
                </a:solidFill>
                <a:latin typeface="Georgia"/>
                <a:ea typeface="Georgia"/>
                <a:cs typeface="Georgia"/>
                <a:sym typeface="Georgia"/>
              </a:rPr>
              <a:t>網址：</a:t>
            </a:r>
            <a:r>
              <a:rPr lang="zh-TW" sz="2800" b="1">
                <a:solidFill>
                  <a:srgbClr val="192D3A"/>
                </a:solidFill>
                <a:latin typeface="Microsoft JhengHei"/>
                <a:ea typeface="Microsoft JhengHei"/>
                <a:cs typeface="Microsoft JhengHei"/>
                <a:sym typeface="Microsoft JhengHei"/>
              </a:rPr>
              <a:t>https://12basic.tp.edu.tw</a:t>
            </a:r>
            <a:endParaRPr sz="2800">
              <a:solidFill>
                <a:srgbClr val="FF0000"/>
              </a:solidFill>
              <a:latin typeface="Georgia"/>
              <a:ea typeface="Georgia"/>
              <a:cs typeface="Georgia"/>
              <a:sym typeface="Georgia"/>
            </a:endParaRPr>
          </a:p>
        </p:txBody>
      </p:sp>
      <p:sp>
        <p:nvSpPr>
          <p:cNvPr id="2832" name="Google Shape;2832;p190"/>
          <p:cNvSpPr txBox="1"/>
          <p:nvPr/>
        </p:nvSpPr>
        <p:spPr>
          <a:xfrm>
            <a:off x="7948779" y="4204146"/>
            <a:ext cx="3816424" cy="523220"/>
          </a:xfrm>
          <a:prstGeom prst="rect">
            <a:avLst/>
          </a:prstGeom>
          <a:solidFill>
            <a:srgbClr val="FFEBEB"/>
          </a:solidFill>
          <a:ln w="38100"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zh-TW" sz="2800" b="1">
                <a:solidFill>
                  <a:schemeClr val="dk1"/>
                </a:solidFill>
                <a:latin typeface="Microsoft JhengHei"/>
                <a:ea typeface="Microsoft JhengHei"/>
                <a:cs typeface="Microsoft JhengHei"/>
                <a:sym typeface="Microsoft JhengHei"/>
              </a:rPr>
              <a:t>諮詢電話：2766-8812</a:t>
            </a:r>
            <a:endParaRPr sz="2800" b="1">
              <a:solidFill>
                <a:schemeClr val="dk1"/>
              </a:solidFill>
              <a:latin typeface="Microsoft JhengHei"/>
              <a:ea typeface="Microsoft JhengHei"/>
              <a:cs typeface="Microsoft JhengHei"/>
              <a:sym typeface="Microsoft JhengHei"/>
            </a:endParaRPr>
          </a:p>
        </p:txBody>
      </p:sp>
      <p:sp>
        <p:nvSpPr>
          <p:cNvPr id="2833" name="Google Shape;2833;p190"/>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ltLang="zh-TW"/>
              <a:t>114</a:t>
            </a:fld>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2838"/>
        <p:cNvGrpSpPr/>
        <p:nvPr/>
      </p:nvGrpSpPr>
      <p:grpSpPr>
        <a:xfrm>
          <a:off x="0" y="0"/>
          <a:ext cx="0" cy="0"/>
          <a:chOff x="0" y="0"/>
          <a:chExt cx="0" cy="0"/>
        </a:xfrm>
      </p:grpSpPr>
      <p:pic>
        <p:nvPicPr>
          <p:cNvPr id="2839" name="Google Shape;2839;p191"/>
          <p:cNvPicPr preferRelativeResize="0"/>
          <p:nvPr/>
        </p:nvPicPr>
        <p:blipFill rotWithShape="1">
          <a:blip r:embed="rId3">
            <a:alphaModFix/>
          </a:blip>
          <a:srcRect/>
          <a:stretch/>
        </p:blipFill>
        <p:spPr>
          <a:xfrm>
            <a:off x="1445911" y="1173198"/>
            <a:ext cx="9300177" cy="5127474"/>
          </a:xfrm>
          <a:prstGeom prst="rect">
            <a:avLst/>
          </a:prstGeom>
          <a:noFill/>
          <a:ln>
            <a:noFill/>
          </a:ln>
        </p:spPr>
      </p:pic>
      <p:sp>
        <p:nvSpPr>
          <p:cNvPr id="2840" name="Google Shape;2840;p191"/>
          <p:cNvSpPr txBox="1">
            <a:spLocks noGrp="1"/>
          </p:cNvSpPr>
          <p:nvPr>
            <p:ph type="title"/>
          </p:nvPr>
        </p:nvSpPr>
        <p:spPr>
          <a:xfrm>
            <a:off x="1066800" y="280314"/>
            <a:ext cx="10058400" cy="1075944"/>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Georgia"/>
              <a:buNone/>
            </a:pPr>
            <a:r>
              <a:rPr lang="zh-TW"/>
              <a:t>國中畢業生適性入學宣導網站</a:t>
            </a:r>
            <a:endParaRPr/>
          </a:p>
        </p:txBody>
      </p:sp>
      <p:sp>
        <p:nvSpPr>
          <p:cNvPr id="2841" name="Google Shape;2841;p191"/>
          <p:cNvSpPr/>
          <p:nvPr/>
        </p:nvSpPr>
        <p:spPr>
          <a:xfrm>
            <a:off x="2526600" y="6176244"/>
            <a:ext cx="7760638" cy="461665"/>
          </a:xfrm>
          <a:prstGeom prst="rect">
            <a:avLst/>
          </a:prstGeom>
          <a:solidFill>
            <a:schemeClr val="lt1"/>
          </a:solidFill>
          <a:ln w="5715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zh-TW" sz="2400" b="1">
                <a:solidFill>
                  <a:schemeClr val="dk1"/>
                </a:solidFill>
                <a:latin typeface="Georgia"/>
                <a:ea typeface="Georgia"/>
                <a:cs typeface="Georgia"/>
                <a:sym typeface="Georgia"/>
              </a:rPr>
              <a:t>網址：https://shs.k12ea.gov.tw/site/adapt-k12ea</a:t>
            </a:r>
            <a:endParaRPr sz="2400" b="1">
              <a:solidFill>
                <a:schemeClr val="dk1"/>
              </a:solidFill>
              <a:latin typeface="Microsoft JhengHei"/>
              <a:ea typeface="Microsoft JhengHei"/>
              <a:cs typeface="Microsoft JhengHei"/>
              <a:sym typeface="Microsoft JhengHei"/>
            </a:endParaRPr>
          </a:p>
        </p:txBody>
      </p:sp>
      <p:sp>
        <p:nvSpPr>
          <p:cNvPr id="2842" name="Google Shape;2842;p191"/>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ltLang="zh-TW"/>
              <a:t>115</a:t>
            </a:fld>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2847"/>
        <p:cNvGrpSpPr/>
        <p:nvPr/>
      </p:nvGrpSpPr>
      <p:grpSpPr>
        <a:xfrm>
          <a:off x="0" y="0"/>
          <a:ext cx="0" cy="0"/>
          <a:chOff x="0" y="0"/>
          <a:chExt cx="0" cy="0"/>
        </a:xfrm>
      </p:grpSpPr>
      <p:sp>
        <p:nvSpPr>
          <p:cNvPr id="2848" name="Google Shape;2848;p192"/>
          <p:cNvSpPr txBox="1">
            <a:spLocks noGrp="1"/>
          </p:cNvSpPr>
          <p:nvPr>
            <p:ph type="title"/>
          </p:nvPr>
        </p:nvSpPr>
        <p:spPr>
          <a:xfrm>
            <a:off x="1069848" y="484632"/>
            <a:ext cx="10058400" cy="92964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Georgia"/>
              <a:buNone/>
            </a:pPr>
            <a:r>
              <a:rPr lang="zh-TW"/>
              <a:t>臺北市第二代國中校務行政系統</a:t>
            </a:r>
            <a:endParaRPr/>
          </a:p>
        </p:txBody>
      </p:sp>
      <p:pic>
        <p:nvPicPr>
          <p:cNvPr id="2849" name="Google Shape;2849;p192"/>
          <p:cNvPicPr preferRelativeResize="0"/>
          <p:nvPr/>
        </p:nvPicPr>
        <p:blipFill rotWithShape="1">
          <a:blip r:embed="rId3">
            <a:alphaModFix/>
          </a:blip>
          <a:srcRect l="1200" t="10132" r="8774" b="9155"/>
          <a:stretch/>
        </p:blipFill>
        <p:spPr>
          <a:xfrm>
            <a:off x="608077" y="1267968"/>
            <a:ext cx="10514076" cy="5302294"/>
          </a:xfrm>
          <a:prstGeom prst="rect">
            <a:avLst/>
          </a:prstGeom>
          <a:noFill/>
          <a:ln>
            <a:noFill/>
          </a:ln>
        </p:spPr>
      </p:pic>
      <p:sp>
        <p:nvSpPr>
          <p:cNvPr id="2850" name="Google Shape;2850;p192"/>
          <p:cNvSpPr/>
          <p:nvPr/>
        </p:nvSpPr>
        <p:spPr>
          <a:xfrm>
            <a:off x="5804718" y="5942070"/>
            <a:ext cx="5399730" cy="461665"/>
          </a:xfrm>
          <a:prstGeom prst="rect">
            <a:avLst/>
          </a:prstGeom>
          <a:solidFill>
            <a:schemeClr val="lt1"/>
          </a:solidFill>
          <a:ln w="5715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zh-TW" sz="2400" b="1">
                <a:solidFill>
                  <a:schemeClr val="dk1"/>
                </a:solidFill>
                <a:latin typeface="Trebuchet MS"/>
                <a:ea typeface="Trebuchet MS"/>
                <a:cs typeface="Trebuchet MS"/>
                <a:sym typeface="Trebuchet MS"/>
              </a:rPr>
              <a:t>網址： https://school.tp.edu.tw/</a:t>
            </a:r>
            <a:endParaRPr sz="2400" b="1">
              <a:solidFill>
                <a:schemeClr val="dk1"/>
              </a:solidFill>
              <a:latin typeface="Trebuchet MS"/>
              <a:ea typeface="Trebuchet MS"/>
              <a:cs typeface="Trebuchet MS"/>
              <a:sym typeface="Trebuchet MS"/>
            </a:endParaRPr>
          </a:p>
        </p:txBody>
      </p:sp>
      <p:sp>
        <p:nvSpPr>
          <p:cNvPr id="2851" name="Google Shape;2851;p192"/>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ltLang="zh-TW"/>
              <a:t>116</a:t>
            </a:fld>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投影片編號版面配置區 5"/>
          <p:cNvSpPr>
            <a:spLocks noGrp="1"/>
          </p:cNvSpPr>
          <p:nvPr>
            <p:ph type="sldNum" sz="quarter" idx="12"/>
          </p:nvPr>
        </p:nvSpPr>
        <p:spPr bwMode="auto">
          <a:xfrm>
            <a:off x="8040688" y="6462714"/>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eaLnBrk="0" hangingPunct="0">
              <a:defRPr kumimoji="1">
                <a:solidFill>
                  <a:schemeClr val="tx1"/>
                </a:solidFill>
                <a:latin typeface="Franklin Gothic Book" pitchFamily="34" charset="0"/>
                <a:ea typeface="新細明體" charset="-120"/>
              </a:defRPr>
            </a:lvl1pPr>
            <a:lvl2pPr marL="742950" indent="-285750" eaLnBrk="0" hangingPunct="0">
              <a:defRPr kumimoji="1">
                <a:solidFill>
                  <a:schemeClr val="tx1"/>
                </a:solidFill>
                <a:latin typeface="Franklin Gothic Book" pitchFamily="34" charset="0"/>
                <a:ea typeface="新細明體" charset="-120"/>
              </a:defRPr>
            </a:lvl2pPr>
            <a:lvl3pPr marL="1143000" indent="-228600" eaLnBrk="0" hangingPunct="0">
              <a:defRPr kumimoji="1">
                <a:solidFill>
                  <a:schemeClr val="tx1"/>
                </a:solidFill>
                <a:latin typeface="Franklin Gothic Book" pitchFamily="34" charset="0"/>
                <a:ea typeface="新細明體" charset="-120"/>
              </a:defRPr>
            </a:lvl3pPr>
            <a:lvl4pPr marL="1600200" indent="-228600" eaLnBrk="0" hangingPunct="0">
              <a:defRPr kumimoji="1">
                <a:solidFill>
                  <a:schemeClr val="tx1"/>
                </a:solidFill>
                <a:latin typeface="Franklin Gothic Book" pitchFamily="34" charset="0"/>
                <a:ea typeface="新細明體" charset="-120"/>
              </a:defRPr>
            </a:lvl4pPr>
            <a:lvl5pPr marL="2057400" indent="-228600" eaLnBrk="0" hangingPunct="0">
              <a:defRPr kumimoji="1">
                <a:solidFill>
                  <a:schemeClr val="tx1"/>
                </a:solidFill>
                <a:latin typeface="Franklin Gothic Book" pitchFamily="34" charset="0"/>
                <a:ea typeface="新細明體" charset="-120"/>
              </a:defRPr>
            </a:lvl5pPr>
            <a:lvl6pPr marL="2514600" indent="-228600" eaLnBrk="0" fontAlgn="base" hangingPunct="0">
              <a:spcBef>
                <a:spcPct val="0"/>
              </a:spcBef>
              <a:spcAft>
                <a:spcPct val="0"/>
              </a:spcAft>
              <a:defRPr kumimoji="1">
                <a:solidFill>
                  <a:schemeClr val="tx1"/>
                </a:solidFill>
                <a:latin typeface="Franklin Gothic Book" pitchFamily="34" charset="0"/>
                <a:ea typeface="新細明體" charset="-120"/>
              </a:defRPr>
            </a:lvl6pPr>
            <a:lvl7pPr marL="2971800" indent="-228600" eaLnBrk="0" fontAlgn="base" hangingPunct="0">
              <a:spcBef>
                <a:spcPct val="0"/>
              </a:spcBef>
              <a:spcAft>
                <a:spcPct val="0"/>
              </a:spcAft>
              <a:defRPr kumimoji="1">
                <a:solidFill>
                  <a:schemeClr val="tx1"/>
                </a:solidFill>
                <a:latin typeface="Franklin Gothic Book" pitchFamily="34" charset="0"/>
                <a:ea typeface="新細明體" charset="-120"/>
              </a:defRPr>
            </a:lvl7pPr>
            <a:lvl8pPr marL="3429000" indent="-228600" eaLnBrk="0" fontAlgn="base" hangingPunct="0">
              <a:spcBef>
                <a:spcPct val="0"/>
              </a:spcBef>
              <a:spcAft>
                <a:spcPct val="0"/>
              </a:spcAft>
              <a:defRPr kumimoji="1">
                <a:solidFill>
                  <a:schemeClr val="tx1"/>
                </a:solidFill>
                <a:latin typeface="Franklin Gothic Book" pitchFamily="34" charset="0"/>
                <a:ea typeface="新細明體" charset="-120"/>
              </a:defRPr>
            </a:lvl8pPr>
            <a:lvl9pPr marL="3886200" indent="-228600" eaLnBrk="0" fontAlgn="base" hangingPunct="0">
              <a:spcBef>
                <a:spcPct val="0"/>
              </a:spcBef>
              <a:spcAft>
                <a:spcPct val="0"/>
              </a:spcAft>
              <a:defRPr kumimoji="1">
                <a:solidFill>
                  <a:schemeClr val="tx1"/>
                </a:solidFill>
                <a:latin typeface="Franklin Gothic Book" pitchFamily="34" charset="0"/>
                <a:ea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600E7B4E-B834-4A46-8BFC-6359FCF3EA40}" type="slidenum">
              <a:rPr kumimoji="1" lang="zh-TW" altLang="en-US" sz="1400" b="0" i="0" u="none" strike="noStrike" kern="1200" cap="none" spc="0" normalizeH="0" baseline="0" noProof="0">
                <a:ln>
                  <a:noFill/>
                </a:ln>
                <a:solidFill>
                  <a:srgbClr val="9A5315"/>
                </a:solidFill>
                <a:effectLst/>
                <a:uLnTx/>
                <a:uFillTx/>
                <a:latin typeface="Arial" charset="0"/>
                <a:ea typeface="新細明體" charset="-120"/>
                <a:cs typeface="+mn-cs"/>
              </a:rPr>
              <a:pPr marL="0" marR="0" lvl="0" indent="0" algn="l" defTabSz="914400" rtl="0" eaLnBrk="1" fontAlgn="base" latinLnBrk="0" hangingPunct="1">
                <a:lnSpc>
                  <a:spcPct val="100000"/>
                </a:lnSpc>
                <a:spcBef>
                  <a:spcPct val="0"/>
                </a:spcBef>
                <a:spcAft>
                  <a:spcPct val="0"/>
                </a:spcAft>
                <a:buClrTx/>
                <a:buSzTx/>
                <a:buFontTx/>
                <a:buNone/>
                <a:tabLst/>
                <a:defRPr/>
              </a:pPr>
              <a:t>117</a:t>
            </a:fld>
            <a:endParaRPr kumimoji="1" lang="en-US" altLang="zh-TW" sz="1400" b="0" i="0" u="none" strike="noStrike" kern="1200" cap="none" spc="0" normalizeH="0" baseline="0" noProof="0">
              <a:ln>
                <a:noFill/>
              </a:ln>
              <a:solidFill>
                <a:srgbClr val="9A5315"/>
              </a:solidFill>
              <a:effectLst/>
              <a:uLnTx/>
              <a:uFillTx/>
              <a:latin typeface="Arial" charset="0"/>
              <a:ea typeface="新細明體" charset="-120"/>
              <a:cs typeface="+mn-cs"/>
            </a:endParaRPr>
          </a:p>
        </p:txBody>
      </p:sp>
      <p:sp>
        <p:nvSpPr>
          <p:cNvPr id="2050" name="Rectangle 3"/>
          <p:cNvSpPr>
            <a:spLocks noGrp="1"/>
          </p:cNvSpPr>
          <p:nvPr>
            <p:ph idx="1"/>
          </p:nvPr>
        </p:nvSpPr>
        <p:spPr>
          <a:xfrm>
            <a:off x="1451769" y="3027285"/>
            <a:ext cx="8964612" cy="3381454"/>
          </a:xfrm>
        </p:spPr>
        <p:txBody>
          <a:bodyPr>
            <a:normAutofit fontScale="92500" lnSpcReduction="20000"/>
          </a:bodyPr>
          <a:lstStyle/>
          <a:p>
            <a:pPr algn="ctr">
              <a:lnSpc>
                <a:spcPct val="80000"/>
              </a:lnSpc>
              <a:buNone/>
              <a:defRPr/>
            </a:pPr>
            <a:r>
              <a:rPr lang="zh-TW" altLang="en-US" sz="7200" b="1" dirty="0">
                <a:solidFill>
                  <a:srgbClr val="003399"/>
                </a:solidFill>
                <a:effectLst>
                  <a:outerShdw blurRad="38100" dist="38100" dir="2700000" algn="tl">
                    <a:srgbClr val="DDDDDD"/>
                  </a:outerShdw>
                </a:effectLst>
                <a:latin typeface="標楷體" panose="03000509000000000000" pitchFamily="65" charset="-120"/>
                <a:ea typeface="標楷體" panose="03000509000000000000" pitchFamily="65" charset="-120"/>
                <a:cs typeface="標楷體" charset="0"/>
              </a:rPr>
              <a:t>選其所適、愛其所選</a:t>
            </a:r>
            <a:endParaRPr lang="en-US" altLang="zh-TW" sz="7200" b="1" dirty="0">
              <a:solidFill>
                <a:srgbClr val="003399"/>
              </a:solidFill>
              <a:effectLst>
                <a:outerShdw blurRad="38100" dist="38100" dir="2700000" algn="tl">
                  <a:srgbClr val="DDDDDD"/>
                </a:outerShdw>
              </a:effectLst>
              <a:latin typeface="標楷體" panose="03000509000000000000" pitchFamily="65" charset="-120"/>
              <a:ea typeface="標楷體" panose="03000509000000000000" pitchFamily="65" charset="-120"/>
              <a:cs typeface="標楷體" charset="0"/>
            </a:endParaRPr>
          </a:p>
          <a:p>
            <a:pPr algn="ctr">
              <a:lnSpc>
                <a:spcPct val="80000"/>
              </a:lnSpc>
              <a:buNone/>
              <a:defRPr/>
            </a:pPr>
            <a:endParaRPr lang="en-US" altLang="zh-TW" sz="7200" b="1" dirty="0">
              <a:solidFill>
                <a:srgbClr val="003399"/>
              </a:solidFill>
              <a:effectLst>
                <a:outerShdw blurRad="38100" dist="38100" dir="2700000" algn="tl">
                  <a:srgbClr val="DDDDDD"/>
                </a:outerShdw>
              </a:effectLst>
              <a:latin typeface="標楷體" panose="03000509000000000000" pitchFamily="65" charset="-120"/>
              <a:ea typeface="標楷體" panose="03000509000000000000" pitchFamily="65" charset="-120"/>
              <a:cs typeface="標楷體" charset="0"/>
            </a:endParaRPr>
          </a:p>
          <a:p>
            <a:pPr algn="ctr">
              <a:lnSpc>
                <a:spcPct val="80000"/>
              </a:lnSpc>
              <a:buNone/>
              <a:defRPr/>
            </a:pPr>
            <a:r>
              <a:rPr lang="zh-TW" altLang="en-US" sz="3500" b="1" dirty="0">
                <a:solidFill>
                  <a:srgbClr val="003399"/>
                </a:solidFill>
                <a:effectLst>
                  <a:outerShdw blurRad="38100" dist="38100" dir="2700000" algn="tl">
                    <a:srgbClr val="DDDDDD"/>
                  </a:outerShdw>
                </a:effectLst>
                <a:latin typeface="標楷體" panose="03000509000000000000" pitchFamily="65" charset="-120"/>
                <a:ea typeface="標楷體" panose="03000509000000000000" pitchFamily="65" charset="-120"/>
                <a:cs typeface="標楷體" charset="0"/>
              </a:rPr>
              <a:t>諮詢電話</a:t>
            </a:r>
            <a:r>
              <a:rPr lang="en-US" altLang="zh-TW" sz="3500" b="1" dirty="0">
                <a:solidFill>
                  <a:srgbClr val="003399"/>
                </a:solidFill>
                <a:effectLst>
                  <a:outerShdw blurRad="38100" dist="38100" dir="2700000" algn="tl">
                    <a:srgbClr val="DDDDDD"/>
                  </a:outerShdw>
                </a:effectLst>
                <a:latin typeface="標楷體" panose="03000509000000000000" pitchFamily="65" charset="-120"/>
                <a:ea typeface="標楷體" panose="03000509000000000000" pitchFamily="65" charset="-120"/>
                <a:cs typeface="標楷體" charset="0"/>
              </a:rPr>
              <a:t>29323794  </a:t>
            </a:r>
          </a:p>
          <a:p>
            <a:pPr algn="ctr">
              <a:lnSpc>
                <a:spcPct val="80000"/>
              </a:lnSpc>
              <a:buNone/>
              <a:defRPr/>
            </a:pPr>
            <a:r>
              <a:rPr lang="zh-TW" altLang="en-US" sz="3500" b="1" dirty="0">
                <a:solidFill>
                  <a:srgbClr val="003399"/>
                </a:solidFill>
                <a:effectLst>
                  <a:outerShdw blurRad="38100" dist="38100" dir="2700000" algn="tl">
                    <a:srgbClr val="DDDDDD"/>
                  </a:outerShdw>
                </a:effectLst>
                <a:latin typeface="標楷體" panose="03000509000000000000" pitchFamily="65" charset="-120"/>
                <a:ea typeface="標楷體" panose="03000509000000000000" pitchFamily="65" charset="-120"/>
                <a:cs typeface="標楷體" charset="0"/>
              </a:rPr>
              <a:t>教務處分機</a:t>
            </a:r>
            <a:r>
              <a:rPr lang="en-US" altLang="zh-TW" sz="3500" b="1" dirty="0">
                <a:solidFill>
                  <a:srgbClr val="003399"/>
                </a:solidFill>
                <a:effectLst>
                  <a:outerShdw blurRad="38100" dist="38100" dir="2700000" algn="tl">
                    <a:srgbClr val="DDDDDD"/>
                  </a:outerShdw>
                </a:effectLst>
                <a:latin typeface="標楷體" panose="03000509000000000000" pitchFamily="65" charset="-120"/>
                <a:ea typeface="標楷體" panose="03000509000000000000" pitchFamily="65" charset="-120"/>
                <a:cs typeface="標楷體" charset="0"/>
              </a:rPr>
              <a:t>110</a:t>
            </a:r>
            <a:r>
              <a:rPr lang="zh-TW" altLang="en-US" sz="3500" b="1" dirty="0">
                <a:solidFill>
                  <a:srgbClr val="003399"/>
                </a:solidFill>
                <a:effectLst>
                  <a:outerShdw blurRad="38100" dist="38100" dir="2700000" algn="tl">
                    <a:srgbClr val="DDDDDD"/>
                  </a:outerShdw>
                </a:effectLst>
                <a:latin typeface="標楷體" panose="03000509000000000000" pitchFamily="65" charset="-120"/>
                <a:ea typeface="標楷體" panose="03000509000000000000" pitchFamily="65" charset="-120"/>
                <a:cs typeface="標楷體" charset="0"/>
              </a:rPr>
              <a:t>、</a:t>
            </a:r>
            <a:r>
              <a:rPr lang="en-US" altLang="zh-TW" sz="3500" b="1" dirty="0">
                <a:solidFill>
                  <a:srgbClr val="003399"/>
                </a:solidFill>
                <a:effectLst>
                  <a:outerShdw blurRad="38100" dist="38100" dir="2700000" algn="tl">
                    <a:srgbClr val="DDDDDD"/>
                  </a:outerShdw>
                </a:effectLst>
                <a:latin typeface="標楷體" panose="03000509000000000000" pitchFamily="65" charset="-120"/>
                <a:ea typeface="標楷體" panose="03000509000000000000" pitchFamily="65" charset="-120"/>
                <a:cs typeface="標楷體" charset="0"/>
              </a:rPr>
              <a:t>112 </a:t>
            </a:r>
          </a:p>
          <a:p>
            <a:pPr algn="ctr">
              <a:lnSpc>
                <a:spcPct val="80000"/>
              </a:lnSpc>
              <a:buNone/>
              <a:defRPr/>
            </a:pPr>
            <a:r>
              <a:rPr lang="zh-TW" altLang="en-US" sz="3500" b="1" dirty="0">
                <a:solidFill>
                  <a:srgbClr val="003399"/>
                </a:solidFill>
                <a:effectLst>
                  <a:outerShdw blurRad="38100" dist="38100" dir="2700000" algn="tl">
                    <a:srgbClr val="DDDDDD"/>
                  </a:outerShdw>
                </a:effectLst>
                <a:latin typeface="標楷體" panose="03000509000000000000" pitchFamily="65" charset="-120"/>
                <a:ea typeface="標楷體" panose="03000509000000000000" pitchFamily="65" charset="-120"/>
                <a:cs typeface="標楷體" charset="0"/>
              </a:rPr>
              <a:t>輔導室分機</a:t>
            </a:r>
            <a:r>
              <a:rPr lang="en-US" altLang="zh-TW" sz="3500" b="1" dirty="0">
                <a:solidFill>
                  <a:srgbClr val="003399"/>
                </a:solidFill>
                <a:effectLst>
                  <a:outerShdw blurRad="38100" dist="38100" dir="2700000" algn="tl">
                    <a:srgbClr val="DDDDDD"/>
                  </a:outerShdw>
                </a:effectLst>
                <a:latin typeface="標楷體" panose="03000509000000000000" pitchFamily="65" charset="-120"/>
                <a:ea typeface="標楷體" panose="03000509000000000000" pitchFamily="65" charset="-120"/>
                <a:cs typeface="標楷體" charset="0"/>
              </a:rPr>
              <a:t>141</a:t>
            </a:r>
            <a:r>
              <a:rPr lang="zh-TW" altLang="en-US" sz="3500" b="1" dirty="0">
                <a:solidFill>
                  <a:srgbClr val="003399"/>
                </a:solidFill>
                <a:effectLst>
                  <a:outerShdw blurRad="38100" dist="38100" dir="2700000" algn="tl">
                    <a:srgbClr val="DDDDDD"/>
                  </a:outerShdw>
                </a:effectLst>
                <a:latin typeface="標楷體" panose="03000509000000000000" pitchFamily="65" charset="-120"/>
                <a:ea typeface="標楷體" panose="03000509000000000000" pitchFamily="65" charset="-120"/>
                <a:cs typeface="標楷體" charset="0"/>
              </a:rPr>
              <a:t>、</a:t>
            </a:r>
            <a:r>
              <a:rPr lang="en-US" altLang="zh-TW" sz="3500" b="1" dirty="0">
                <a:solidFill>
                  <a:srgbClr val="003399"/>
                </a:solidFill>
                <a:effectLst>
                  <a:outerShdw blurRad="38100" dist="38100" dir="2700000" algn="tl">
                    <a:srgbClr val="DDDDDD"/>
                  </a:outerShdw>
                </a:effectLst>
                <a:latin typeface="標楷體" panose="03000509000000000000" pitchFamily="65" charset="-120"/>
                <a:ea typeface="標楷體" panose="03000509000000000000" pitchFamily="65" charset="-120"/>
                <a:cs typeface="標楷體" charset="0"/>
              </a:rPr>
              <a:t>149</a:t>
            </a:r>
          </a:p>
          <a:p>
            <a:pPr algn="ctr">
              <a:lnSpc>
                <a:spcPct val="80000"/>
              </a:lnSpc>
              <a:buNone/>
              <a:defRPr/>
            </a:pPr>
            <a:endParaRPr lang="en-US" altLang="zh-TW" sz="7200" b="1" dirty="0">
              <a:solidFill>
                <a:srgbClr val="003399"/>
              </a:solidFill>
              <a:effectLst>
                <a:outerShdw blurRad="38100" dist="38100" dir="2700000" algn="tl">
                  <a:srgbClr val="DDDDDD"/>
                </a:outerShdw>
              </a:effectLst>
              <a:latin typeface="標楷體" panose="03000509000000000000" pitchFamily="65" charset="-120"/>
              <a:ea typeface="標楷體" panose="03000509000000000000" pitchFamily="65" charset="-120"/>
              <a:cs typeface="標楷體" charset="0"/>
            </a:endParaRPr>
          </a:p>
        </p:txBody>
      </p:sp>
      <p:pic>
        <p:nvPicPr>
          <p:cNvPr id="13316" name="圖片 1"/>
          <p:cNvPicPr>
            <a:picLocks noChangeAspect="1"/>
          </p:cNvPicPr>
          <p:nvPr/>
        </p:nvPicPr>
        <p:blipFill>
          <a:blip r:embed="rId3">
            <a:extLst>
              <a:ext uri="{28A0092B-C50C-407E-A947-70E740481C1C}">
                <a14:useLocalDpi xmlns:a14="http://schemas.microsoft.com/office/drawing/2010/main" val="0"/>
              </a:ext>
            </a:extLst>
          </a:blip>
          <a:srcRect l="27995" t="15233" r="28389" b="46558"/>
          <a:stretch>
            <a:fillRect/>
          </a:stretch>
        </p:blipFill>
        <p:spPr bwMode="auto">
          <a:xfrm>
            <a:off x="1524001" y="0"/>
            <a:ext cx="930275"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文字方塊 1"/>
          <p:cNvSpPr txBox="1">
            <a:spLocks noChangeArrowheads="1"/>
          </p:cNvSpPr>
          <p:nvPr/>
        </p:nvSpPr>
        <p:spPr bwMode="auto">
          <a:xfrm>
            <a:off x="1524000" y="1"/>
            <a:ext cx="882015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Franklin Gothic Book" pitchFamily="34" charset="0"/>
                <a:ea typeface="新細明體" charset="-120"/>
              </a:defRPr>
            </a:lvl1pPr>
            <a:lvl2pPr marL="742950" indent="-285750" eaLnBrk="0" hangingPunct="0">
              <a:defRPr kumimoji="1">
                <a:solidFill>
                  <a:schemeClr val="tx1"/>
                </a:solidFill>
                <a:latin typeface="Franklin Gothic Book" pitchFamily="34" charset="0"/>
                <a:ea typeface="新細明體" charset="-120"/>
              </a:defRPr>
            </a:lvl2pPr>
            <a:lvl3pPr marL="1143000" indent="-228600" eaLnBrk="0" hangingPunct="0">
              <a:defRPr kumimoji="1">
                <a:solidFill>
                  <a:schemeClr val="tx1"/>
                </a:solidFill>
                <a:latin typeface="Franklin Gothic Book" pitchFamily="34" charset="0"/>
                <a:ea typeface="新細明體" charset="-120"/>
              </a:defRPr>
            </a:lvl3pPr>
            <a:lvl4pPr marL="1600200" indent="-228600" eaLnBrk="0" hangingPunct="0">
              <a:defRPr kumimoji="1">
                <a:solidFill>
                  <a:schemeClr val="tx1"/>
                </a:solidFill>
                <a:latin typeface="Franklin Gothic Book" pitchFamily="34" charset="0"/>
                <a:ea typeface="新細明體" charset="-120"/>
              </a:defRPr>
            </a:lvl4pPr>
            <a:lvl5pPr marL="2057400" indent="-228600" eaLnBrk="0" hangingPunct="0">
              <a:defRPr kumimoji="1">
                <a:solidFill>
                  <a:schemeClr val="tx1"/>
                </a:solidFill>
                <a:latin typeface="Franklin Gothic Book" pitchFamily="34" charset="0"/>
                <a:ea typeface="新細明體" charset="-120"/>
              </a:defRPr>
            </a:lvl5pPr>
            <a:lvl6pPr marL="2514600" indent="-228600" eaLnBrk="0" fontAlgn="base" hangingPunct="0">
              <a:spcBef>
                <a:spcPct val="0"/>
              </a:spcBef>
              <a:spcAft>
                <a:spcPct val="0"/>
              </a:spcAft>
              <a:defRPr kumimoji="1">
                <a:solidFill>
                  <a:schemeClr val="tx1"/>
                </a:solidFill>
                <a:latin typeface="Franklin Gothic Book" pitchFamily="34" charset="0"/>
                <a:ea typeface="新細明體" charset="-120"/>
              </a:defRPr>
            </a:lvl6pPr>
            <a:lvl7pPr marL="2971800" indent="-228600" eaLnBrk="0" fontAlgn="base" hangingPunct="0">
              <a:spcBef>
                <a:spcPct val="0"/>
              </a:spcBef>
              <a:spcAft>
                <a:spcPct val="0"/>
              </a:spcAft>
              <a:defRPr kumimoji="1">
                <a:solidFill>
                  <a:schemeClr val="tx1"/>
                </a:solidFill>
                <a:latin typeface="Franklin Gothic Book" pitchFamily="34" charset="0"/>
                <a:ea typeface="新細明體" charset="-120"/>
              </a:defRPr>
            </a:lvl7pPr>
            <a:lvl8pPr marL="3429000" indent="-228600" eaLnBrk="0" fontAlgn="base" hangingPunct="0">
              <a:spcBef>
                <a:spcPct val="0"/>
              </a:spcBef>
              <a:spcAft>
                <a:spcPct val="0"/>
              </a:spcAft>
              <a:defRPr kumimoji="1">
                <a:solidFill>
                  <a:schemeClr val="tx1"/>
                </a:solidFill>
                <a:latin typeface="Franklin Gothic Book" pitchFamily="34" charset="0"/>
                <a:ea typeface="新細明體" charset="-120"/>
              </a:defRPr>
            </a:lvl8pPr>
            <a:lvl9pPr marL="3886200" indent="-228600" eaLnBrk="0" fontAlgn="base" hangingPunct="0">
              <a:spcBef>
                <a:spcPct val="0"/>
              </a:spcBef>
              <a:spcAft>
                <a:spcPct val="0"/>
              </a:spcAft>
              <a:defRPr kumimoji="1">
                <a:solidFill>
                  <a:schemeClr val="tx1"/>
                </a:solidFill>
                <a:latin typeface="Franklin Gothic Book" pitchFamily="34" charset="0"/>
                <a:ea typeface="新細明體" charset="-12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6600" b="1" i="0" u="none" strike="noStrike" kern="1200" cap="none" spc="0" normalizeH="0" baseline="0" noProof="0">
                <a:ln>
                  <a:noFill/>
                </a:ln>
                <a:solidFill>
                  <a:srgbClr val="FF0000"/>
                </a:solidFill>
                <a:effectLst/>
                <a:uLnTx/>
                <a:uFillTx/>
                <a:latin typeface="標楷體" pitchFamily="65" charset="-120"/>
                <a:ea typeface="標楷體" pitchFamily="65" charset="-120"/>
                <a:cs typeface="+mn-cs"/>
              </a:rPr>
              <a:t>臺北市立景興國民中學</a:t>
            </a:r>
          </a:p>
        </p:txBody>
      </p:sp>
      <p:pic>
        <p:nvPicPr>
          <p:cNvPr id="13318"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591" y="-83344"/>
            <a:ext cx="12170978" cy="2353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9" name="副標題 2"/>
          <p:cNvSpPr txBox="1">
            <a:spLocks/>
          </p:cNvSpPr>
          <p:nvPr/>
        </p:nvSpPr>
        <p:spPr bwMode="auto">
          <a:xfrm flipV="1">
            <a:off x="2327276" y="6308725"/>
            <a:ext cx="8005763" cy="4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kumimoji="1">
                <a:solidFill>
                  <a:schemeClr val="tx1"/>
                </a:solidFill>
                <a:latin typeface="Franklin Gothic Book" pitchFamily="34" charset="0"/>
                <a:ea typeface="新細明體" charset="-120"/>
              </a:defRPr>
            </a:lvl1pPr>
            <a:lvl2pPr marL="742950" indent="-285750" eaLnBrk="0" hangingPunct="0">
              <a:defRPr kumimoji="1">
                <a:solidFill>
                  <a:schemeClr val="tx1"/>
                </a:solidFill>
                <a:latin typeface="Franklin Gothic Book" pitchFamily="34" charset="0"/>
                <a:ea typeface="新細明體" charset="-120"/>
              </a:defRPr>
            </a:lvl2pPr>
            <a:lvl3pPr marL="1143000" indent="-228600" eaLnBrk="0" hangingPunct="0">
              <a:defRPr kumimoji="1">
                <a:solidFill>
                  <a:schemeClr val="tx1"/>
                </a:solidFill>
                <a:latin typeface="Franklin Gothic Book" pitchFamily="34" charset="0"/>
                <a:ea typeface="新細明體" charset="-120"/>
              </a:defRPr>
            </a:lvl3pPr>
            <a:lvl4pPr marL="1600200" indent="-228600" eaLnBrk="0" hangingPunct="0">
              <a:defRPr kumimoji="1">
                <a:solidFill>
                  <a:schemeClr val="tx1"/>
                </a:solidFill>
                <a:latin typeface="Franklin Gothic Book" pitchFamily="34" charset="0"/>
                <a:ea typeface="新細明體" charset="-120"/>
              </a:defRPr>
            </a:lvl4pPr>
            <a:lvl5pPr marL="2057400" indent="-228600" eaLnBrk="0" hangingPunct="0">
              <a:defRPr kumimoji="1">
                <a:solidFill>
                  <a:schemeClr val="tx1"/>
                </a:solidFill>
                <a:latin typeface="Franklin Gothic Book" pitchFamily="34" charset="0"/>
                <a:ea typeface="新細明體" charset="-120"/>
              </a:defRPr>
            </a:lvl5pPr>
            <a:lvl6pPr marL="2514600" indent="-228600" eaLnBrk="0" fontAlgn="base" hangingPunct="0">
              <a:spcBef>
                <a:spcPct val="0"/>
              </a:spcBef>
              <a:spcAft>
                <a:spcPct val="0"/>
              </a:spcAft>
              <a:defRPr kumimoji="1">
                <a:solidFill>
                  <a:schemeClr val="tx1"/>
                </a:solidFill>
                <a:latin typeface="Franklin Gothic Book" pitchFamily="34" charset="0"/>
                <a:ea typeface="新細明體" charset="-120"/>
              </a:defRPr>
            </a:lvl6pPr>
            <a:lvl7pPr marL="2971800" indent="-228600" eaLnBrk="0" fontAlgn="base" hangingPunct="0">
              <a:spcBef>
                <a:spcPct val="0"/>
              </a:spcBef>
              <a:spcAft>
                <a:spcPct val="0"/>
              </a:spcAft>
              <a:defRPr kumimoji="1">
                <a:solidFill>
                  <a:schemeClr val="tx1"/>
                </a:solidFill>
                <a:latin typeface="Franklin Gothic Book" pitchFamily="34" charset="0"/>
                <a:ea typeface="新細明體" charset="-120"/>
              </a:defRPr>
            </a:lvl7pPr>
            <a:lvl8pPr marL="3429000" indent="-228600" eaLnBrk="0" fontAlgn="base" hangingPunct="0">
              <a:spcBef>
                <a:spcPct val="0"/>
              </a:spcBef>
              <a:spcAft>
                <a:spcPct val="0"/>
              </a:spcAft>
              <a:defRPr kumimoji="1">
                <a:solidFill>
                  <a:schemeClr val="tx1"/>
                </a:solidFill>
                <a:latin typeface="Franklin Gothic Book" pitchFamily="34" charset="0"/>
                <a:ea typeface="新細明體" charset="-120"/>
              </a:defRPr>
            </a:lvl8pPr>
            <a:lvl9pPr marL="3886200" indent="-228600" eaLnBrk="0" fontAlgn="base" hangingPunct="0">
              <a:spcBef>
                <a:spcPct val="0"/>
              </a:spcBef>
              <a:spcAft>
                <a:spcPct val="0"/>
              </a:spcAft>
              <a:defRPr kumimoji="1">
                <a:solidFill>
                  <a:schemeClr val="tx1"/>
                </a:solidFill>
                <a:latin typeface="Franklin Gothic Book" pitchFamily="34" charset="0"/>
                <a:ea typeface="新細明體" charset="-120"/>
              </a:defRPr>
            </a:lvl9pPr>
          </a:lstStyle>
          <a:p>
            <a:pPr marL="342900" marR="0" lvl="0" indent="-342900" algn="ctr" defTabSz="914400" rtl="0" eaLnBrk="1" fontAlgn="auto" latinLnBrk="0" hangingPunct="1">
              <a:lnSpc>
                <a:spcPct val="100000"/>
              </a:lnSpc>
              <a:spcBef>
                <a:spcPct val="20000"/>
              </a:spcBef>
              <a:spcAft>
                <a:spcPts val="0"/>
              </a:spcAft>
              <a:buClrTx/>
              <a:buSzTx/>
              <a:buFont typeface="Wingdings 2" pitchFamily="18" charset="2"/>
              <a:buNone/>
              <a:tabLst/>
              <a:defRPr/>
            </a:pPr>
            <a:endParaRPr kumimoji="1" lang="zh-TW" altLang="en-US" sz="3200" b="1" i="0" u="none" strike="noStrike" kern="1200" cap="none" spc="0" normalizeH="0" baseline="0" noProof="0">
              <a:ln>
                <a:noFill/>
              </a:ln>
              <a:solidFill>
                <a:srgbClr val="9A5315"/>
              </a:solidFill>
              <a:effectLst/>
              <a:uLnTx/>
              <a:uFillTx/>
              <a:latin typeface="Times New Roman" pitchFamily="18" charset="0"/>
              <a:ea typeface="標楷體" pitchFamily="65" charset="-120"/>
              <a:cs typeface="Times New Roman" pitchFamily="18" charset="0"/>
            </a:endParaRPr>
          </a:p>
        </p:txBody>
      </p:sp>
    </p:spTree>
    <p:extLst>
      <p:ext uri="{BB962C8B-B14F-4D97-AF65-F5344CB8AC3E}">
        <p14:creationId xmlns:p14="http://schemas.microsoft.com/office/powerpoint/2010/main" val="973574616"/>
      </p:ext>
    </p:extLst>
  </p:cSld>
  <p:clrMapOvr>
    <a:masterClrMapping/>
  </p:clrMapOvr>
  <p:transition spd="med">
    <p:fade/>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副標題 4"/>
          <p:cNvSpPr>
            <a:spLocks noGrp="1"/>
          </p:cNvSpPr>
          <p:nvPr>
            <p:ph type="subTitle" idx="1"/>
          </p:nvPr>
        </p:nvSpPr>
        <p:spPr>
          <a:xfrm>
            <a:off x="5040706" y="2686287"/>
            <a:ext cx="3891156" cy="1812561"/>
          </a:xfrm>
        </p:spPr>
        <p:txBody>
          <a:bodyPr>
            <a:noAutofit/>
          </a:bodyPr>
          <a:lstStyle/>
          <a:p>
            <a:r>
              <a:rPr lang="zh-TW" altLang="en-US" sz="7200" b="1" dirty="0">
                <a:solidFill>
                  <a:srgbClr val="7030A0"/>
                </a:solidFill>
                <a:latin typeface="微軟正黑體" panose="020B0604030504040204" pitchFamily="34" charset="-120"/>
                <a:ea typeface="微軟正黑體" panose="020B0604030504040204" pitchFamily="34" charset="-120"/>
              </a:rPr>
              <a:t>感謝聆聽</a:t>
            </a:r>
          </a:p>
        </p:txBody>
      </p:sp>
      <p:pic>
        <p:nvPicPr>
          <p:cNvPr id="6"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1922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3324522"/>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矩形 1"/>
          <p:cNvSpPr>
            <a:spLocks noChangeArrowheads="1"/>
          </p:cNvSpPr>
          <p:nvPr/>
        </p:nvSpPr>
        <p:spPr bwMode="auto">
          <a:xfrm>
            <a:off x="390366" y="407987"/>
            <a:ext cx="11801634"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800"/>
              </a:spcBef>
              <a:buFont typeface="Arial" panose="020B0604020202020204" pitchFamily="34" charset="0"/>
              <a:buChar char="•"/>
              <a:defRPr sz="2400">
                <a:solidFill>
                  <a:schemeClr val="tx1"/>
                </a:solidFill>
                <a:latin typeface="Microsoft JhengHei UI" panose="020B0604030504040204" pitchFamily="34" charset="-120"/>
                <a:ea typeface="Microsoft JhengHei UI" panose="020B0604030504040204" pitchFamily="34" charset="-120"/>
              </a:defRPr>
            </a:lvl1pPr>
            <a:lvl2pPr marL="742950" indent="-285750">
              <a:spcBef>
                <a:spcPts val="1200"/>
              </a:spcBef>
              <a:buFont typeface="Arial" panose="020B0604020202020204" pitchFamily="34" charset="0"/>
              <a:buChar char="•"/>
              <a:defRPr sz="2000">
                <a:solidFill>
                  <a:schemeClr val="tx1"/>
                </a:solidFill>
                <a:latin typeface="Microsoft JhengHei UI" panose="020B0604030504040204" pitchFamily="34" charset="-120"/>
                <a:ea typeface="Microsoft JhengHei UI" panose="020B0604030504040204" pitchFamily="34" charset="-120"/>
              </a:defRPr>
            </a:lvl2pPr>
            <a:lvl3pPr marL="1143000" indent="-228600">
              <a:spcBef>
                <a:spcPts val="800"/>
              </a:spcBef>
              <a:buFont typeface="Arial" panose="020B0604020202020204" pitchFamily="34" charset="0"/>
              <a:buChar char="•"/>
              <a:defRPr>
                <a:solidFill>
                  <a:schemeClr val="tx1"/>
                </a:solidFill>
                <a:latin typeface="Microsoft JhengHei UI" panose="020B0604030504040204" pitchFamily="34" charset="-120"/>
                <a:ea typeface="Microsoft JhengHei UI" panose="020B0604030504040204" pitchFamily="34" charset="-120"/>
              </a:defRPr>
            </a:lvl3pPr>
            <a:lvl4pPr marL="1600200" indent="-228600">
              <a:spcBef>
                <a:spcPts val="600"/>
              </a:spcBef>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4pPr>
            <a:lvl5pPr marL="2057400" indent="-228600">
              <a:spcBef>
                <a:spcPts val="600"/>
              </a:spcBef>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5pPr>
            <a:lvl6pPr marL="25146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6pPr>
            <a:lvl7pPr marL="29718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7pPr>
            <a:lvl8pPr marL="34290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8pPr>
            <a:lvl9pPr marL="38862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9pPr>
          </a:lstStyle>
          <a:p>
            <a:pPr marL="0" marR="0" lvl="0" indent="0" algn="l" defTabSz="914400" rtl="0" eaLnBrk="0" fontAlgn="base" latinLnBrk="0" hangingPunct="0">
              <a:lnSpc>
                <a:spcPct val="100000"/>
              </a:lnSpc>
              <a:spcBef>
                <a:spcPts val="1800"/>
              </a:spcBef>
              <a:spcAft>
                <a:spcPct val="0"/>
              </a:spcAft>
              <a:buClrTx/>
              <a:buSzTx/>
              <a:buFont typeface="Arial" panose="020B0604020202020204" pitchFamily="34" charset="0"/>
              <a:buNone/>
              <a:tabLst/>
              <a:defRPr/>
            </a:pPr>
            <a:r>
              <a:rPr kumimoji="1" lang="zh-TW" altLang="en-US" sz="3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景興國中網站</a:t>
            </a:r>
            <a:r>
              <a:rPr kumimoji="1" lang="zh-TW" altLang="en-US" sz="3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sym typeface="Wingdings" panose="05000000000000000000" pitchFamily="2" charset="2"/>
              </a:rPr>
              <a:t></a:t>
            </a:r>
            <a:r>
              <a:rPr kumimoji="1" lang="zh-TW" altLang="en-US" sz="3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sym typeface="Wingdings" panose="05000000000000000000" pitchFamily="2" charset="2"/>
                <a:hlinkClick r:id="rId3"/>
              </a:rPr>
              <a:t>升學專區</a:t>
            </a:r>
            <a:endParaRPr kumimoji="1" lang="en-US" altLang="zh-TW" sz="3200" b="1" i="0" u="none" strike="noStrike" kern="1200" cap="none" spc="0" normalizeH="0" baseline="0" noProof="0" dirty="0">
              <a:ln>
                <a:noFill/>
              </a:ln>
              <a:solidFill>
                <a:srgbClr val="D1E5F9">
                  <a:lumMod val="50000"/>
                </a:srgbClr>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0" fontAlgn="base" latinLnBrk="0" hangingPunct="0">
              <a:lnSpc>
                <a:spcPct val="100000"/>
              </a:lnSpc>
              <a:spcBef>
                <a:spcPts val="1800"/>
              </a:spcBef>
              <a:spcAft>
                <a:spcPct val="0"/>
              </a:spcAft>
              <a:buClrTx/>
              <a:buSzTx/>
              <a:buFont typeface="Arial" panose="020B0604020202020204" pitchFamily="34" charset="0"/>
              <a:buNone/>
              <a:tabLst/>
              <a:defRPr/>
            </a:pPr>
            <a:r>
              <a:rPr kumimoji="1" lang="zh-TW" altLang="en-US" sz="3200" b="1" i="0" u="none" strike="noStrike" kern="1200" cap="none" spc="0" normalizeH="0" baseline="0" noProof="0" dirty="0">
                <a:ln>
                  <a:noFill/>
                </a:ln>
                <a:solidFill>
                  <a:srgbClr val="D1E5F9">
                    <a:lumMod val="50000"/>
                  </a:srgbClr>
                </a:solidFill>
                <a:effectLst/>
                <a:uLnTx/>
                <a:uFillTx/>
                <a:latin typeface="微軟正黑體" panose="020B0604030504040204" pitchFamily="34" charset="-120"/>
                <a:ea typeface="微軟正黑體" panose="020B0604030504040204" pitchFamily="34" charset="-120"/>
                <a:cs typeface="+mn-cs"/>
              </a:rPr>
              <a:t>電話</a:t>
            </a:r>
            <a:r>
              <a:rPr kumimoji="1" lang="en-US" altLang="zh-TW" sz="3200" b="1" i="0" u="none" strike="noStrike" kern="1200" cap="none" spc="0" normalizeH="0" baseline="0" noProof="0" dirty="0">
                <a:ln>
                  <a:noFill/>
                </a:ln>
                <a:solidFill>
                  <a:srgbClr val="D1E5F9">
                    <a:lumMod val="50000"/>
                  </a:srgbClr>
                </a:solidFill>
                <a:effectLst/>
                <a:uLnTx/>
                <a:uFillTx/>
                <a:latin typeface="微軟正黑體" panose="020B0604030504040204" pitchFamily="34" charset="-120"/>
                <a:ea typeface="微軟正黑體" panose="020B0604030504040204" pitchFamily="34" charset="-120"/>
                <a:cs typeface="+mn-cs"/>
              </a:rPr>
              <a:t>:29323794</a:t>
            </a:r>
            <a:r>
              <a:rPr kumimoji="1" lang="zh-TW" altLang="en-US" sz="3200" b="1" i="0" u="none" strike="noStrike" kern="1200" cap="none" spc="0" normalizeH="0" baseline="0" noProof="0" dirty="0">
                <a:ln>
                  <a:noFill/>
                </a:ln>
                <a:solidFill>
                  <a:srgbClr val="D1E5F9">
                    <a:lumMod val="50000"/>
                  </a:srgbClr>
                </a:solidFill>
                <a:effectLst/>
                <a:uLnTx/>
                <a:uFillTx/>
                <a:latin typeface="微軟正黑體" panose="020B0604030504040204" pitchFamily="34" charset="-120"/>
                <a:ea typeface="微軟正黑體" panose="020B0604030504040204" pitchFamily="34" charset="-120"/>
                <a:cs typeface="+mn-cs"/>
              </a:rPr>
              <a:t>  教務處分機</a:t>
            </a:r>
            <a:r>
              <a:rPr kumimoji="1" lang="en-US" altLang="zh-TW" sz="3200" b="1" i="0" u="none" strike="noStrike" kern="1200" cap="none" spc="0" normalizeH="0" baseline="0" noProof="0" dirty="0">
                <a:ln>
                  <a:noFill/>
                </a:ln>
                <a:solidFill>
                  <a:srgbClr val="D1E5F9">
                    <a:lumMod val="50000"/>
                  </a:srgbClr>
                </a:solidFill>
                <a:effectLst/>
                <a:uLnTx/>
                <a:uFillTx/>
                <a:latin typeface="微軟正黑體" panose="020B0604030504040204" pitchFamily="34" charset="-120"/>
                <a:ea typeface="微軟正黑體" panose="020B0604030504040204" pitchFamily="34" charset="-120"/>
                <a:cs typeface="+mn-cs"/>
              </a:rPr>
              <a:t>112</a:t>
            </a:r>
            <a:r>
              <a:rPr kumimoji="1" lang="zh-TW" altLang="en-US" sz="3200" b="1" i="0" u="none" strike="noStrike" kern="1200" cap="none" spc="0" normalizeH="0" baseline="0" noProof="0" dirty="0">
                <a:ln>
                  <a:noFill/>
                </a:ln>
                <a:solidFill>
                  <a:srgbClr val="D1E5F9">
                    <a:lumMod val="50000"/>
                  </a:srgbClr>
                </a:solidFill>
                <a:effectLst/>
                <a:uLnTx/>
                <a:uFillTx/>
                <a:latin typeface="微軟正黑體" panose="020B0604030504040204" pitchFamily="34" charset="-120"/>
                <a:ea typeface="微軟正黑體" panose="020B0604030504040204" pitchFamily="34" charset="-120"/>
                <a:cs typeface="+mn-cs"/>
              </a:rPr>
              <a:t>、</a:t>
            </a:r>
            <a:r>
              <a:rPr kumimoji="1" lang="en-US" altLang="zh-TW" sz="3200" b="1" i="0" u="none" strike="noStrike" kern="1200" cap="none" spc="0" normalizeH="0" baseline="0" noProof="0" dirty="0">
                <a:ln>
                  <a:noFill/>
                </a:ln>
                <a:solidFill>
                  <a:srgbClr val="D1E5F9">
                    <a:lumMod val="50000"/>
                  </a:srgbClr>
                </a:solidFill>
                <a:effectLst/>
                <a:uLnTx/>
                <a:uFillTx/>
                <a:latin typeface="微軟正黑體" panose="020B0604030504040204" pitchFamily="34" charset="-120"/>
                <a:ea typeface="微軟正黑體" panose="020B0604030504040204" pitchFamily="34" charset="-120"/>
                <a:cs typeface="+mn-cs"/>
              </a:rPr>
              <a:t>114</a:t>
            </a:r>
            <a:r>
              <a:rPr kumimoji="1" lang="zh-TW" altLang="en-US" sz="3200" b="1" i="0" u="none" strike="noStrike" kern="1200" cap="none" spc="0" normalizeH="0" baseline="0" noProof="0" dirty="0">
                <a:ln>
                  <a:noFill/>
                </a:ln>
                <a:solidFill>
                  <a:srgbClr val="D1E5F9">
                    <a:lumMod val="50000"/>
                  </a:srgbClr>
                </a:solidFill>
                <a:effectLst/>
                <a:uLnTx/>
                <a:uFillTx/>
                <a:latin typeface="微軟正黑體" panose="020B0604030504040204" pitchFamily="34" charset="-120"/>
                <a:ea typeface="微軟正黑體" panose="020B0604030504040204" pitchFamily="34" charset="-120"/>
                <a:cs typeface="+mn-cs"/>
              </a:rPr>
              <a:t> </a:t>
            </a:r>
            <a:endParaRPr kumimoji="1" lang="en-US" altLang="zh-TW" sz="3200" b="1" i="0" u="none" strike="noStrike" kern="1200" cap="none" spc="0" normalizeH="0" baseline="0" noProof="0" dirty="0">
              <a:ln>
                <a:noFill/>
              </a:ln>
              <a:solidFill>
                <a:srgbClr val="D1E5F9">
                  <a:lumMod val="50000"/>
                </a:srgbClr>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0" fontAlgn="base" latinLnBrk="0" hangingPunct="0">
              <a:lnSpc>
                <a:spcPct val="100000"/>
              </a:lnSpc>
              <a:spcBef>
                <a:spcPts val="1800"/>
              </a:spcBef>
              <a:spcAft>
                <a:spcPct val="0"/>
              </a:spcAft>
              <a:buClrTx/>
              <a:buSzTx/>
              <a:buFont typeface="Arial" panose="020B0604020202020204" pitchFamily="34" charset="0"/>
              <a:buNone/>
              <a:tabLst/>
              <a:defRPr/>
            </a:pPr>
            <a:r>
              <a:rPr kumimoji="1" lang="zh-TW" altLang="en-US" sz="3200" b="1" i="0" u="none" strike="noStrike" kern="1200" cap="none" spc="0" normalizeH="0" baseline="0" noProof="0" dirty="0">
                <a:ln>
                  <a:noFill/>
                </a:ln>
                <a:solidFill>
                  <a:srgbClr val="D1E5F9">
                    <a:lumMod val="50000"/>
                  </a:srgbClr>
                </a:solidFill>
                <a:effectLst/>
                <a:uLnTx/>
                <a:uFillTx/>
                <a:latin typeface="微軟正黑體" panose="020B0604030504040204" pitchFamily="34" charset="-120"/>
                <a:ea typeface="微軟正黑體" panose="020B0604030504040204" pitchFamily="34" charset="-120"/>
                <a:cs typeface="+mn-cs"/>
              </a:rPr>
              <a:t>                              輔導室分機</a:t>
            </a:r>
            <a:r>
              <a:rPr kumimoji="1" lang="en-US" altLang="zh-TW" sz="3200" b="1" i="0" u="none" strike="noStrike" kern="1200" cap="none" spc="0" normalizeH="0" baseline="0" noProof="0" dirty="0">
                <a:ln>
                  <a:noFill/>
                </a:ln>
                <a:solidFill>
                  <a:srgbClr val="D1E5F9">
                    <a:lumMod val="50000"/>
                  </a:srgbClr>
                </a:solidFill>
                <a:effectLst/>
                <a:uLnTx/>
                <a:uFillTx/>
                <a:latin typeface="微軟正黑體" panose="020B0604030504040204" pitchFamily="34" charset="-120"/>
                <a:ea typeface="微軟正黑體" panose="020B0604030504040204" pitchFamily="34" charset="-120"/>
                <a:cs typeface="+mn-cs"/>
              </a:rPr>
              <a:t>141</a:t>
            </a:r>
            <a:r>
              <a:rPr kumimoji="1" lang="zh-TW" altLang="en-US" sz="3200" b="1" i="0" u="none" strike="noStrike" kern="1200" cap="none" spc="0" normalizeH="0" baseline="0" noProof="0" dirty="0">
                <a:ln>
                  <a:noFill/>
                </a:ln>
                <a:solidFill>
                  <a:srgbClr val="D1E5F9">
                    <a:lumMod val="50000"/>
                  </a:srgbClr>
                </a:solidFill>
                <a:effectLst/>
                <a:uLnTx/>
                <a:uFillTx/>
                <a:latin typeface="微軟正黑體" panose="020B0604030504040204" pitchFamily="34" charset="-120"/>
                <a:ea typeface="微軟正黑體" panose="020B0604030504040204" pitchFamily="34" charset="-120"/>
                <a:cs typeface="+mn-cs"/>
              </a:rPr>
              <a:t>、</a:t>
            </a:r>
            <a:r>
              <a:rPr kumimoji="1" lang="en-US" altLang="zh-TW" sz="3200" b="1" i="0" u="none" strike="noStrike" kern="1200" cap="none" spc="0" normalizeH="0" baseline="0" noProof="0" dirty="0">
                <a:ln>
                  <a:noFill/>
                </a:ln>
                <a:solidFill>
                  <a:srgbClr val="D1E5F9">
                    <a:lumMod val="50000"/>
                  </a:srgbClr>
                </a:solidFill>
                <a:effectLst/>
                <a:uLnTx/>
                <a:uFillTx/>
                <a:latin typeface="微軟正黑體" panose="020B0604030504040204" pitchFamily="34" charset="-120"/>
                <a:ea typeface="微軟正黑體" panose="020B0604030504040204" pitchFamily="34" charset="-120"/>
                <a:cs typeface="+mn-cs"/>
              </a:rPr>
              <a:t>149</a:t>
            </a:r>
          </a:p>
        </p:txBody>
      </p:sp>
      <p:sp>
        <p:nvSpPr>
          <p:cNvPr id="3" name="Rectangle 1">
            <a:extLst>
              <a:ext uri="{FF2B5EF4-FFF2-40B4-BE49-F238E27FC236}">
                <a16:creationId xmlns:a16="http://schemas.microsoft.com/office/drawing/2014/main" id="{32DCCD1E-D587-4662-A8A5-F24B18F6C408}"/>
              </a:ext>
            </a:extLst>
          </p:cNvPr>
          <p:cNvSpPr>
            <a:spLocks noChangeArrowheads="1"/>
          </p:cNvSpPr>
          <p:nvPr/>
        </p:nvSpPr>
        <p:spPr bwMode="auto">
          <a:xfrm>
            <a:off x="491966" y="2514241"/>
            <a:ext cx="449353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3200" b="0" i="0" u="none" strike="noStrike" kern="1200" cap="none" spc="0" normalizeH="0" baseline="0" noProof="0" dirty="0">
                <a:ln>
                  <a:noFill/>
                </a:ln>
                <a:solidFill>
                  <a:srgbClr val="9A5315"/>
                </a:solidFill>
                <a:effectLst/>
                <a:uLnTx/>
                <a:uFillTx/>
                <a:latin typeface="標楷體" panose="03000509000000000000" pitchFamily="65" charset="-120"/>
                <a:ea typeface="標楷體" panose="03000509000000000000" pitchFamily="65" charset="-120"/>
                <a:cs typeface="Times New Roman" panose="02020603050405020304" pitchFamily="18" charset="0"/>
              </a:rPr>
              <a:t>115</a:t>
            </a:r>
            <a:r>
              <a:rPr kumimoji="0" lang="zh-TW" altLang="en-US" sz="3200" b="0" i="0" u="none" strike="noStrike" kern="1200" cap="none" spc="0" normalizeH="0" baseline="0" noProof="0" dirty="0">
                <a:ln>
                  <a:noFill/>
                </a:ln>
                <a:solidFill>
                  <a:srgbClr val="9A5315"/>
                </a:solidFill>
                <a:effectLst/>
                <a:uLnTx/>
                <a:uFillTx/>
                <a:latin typeface="標楷體" panose="03000509000000000000" pitchFamily="65" charset="-120"/>
                <a:ea typeface="標楷體" panose="03000509000000000000" pitchFamily="65" charset="-120"/>
                <a:cs typeface="Times New Roman" panose="02020603050405020304" pitchFamily="18" charset="0"/>
              </a:rPr>
              <a:t>年</a:t>
            </a:r>
            <a:r>
              <a:rPr kumimoji="0" lang="en-US" altLang="zh-TW" sz="3200" b="0" i="0" u="none" strike="noStrike" kern="1200" cap="none" spc="0" normalizeH="0" baseline="0" noProof="0" dirty="0">
                <a:ln>
                  <a:noFill/>
                </a:ln>
                <a:solidFill>
                  <a:srgbClr val="9A5315"/>
                </a:solidFill>
                <a:effectLst/>
                <a:uLnTx/>
                <a:uFillTx/>
                <a:latin typeface="標楷體" panose="03000509000000000000" pitchFamily="65" charset="-120"/>
                <a:ea typeface="標楷體" panose="03000509000000000000" pitchFamily="65" charset="-120"/>
                <a:cs typeface="Times New Roman" panose="02020603050405020304" pitchFamily="18" charset="0"/>
              </a:rPr>
              <a:t>1</a:t>
            </a:r>
            <a:r>
              <a:rPr kumimoji="0" lang="zh-TW" altLang="en-US" sz="3200" b="0" i="0" u="none" strike="noStrike" kern="1200" cap="none" spc="0" normalizeH="0" baseline="0" noProof="0" dirty="0">
                <a:ln>
                  <a:noFill/>
                </a:ln>
                <a:solidFill>
                  <a:srgbClr val="9A5315"/>
                </a:solidFill>
                <a:effectLst/>
                <a:uLnTx/>
                <a:uFillTx/>
                <a:latin typeface="標楷體" panose="03000509000000000000" pitchFamily="65" charset="-120"/>
                <a:ea typeface="標楷體" panose="03000509000000000000" pitchFamily="65" charset="-120"/>
                <a:cs typeface="Times New Roman" panose="02020603050405020304" pitchFamily="18" charset="0"/>
              </a:rPr>
              <a:t>月至</a:t>
            </a:r>
            <a:r>
              <a:rPr kumimoji="0" lang="en-US" altLang="zh-TW" sz="3200" b="0" i="0" u="none" strike="noStrike" kern="1200" cap="none" spc="0" normalizeH="0" baseline="0" noProof="0" dirty="0">
                <a:ln>
                  <a:noFill/>
                </a:ln>
                <a:solidFill>
                  <a:srgbClr val="9A5315"/>
                </a:solidFill>
                <a:effectLst/>
                <a:uLnTx/>
                <a:uFillTx/>
                <a:latin typeface="標楷體" panose="03000509000000000000" pitchFamily="65" charset="-120"/>
                <a:ea typeface="標楷體" panose="03000509000000000000" pitchFamily="65" charset="-120"/>
                <a:cs typeface="Times New Roman" panose="02020603050405020304" pitchFamily="18" charset="0"/>
              </a:rPr>
              <a:t>3</a:t>
            </a:r>
            <a:r>
              <a:rPr kumimoji="0" lang="zh-TW" altLang="en-US" sz="3200" b="0" i="0" u="none" strike="noStrike" kern="1200" cap="none" spc="0" normalizeH="0" baseline="0" noProof="0" dirty="0">
                <a:ln>
                  <a:noFill/>
                </a:ln>
                <a:solidFill>
                  <a:srgbClr val="9A5315"/>
                </a:solidFill>
                <a:effectLst/>
                <a:uLnTx/>
                <a:uFillTx/>
                <a:latin typeface="標楷體" panose="03000509000000000000" pitchFamily="65" charset="-120"/>
                <a:ea typeface="標楷體" panose="03000509000000000000" pitchFamily="65" charset="-120"/>
                <a:cs typeface="Times New Roman" panose="02020603050405020304" pitchFamily="18" charset="0"/>
              </a:rPr>
              <a:t>月升學資訊</a:t>
            </a:r>
            <a:endParaRPr kumimoji="0" lang="zh-TW" altLang="en-US" sz="3200" b="0" i="0" u="none" strike="noStrike" kern="1200" cap="none" spc="0" normalizeH="0" baseline="0" noProof="0" dirty="0">
              <a:ln>
                <a:noFill/>
              </a:ln>
              <a:solidFill>
                <a:srgbClr val="9A5315"/>
              </a:solidFill>
              <a:effectLst/>
              <a:uLnTx/>
              <a:uFillTx/>
              <a:latin typeface="Arial" panose="020B0604020202020204" pitchFamily="34" charset="0"/>
              <a:ea typeface="Microsoft JhengHei UI"/>
              <a:cs typeface="+mn-cs"/>
            </a:endParaRPr>
          </a:p>
        </p:txBody>
      </p:sp>
      <p:graphicFrame>
        <p:nvGraphicFramePr>
          <p:cNvPr id="5" name="內容版面配置區 2">
            <a:extLst>
              <a:ext uri="{FF2B5EF4-FFF2-40B4-BE49-F238E27FC236}">
                <a16:creationId xmlns:a16="http://schemas.microsoft.com/office/drawing/2014/main" id="{D8818088-9C28-4D09-9FB8-8A9542262BF7}"/>
              </a:ext>
            </a:extLst>
          </p:cNvPr>
          <p:cNvGraphicFramePr>
            <a:graphicFrameLocks/>
          </p:cNvGraphicFramePr>
          <p:nvPr>
            <p:extLst>
              <p:ext uri="{D42A27DB-BD31-4B8C-83A1-F6EECF244321}">
                <p14:modId xmlns:p14="http://schemas.microsoft.com/office/powerpoint/2010/main" val="3729878651"/>
              </p:ext>
            </p:extLst>
          </p:nvPr>
        </p:nvGraphicFramePr>
        <p:xfrm>
          <a:off x="589821" y="3273127"/>
          <a:ext cx="10290683" cy="3519716"/>
        </p:xfrm>
        <a:graphic>
          <a:graphicData uri="http://schemas.openxmlformats.org/drawingml/2006/table">
            <a:tbl>
              <a:tblPr firstRow="1" bandRow="1">
                <a:tableStyleId>{5C22544A-7EE6-4342-B048-85BDC9FD1C3A}</a:tableStyleId>
              </a:tblPr>
              <a:tblGrid>
                <a:gridCol w="1050847">
                  <a:extLst>
                    <a:ext uri="{9D8B030D-6E8A-4147-A177-3AD203B41FA5}">
                      <a16:colId xmlns:a16="http://schemas.microsoft.com/office/drawing/2014/main" val="129805176"/>
                    </a:ext>
                  </a:extLst>
                </a:gridCol>
                <a:gridCol w="6719465">
                  <a:extLst>
                    <a:ext uri="{9D8B030D-6E8A-4147-A177-3AD203B41FA5}">
                      <a16:colId xmlns:a16="http://schemas.microsoft.com/office/drawing/2014/main" val="2285235517"/>
                    </a:ext>
                  </a:extLst>
                </a:gridCol>
                <a:gridCol w="2520371">
                  <a:extLst>
                    <a:ext uri="{9D8B030D-6E8A-4147-A177-3AD203B41FA5}">
                      <a16:colId xmlns:a16="http://schemas.microsoft.com/office/drawing/2014/main" val="2849447306"/>
                    </a:ext>
                  </a:extLst>
                </a:gridCol>
              </a:tblGrid>
              <a:tr h="585010">
                <a:tc>
                  <a:txBody>
                    <a:bodyPr/>
                    <a:lstStyle/>
                    <a:p>
                      <a:pPr algn="ctr">
                        <a:spcAft>
                          <a:spcPts val="0"/>
                        </a:spcAft>
                      </a:pPr>
                      <a:r>
                        <a:rPr lang="zh-TW" sz="2800" kern="100" dirty="0">
                          <a:effectLst/>
                          <a:latin typeface="標楷體" panose="03000509000000000000" pitchFamily="65" charset="-120"/>
                          <a:ea typeface="標楷體" panose="03000509000000000000" pitchFamily="65" charset="-120"/>
                          <a:cs typeface="Times New Roman" panose="02020603050405020304" pitchFamily="18" charset="0"/>
                        </a:rPr>
                        <a:t>項次</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2800" kern="100" dirty="0">
                          <a:effectLst/>
                          <a:latin typeface="標楷體" panose="03000509000000000000" pitchFamily="65" charset="-120"/>
                          <a:ea typeface="標楷體" panose="03000509000000000000" pitchFamily="65" charset="-120"/>
                          <a:cs typeface="Times New Roman" panose="02020603050405020304" pitchFamily="18" charset="0"/>
                        </a:rPr>
                        <a:t>內容</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2800" kern="100" dirty="0">
                          <a:effectLst/>
                          <a:latin typeface="標楷體" panose="03000509000000000000" pitchFamily="65" charset="-120"/>
                          <a:ea typeface="標楷體" panose="03000509000000000000" pitchFamily="65" charset="-120"/>
                          <a:cs typeface="Times New Roman" panose="02020603050405020304" pitchFamily="18" charset="0"/>
                        </a:rPr>
                        <a:t>日期</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64171115"/>
                  </a:ext>
                </a:extLst>
              </a:tr>
              <a:tr h="535093">
                <a:tc>
                  <a:txBody>
                    <a:bodyPr/>
                    <a:lstStyle/>
                    <a:p>
                      <a:pPr algn="ctr">
                        <a:spcAft>
                          <a:spcPts val="0"/>
                        </a:spcAft>
                      </a:pPr>
                      <a:r>
                        <a:rPr lang="en-US" altLang="zh-TW" sz="2400" kern="100" dirty="0">
                          <a:effectLst/>
                          <a:latin typeface="標楷體" panose="03000509000000000000" pitchFamily="65" charset="-120"/>
                          <a:ea typeface="新細明體" panose="02020500000000000000" pitchFamily="18" charset="-120"/>
                          <a:cs typeface="Times New Roman" panose="02020603050405020304" pitchFamily="18" charset="0"/>
                        </a:rPr>
                        <a:t>1</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sz="2400" kern="100" dirty="0">
                          <a:effectLst/>
                          <a:latin typeface="Calibri" panose="020F0502020204030204" pitchFamily="34" charset="0"/>
                          <a:ea typeface="標楷體" panose="03000509000000000000" pitchFamily="65" charset="-120"/>
                          <a:cs typeface="Times New Roman" panose="02020603050405020304" pitchFamily="18" charset="0"/>
                        </a:rPr>
                        <a:t>各類簡章上網公告</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400" kern="100" dirty="0">
                          <a:effectLst/>
                          <a:latin typeface="標楷體" panose="03000509000000000000" pitchFamily="65" charset="-120"/>
                          <a:ea typeface="新細明體" panose="02020500000000000000" pitchFamily="18" charset="-120"/>
                          <a:cs typeface="Times New Roman" panose="02020603050405020304" pitchFamily="18" charset="0"/>
                        </a:rPr>
                        <a:t>1/15(</a:t>
                      </a:r>
                      <a:r>
                        <a:rPr lang="zh-TW" altLang="en-US" sz="2400" kern="100" dirty="0">
                          <a:effectLst/>
                          <a:latin typeface="Calibri" panose="020F0502020204030204" pitchFamily="34" charset="0"/>
                          <a:ea typeface="標楷體" panose="03000509000000000000" pitchFamily="65" charset="-120"/>
                          <a:cs typeface="Times New Roman" panose="02020603050405020304" pitchFamily="18" charset="0"/>
                        </a:rPr>
                        <a:t>三</a:t>
                      </a:r>
                      <a:r>
                        <a:rPr lang="en-US" sz="2400" kern="100" dirty="0">
                          <a:effectLst/>
                          <a:latin typeface="Calibri" panose="020F0502020204030204" pitchFamily="34" charset="0"/>
                          <a:ea typeface="標楷體" panose="03000509000000000000" pitchFamily="65" charset="-120"/>
                          <a:cs typeface="Times New Roman" panose="02020603050405020304" pitchFamily="18" charset="0"/>
                        </a:rPr>
                        <a:t>)</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09140994"/>
                  </a:ext>
                </a:extLst>
              </a:tr>
              <a:tr h="535093">
                <a:tc>
                  <a:txBody>
                    <a:bodyPr/>
                    <a:lstStyle/>
                    <a:p>
                      <a:pPr algn="ctr">
                        <a:spcAft>
                          <a:spcPts val="0"/>
                        </a:spcAft>
                      </a:pPr>
                      <a:r>
                        <a:rPr lang="en-US" altLang="zh-TW" sz="2400" kern="100" dirty="0">
                          <a:effectLst/>
                          <a:latin typeface="標楷體" panose="03000509000000000000" pitchFamily="65" charset="-120"/>
                          <a:ea typeface="新細明體" panose="02020500000000000000" pitchFamily="18" charset="-120"/>
                          <a:cs typeface="Times New Roman" panose="02020603050405020304" pitchFamily="18" charset="0"/>
                        </a:rPr>
                        <a:t>2</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sz="2400" kern="100" dirty="0">
                          <a:effectLst/>
                          <a:latin typeface="Calibri" panose="020F0502020204030204" pitchFamily="34" charset="0"/>
                          <a:ea typeface="標楷體" panose="03000509000000000000" pitchFamily="65" charset="-120"/>
                          <a:cs typeface="Times New Roman" panose="02020603050405020304" pitchFamily="18" charset="0"/>
                        </a:rPr>
                        <a:t>發放升學日程表、</a:t>
                      </a:r>
                      <a:r>
                        <a:rPr lang="en-US" sz="2400" kern="100" dirty="0">
                          <a:effectLst/>
                          <a:latin typeface="Calibri" panose="020F0502020204030204" pitchFamily="34" charset="0"/>
                          <a:ea typeface="標楷體" panose="03000509000000000000" pitchFamily="65" charset="-120"/>
                          <a:cs typeface="Times New Roman" panose="02020603050405020304" pitchFamily="18" charset="0"/>
                        </a:rPr>
                        <a:t>11</a:t>
                      </a:r>
                      <a:r>
                        <a:rPr lang="en-US" altLang="zh-TW" sz="2400" kern="100" dirty="0">
                          <a:effectLst/>
                          <a:latin typeface="Calibri" panose="020F0502020204030204" pitchFamily="34" charset="0"/>
                          <a:ea typeface="標楷體" panose="03000509000000000000" pitchFamily="65" charset="-120"/>
                          <a:cs typeface="Times New Roman" panose="02020603050405020304" pitchFamily="18" charset="0"/>
                        </a:rPr>
                        <a:t>5</a:t>
                      </a:r>
                      <a:r>
                        <a:rPr lang="zh-TW" sz="2400" kern="100" dirty="0">
                          <a:effectLst/>
                          <a:latin typeface="Calibri" panose="020F0502020204030204" pitchFamily="34" charset="0"/>
                          <a:ea typeface="標楷體" panose="03000509000000000000" pitchFamily="65" charset="-120"/>
                          <a:cs typeface="Times New Roman" panose="02020603050405020304" pitchFamily="18" charset="0"/>
                        </a:rPr>
                        <a:t>年國中教育會考資料確認表</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kern="100" dirty="0">
                          <a:effectLst/>
                          <a:latin typeface="標楷體" panose="03000509000000000000" pitchFamily="65" charset="-120"/>
                          <a:ea typeface="新細明體" panose="02020500000000000000" pitchFamily="18" charset="-120"/>
                          <a:cs typeface="Times New Roman" panose="02020603050405020304" pitchFamily="18" charset="0"/>
                        </a:rPr>
                        <a:t>1</a:t>
                      </a:r>
                      <a:r>
                        <a:rPr lang="en-US" sz="2400" kern="100" dirty="0">
                          <a:effectLst/>
                          <a:latin typeface="標楷體" panose="03000509000000000000" pitchFamily="65" charset="-120"/>
                          <a:ea typeface="新細明體" panose="02020500000000000000" pitchFamily="18" charset="-120"/>
                          <a:cs typeface="Times New Roman" panose="02020603050405020304" pitchFamily="18" charset="0"/>
                        </a:rPr>
                        <a:t>/</a:t>
                      </a:r>
                      <a:r>
                        <a:rPr lang="en-US" altLang="zh-TW" sz="2400" kern="100" dirty="0">
                          <a:effectLst/>
                          <a:latin typeface="標楷體" panose="03000509000000000000" pitchFamily="65" charset="-120"/>
                          <a:ea typeface="新細明體" panose="02020500000000000000" pitchFamily="18" charset="-120"/>
                          <a:cs typeface="Times New Roman" panose="02020603050405020304" pitchFamily="18" charset="0"/>
                        </a:rPr>
                        <a:t>19</a:t>
                      </a:r>
                      <a:r>
                        <a:rPr lang="en-US" sz="2400" kern="100" dirty="0">
                          <a:effectLst/>
                          <a:latin typeface="標楷體" panose="03000509000000000000" pitchFamily="65" charset="-120"/>
                          <a:ea typeface="新細明體" panose="02020500000000000000" pitchFamily="18" charset="-120"/>
                          <a:cs typeface="Times New Roman" panose="02020603050405020304" pitchFamily="18" charset="0"/>
                        </a:rPr>
                        <a:t>(</a:t>
                      </a:r>
                      <a:r>
                        <a:rPr lang="zh-TW" altLang="en-US" sz="2400" kern="100" dirty="0">
                          <a:effectLst/>
                          <a:latin typeface="Calibri" panose="020F0502020204030204" pitchFamily="34" charset="0"/>
                          <a:ea typeface="標楷體" panose="03000509000000000000" pitchFamily="65" charset="-120"/>
                          <a:cs typeface="Times New Roman" panose="02020603050405020304" pitchFamily="18" charset="0"/>
                        </a:rPr>
                        <a:t>一</a:t>
                      </a:r>
                      <a:r>
                        <a:rPr lang="en-US" sz="2400" kern="100" dirty="0">
                          <a:effectLst/>
                          <a:latin typeface="Calibri" panose="020F0502020204030204" pitchFamily="34" charset="0"/>
                          <a:ea typeface="標楷體" panose="03000509000000000000" pitchFamily="65" charset="-120"/>
                          <a:cs typeface="Times New Roman" panose="02020603050405020304" pitchFamily="18" charset="0"/>
                        </a:rPr>
                        <a:t>)</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31827418"/>
                  </a:ext>
                </a:extLst>
              </a:tr>
              <a:tr h="544163">
                <a:tc>
                  <a:txBody>
                    <a:bodyPr/>
                    <a:lstStyle/>
                    <a:p>
                      <a:pPr algn="ctr">
                        <a:spcAft>
                          <a:spcPts val="0"/>
                        </a:spcAft>
                      </a:pPr>
                      <a:r>
                        <a:rPr lang="en-US" altLang="zh-TW" sz="2400" kern="100" dirty="0">
                          <a:effectLst/>
                          <a:latin typeface="標楷體" panose="03000509000000000000" pitchFamily="65" charset="-120"/>
                          <a:ea typeface="新細明體" panose="02020500000000000000" pitchFamily="18" charset="-120"/>
                          <a:cs typeface="Times New Roman" panose="02020603050405020304" pitchFamily="18" charset="0"/>
                        </a:rPr>
                        <a:t>3</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sz="2400" kern="100" dirty="0">
                          <a:effectLst/>
                          <a:latin typeface="Calibri" panose="020F0502020204030204" pitchFamily="34" charset="0"/>
                          <a:ea typeface="標楷體" panose="03000509000000000000" pitchFamily="65" charset="-120"/>
                          <a:cs typeface="Times New Roman" panose="02020603050405020304" pitchFamily="18" charset="0"/>
                        </a:rPr>
                        <a:t>繳交</a:t>
                      </a:r>
                      <a:r>
                        <a:rPr lang="en-US" sz="2400" kern="100" dirty="0">
                          <a:effectLst/>
                          <a:latin typeface="Calibri" panose="020F0502020204030204" pitchFamily="34" charset="0"/>
                          <a:ea typeface="標楷體" panose="03000509000000000000" pitchFamily="65" charset="-120"/>
                          <a:cs typeface="Times New Roman" panose="02020603050405020304" pitchFamily="18" charset="0"/>
                        </a:rPr>
                        <a:t>11</a:t>
                      </a:r>
                      <a:r>
                        <a:rPr lang="en-US" altLang="zh-TW" sz="2400" kern="100" dirty="0">
                          <a:effectLst/>
                          <a:latin typeface="Calibri" panose="020F0502020204030204" pitchFamily="34" charset="0"/>
                          <a:ea typeface="標楷體" panose="03000509000000000000" pitchFamily="65" charset="-120"/>
                          <a:cs typeface="Times New Roman" panose="02020603050405020304" pitchFamily="18" charset="0"/>
                        </a:rPr>
                        <a:t>5</a:t>
                      </a:r>
                      <a:r>
                        <a:rPr lang="zh-TW" sz="2400" kern="100" dirty="0">
                          <a:effectLst/>
                          <a:latin typeface="Calibri" panose="020F0502020204030204" pitchFamily="34" charset="0"/>
                          <a:ea typeface="標楷體" panose="03000509000000000000" pitchFamily="65" charset="-120"/>
                          <a:cs typeface="Times New Roman" panose="02020603050405020304" pitchFamily="18" charset="0"/>
                        </a:rPr>
                        <a:t>年國中教育會考資料確認表</a:t>
                      </a:r>
                      <a:r>
                        <a:rPr lang="en-US" sz="2400" kern="100" dirty="0">
                          <a:effectLst/>
                          <a:latin typeface="Calibri" panose="020F0502020204030204" pitchFamily="34" charset="0"/>
                          <a:ea typeface="標楷體" panose="03000509000000000000" pitchFamily="65" charset="-120"/>
                          <a:cs typeface="Times New Roman" panose="02020603050405020304" pitchFamily="18" charset="0"/>
                        </a:rPr>
                        <a:t>(</a:t>
                      </a:r>
                      <a:r>
                        <a:rPr lang="zh-TW" sz="2400" kern="100" dirty="0">
                          <a:effectLst/>
                          <a:latin typeface="Calibri" panose="020F0502020204030204" pitchFamily="34" charset="0"/>
                          <a:ea typeface="標楷體" panose="03000509000000000000" pitchFamily="65" charset="-120"/>
                          <a:cs typeface="Times New Roman" panose="02020603050405020304" pitchFamily="18" charset="0"/>
                        </a:rPr>
                        <a:t>二聯勿撕開</a:t>
                      </a:r>
                      <a:r>
                        <a:rPr lang="en-US" sz="2400" kern="100" dirty="0">
                          <a:effectLst/>
                          <a:latin typeface="Calibri" panose="020F0502020204030204" pitchFamily="34" charset="0"/>
                          <a:ea typeface="標楷體" panose="03000509000000000000" pitchFamily="65" charset="-120"/>
                          <a:cs typeface="Times New Roman" panose="02020603050405020304" pitchFamily="18" charset="0"/>
                        </a:rPr>
                        <a:t>)</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spcAft>
                          <a:spcPts val="0"/>
                        </a:spcAft>
                      </a:pPr>
                      <a:r>
                        <a:rPr lang="en-US" altLang="zh-TW" sz="2400" kern="100" dirty="0">
                          <a:effectLst/>
                          <a:latin typeface="標楷體" panose="03000509000000000000" pitchFamily="65" charset="-120"/>
                          <a:ea typeface="標楷體" panose="03000509000000000000" pitchFamily="65" charset="-120"/>
                          <a:cs typeface="Times New Roman" panose="02020603050405020304" pitchFamily="18" charset="0"/>
                        </a:rPr>
                        <a:t>1</a:t>
                      </a:r>
                      <a:r>
                        <a:rPr lang="en-US" sz="2400" kern="100" dirty="0">
                          <a:effectLst/>
                          <a:latin typeface="標楷體" panose="03000509000000000000" pitchFamily="65" charset="-120"/>
                          <a:ea typeface="標楷體" panose="03000509000000000000" pitchFamily="65" charset="-120"/>
                          <a:cs typeface="Times New Roman" panose="02020603050405020304" pitchFamily="18" charset="0"/>
                        </a:rPr>
                        <a:t>/</a:t>
                      </a:r>
                      <a:r>
                        <a:rPr lang="en-US" altLang="zh-TW" sz="2400" kern="100" dirty="0">
                          <a:effectLst/>
                          <a:latin typeface="標楷體" panose="03000509000000000000" pitchFamily="65" charset="-120"/>
                          <a:ea typeface="標楷體" panose="03000509000000000000" pitchFamily="65" charset="-120"/>
                          <a:cs typeface="Times New Roman" panose="02020603050405020304" pitchFamily="18" charset="0"/>
                        </a:rPr>
                        <a:t>21</a:t>
                      </a:r>
                      <a:r>
                        <a:rPr lang="en-US" sz="2400" kern="100" dirty="0">
                          <a:effectLst/>
                          <a:latin typeface="標楷體" panose="03000509000000000000" pitchFamily="65" charset="-120"/>
                          <a:ea typeface="標楷體" panose="03000509000000000000" pitchFamily="65" charset="-120"/>
                          <a:cs typeface="Times New Roman" panose="02020603050405020304" pitchFamily="18" charset="0"/>
                        </a:rPr>
                        <a:t>(</a:t>
                      </a:r>
                      <a:r>
                        <a:rPr lang="zh-TW" altLang="en-US" sz="2400" kern="100" dirty="0">
                          <a:effectLst/>
                          <a:latin typeface="標楷體" panose="03000509000000000000" pitchFamily="65" charset="-120"/>
                          <a:ea typeface="標楷體" panose="03000509000000000000" pitchFamily="65" charset="-120"/>
                          <a:cs typeface="Times New Roman" panose="02020603050405020304" pitchFamily="18" charset="0"/>
                        </a:rPr>
                        <a:t>三</a:t>
                      </a:r>
                      <a:r>
                        <a:rPr lang="en-US" sz="2400" kern="100" dirty="0">
                          <a:effectLst/>
                          <a:latin typeface="標楷體" panose="03000509000000000000" pitchFamily="65" charset="-120"/>
                          <a:ea typeface="標楷體" panose="03000509000000000000" pitchFamily="65" charset="-120"/>
                          <a:cs typeface="Times New Roman" panose="02020603050405020304" pitchFamily="18" charset="0"/>
                        </a:rPr>
                        <a:t>)</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59229538"/>
                  </a:ext>
                </a:extLst>
              </a:tr>
              <a:tr h="93679">
                <a:tc rowSpan="2">
                  <a:txBody>
                    <a:bodyPr/>
                    <a:lstStyle/>
                    <a:p>
                      <a:pPr algn="ctr">
                        <a:spcAft>
                          <a:spcPts val="0"/>
                        </a:spcAft>
                      </a:pPr>
                      <a:r>
                        <a:rPr lang="en-US" altLang="zh-TW" sz="2400" kern="100" dirty="0">
                          <a:effectLst/>
                          <a:latin typeface="標楷體" panose="03000509000000000000" pitchFamily="65" charset="-120"/>
                          <a:ea typeface="新細明體" panose="02020500000000000000" pitchFamily="18" charset="-120"/>
                          <a:cs typeface="Times New Roman" panose="02020603050405020304" pitchFamily="18" charset="0"/>
                        </a:rPr>
                        <a:t>4</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spcAft>
                          <a:spcPts val="0"/>
                        </a:spcAft>
                      </a:pPr>
                      <a:r>
                        <a:rPr lang="zh-TW" sz="2400" kern="100" dirty="0">
                          <a:effectLst/>
                          <a:latin typeface="Calibri" panose="020F0502020204030204" pitchFamily="34" charset="0"/>
                          <a:ea typeface="標楷體" panose="03000509000000000000" pitchFamily="65" charset="-120"/>
                          <a:cs typeface="Times New Roman" panose="02020603050405020304" pitchFamily="18" charset="0"/>
                        </a:rPr>
                        <a:t>繳交國中教育會考申請「非冷氣試場」</a:t>
                      </a:r>
                      <a:r>
                        <a:rPr lang="en-US" sz="2400" kern="100" dirty="0">
                          <a:effectLst/>
                          <a:latin typeface="Calibri" panose="020F0502020204030204" pitchFamily="34" charset="0"/>
                          <a:ea typeface="標楷體" panose="03000509000000000000" pitchFamily="65" charset="-120"/>
                          <a:cs typeface="Times New Roman" panose="02020603050405020304" pitchFamily="18" charset="0"/>
                        </a:rPr>
                        <a:t>(</a:t>
                      </a:r>
                      <a:r>
                        <a:rPr lang="zh-TW" sz="2400" kern="100" dirty="0">
                          <a:effectLst/>
                          <a:latin typeface="Calibri" panose="020F0502020204030204" pitchFamily="34" charset="0"/>
                          <a:ea typeface="標楷體" panose="03000509000000000000" pitchFamily="65" charset="-120"/>
                          <a:cs typeface="Times New Roman" panose="02020603050405020304" pitchFamily="18" charset="0"/>
                        </a:rPr>
                        <a:t>若無申請則免交</a:t>
                      </a:r>
                      <a:r>
                        <a:rPr lang="en-US" sz="2400" kern="100" dirty="0">
                          <a:effectLst/>
                          <a:latin typeface="Calibri" panose="020F0502020204030204" pitchFamily="34" charset="0"/>
                          <a:ea typeface="標楷體" panose="03000509000000000000" pitchFamily="65" charset="-120"/>
                          <a:cs typeface="Times New Roman" panose="02020603050405020304" pitchFamily="18" charset="0"/>
                        </a:rPr>
                        <a:t>)</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71402255"/>
                  </a:ext>
                </a:extLst>
              </a:tr>
              <a:tr h="637842">
                <a:tc vMerge="1">
                  <a:txBody>
                    <a:bodyPr/>
                    <a:lstStyle/>
                    <a:p>
                      <a:endParaRPr lang="zh-TW" altLang="en-US"/>
                    </a:p>
                  </a:txBody>
                  <a:tcPr/>
                </a:tc>
                <a:tc vMerge="1">
                  <a:txBody>
                    <a:bodyPr/>
                    <a:lstStyle/>
                    <a:p>
                      <a:endParaRPr lang="zh-TW" alt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00" cap="none" spc="0" normalizeH="0" baseline="0" noProof="0" dirty="0">
                          <a:ln>
                            <a:noFill/>
                          </a:ln>
                          <a:solidFill>
                            <a:srgbClr val="9A5315"/>
                          </a:solidFill>
                          <a:effectLst/>
                          <a:uLnTx/>
                          <a:uFillTx/>
                          <a:latin typeface="標楷體" panose="03000509000000000000" pitchFamily="65" charset="-120"/>
                          <a:ea typeface="標楷體" panose="03000509000000000000" pitchFamily="65" charset="-120"/>
                          <a:cs typeface="Times New Roman" panose="02020603050405020304" pitchFamily="18" charset="0"/>
                        </a:rPr>
                        <a:t>2/26(</a:t>
                      </a:r>
                      <a:r>
                        <a:rPr kumimoji="0" lang="zh-TW" altLang="en-US" sz="2400" b="0" i="0" u="none" strike="noStrike" kern="100" cap="none" spc="0" normalizeH="0" baseline="0" noProof="0" dirty="0">
                          <a:ln>
                            <a:noFill/>
                          </a:ln>
                          <a:solidFill>
                            <a:srgbClr val="9A5315"/>
                          </a:solidFill>
                          <a:effectLst/>
                          <a:uLnTx/>
                          <a:uFillTx/>
                          <a:latin typeface="標楷體" panose="03000509000000000000" pitchFamily="65" charset="-120"/>
                          <a:ea typeface="標楷體" panose="03000509000000000000" pitchFamily="65" charset="-120"/>
                          <a:cs typeface="Times New Roman" panose="02020603050405020304" pitchFamily="18" charset="0"/>
                        </a:rPr>
                        <a:t>四</a:t>
                      </a:r>
                      <a:r>
                        <a:rPr kumimoji="0" lang="en-US" altLang="zh-TW" sz="2400" b="0" i="0" u="none" strike="noStrike" kern="100" cap="none" spc="0" normalizeH="0" baseline="0" noProof="0" dirty="0">
                          <a:ln>
                            <a:noFill/>
                          </a:ln>
                          <a:solidFill>
                            <a:srgbClr val="9A5315"/>
                          </a:solidFill>
                          <a:effectLst/>
                          <a:uLnTx/>
                          <a:uFillTx/>
                          <a:latin typeface="標楷體" panose="03000509000000000000" pitchFamily="65" charset="-120"/>
                          <a:ea typeface="標楷體" panose="03000509000000000000" pitchFamily="65" charset="-120"/>
                          <a:cs typeface="Times New Roman" panose="02020603050405020304" pitchFamily="18" charset="0"/>
                        </a:rPr>
                        <a:t>)</a:t>
                      </a:r>
                      <a:endParaRPr kumimoji="0" lang="zh-TW" altLang="en-US" sz="2400" b="0" i="0" u="none" strike="noStrike" kern="100" cap="none" spc="0" normalizeH="0" baseline="0" noProof="0" dirty="0">
                        <a:ln>
                          <a:noFill/>
                        </a:ln>
                        <a:solidFill>
                          <a:srgbClr val="9A5315"/>
                        </a:solidFill>
                        <a:effectLst/>
                        <a:uLnTx/>
                        <a:uFillTx/>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84447400"/>
                  </a:ext>
                </a:extLst>
              </a:tr>
              <a:tr h="588836">
                <a:tc>
                  <a:txBody>
                    <a:bodyPr/>
                    <a:lstStyle/>
                    <a:p>
                      <a:pPr algn="ctr">
                        <a:spcAft>
                          <a:spcPts val="0"/>
                        </a:spcAft>
                      </a:pPr>
                      <a:r>
                        <a:rPr lang="en-US" altLang="zh-TW" sz="2400" kern="100" dirty="0">
                          <a:effectLst/>
                          <a:latin typeface="標楷體" panose="03000509000000000000" pitchFamily="65" charset="-120"/>
                          <a:ea typeface="新細明體" panose="02020500000000000000" pitchFamily="18" charset="-120"/>
                          <a:cs typeface="Times New Roman" panose="02020603050405020304" pitchFamily="18" charset="0"/>
                        </a:rPr>
                        <a:t>5</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sz="2400" kern="100" dirty="0">
                          <a:effectLst/>
                          <a:latin typeface="Calibri" panose="020F0502020204030204" pitchFamily="34" charset="0"/>
                          <a:ea typeface="標楷體" panose="03000509000000000000" pitchFamily="65" charset="-120"/>
                          <a:cs typeface="Times New Roman" panose="02020603050405020304" pitchFamily="18" charset="0"/>
                        </a:rPr>
                        <a:t>適性入學</a:t>
                      </a:r>
                      <a:r>
                        <a:rPr lang="zh-TW" altLang="en-US" sz="2400" kern="100" dirty="0">
                          <a:effectLst/>
                          <a:latin typeface="Calibri" panose="020F0502020204030204" pitchFamily="34" charset="0"/>
                          <a:ea typeface="標楷體" panose="03000509000000000000" pitchFamily="65" charset="-120"/>
                          <a:cs typeface="Times New Roman" panose="02020603050405020304" pitchFamily="18" charset="0"/>
                        </a:rPr>
                        <a:t>宣導</a:t>
                      </a:r>
                      <a:r>
                        <a:rPr lang="en-US" sz="2400" kern="100" dirty="0">
                          <a:effectLst/>
                          <a:latin typeface="Calibri" panose="020F0502020204030204" pitchFamily="34" charset="0"/>
                          <a:ea typeface="標楷體" panose="03000509000000000000" pitchFamily="65" charset="-120"/>
                          <a:cs typeface="Times New Roman" panose="02020603050405020304" pitchFamily="18" charset="0"/>
                        </a:rPr>
                        <a:t>(</a:t>
                      </a:r>
                      <a:r>
                        <a:rPr lang="zh-TW" sz="2400" kern="100" dirty="0">
                          <a:effectLst/>
                          <a:latin typeface="Calibri" panose="020F0502020204030204" pitchFamily="34" charset="0"/>
                          <a:ea typeface="標楷體" panose="03000509000000000000" pitchFamily="65" charset="-120"/>
                          <a:cs typeface="Times New Roman" panose="02020603050405020304" pitchFamily="18" charset="0"/>
                        </a:rPr>
                        <a:t>家長</a:t>
                      </a:r>
                      <a:r>
                        <a:rPr lang="en-US" sz="2400" kern="100" dirty="0">
                          <a:effectLst/>
                          <a:latin typeface="Calibri" panose="020F0502020204030204" pitchFamily="34" charset="0"/>
                          <a:ea typeface="標楷體" panose="03000509000000000000" pitchFamily="65" charset="-120"/>
                          <a:cs typeface="Times New Roman" panose="02020603050405020304" pitchFamily="18" charset="0"/>
                        </a:rPr>
                        <a:t>)</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400" kern="100" dirty="0">
                          <a:effectLst/>
                          <a:latin typeface="標楷體" panose="03000509000000000000" pitchFamily="65" charset="-120"/>
                          <a:ea typeface="新細明體" panose="02020500000000000000" pitchFamily="18" charset="-120"/>
                          <a:cs typeface="Times New Roman" panose="02020603050405020304" pitchFamily="18" charset="0"/>
                        </a:rPr>
                        <a:t>3/</a:t>
                      </a:r>
                      <a:r>
                        <a:rPr lang="en-US" altLang="zh-TW" sz="2400" kern="100" dirty="0">
                          <a:effectLst/>
                          <a:latin typeface="標楷體" panose="03000509000000000000" pitchFamily="65" charset="-120"/>
                          <a:ea typeface="新細明體" panose="02020500000000000000" pitchFamily="18" charset="-120"/>
                          <a:cs typeface="Times New Roman" panose="02020603050405020304" pitchFamily="18" charset="0"/>
                        </a:rPr>
                        <a:t>6(</a:t>
                      </a:r>
                      <a:r>
                        <a:rPr lang="zh-TW" altLang="en-US" sz="2400" kern="100" dirty="0">
                          <a:effectLst/>
                          <a:latin typeface="標楷體" panose="03000509000000000000" pitchFamily="65" charset="-120"/>
                          <a:ea typeface="標楷體" panose="03000509000000000000" pitchFamily="65" charset="-120"/>
                          <a:cs typeface="Times New Roman" panose="02020603050405020304" pitchFamily="18" charset="0"/>
                        </a:rPr>
                        <a:t>五</a:t>
                      </a:r>
                      <a:r>
                        <a:rPr lang="en-US" altLang="zh-TW" sz="2400" kern="100" dirty="0">
                          <a:effectLst/>
                          <a:latin typeface="標楷體" panose="03000509000000000000" pitchFamily="65" charset="-120"/>
                          <a:ea typeface="新細明體" panose="02020500000000000000" pitchFamily="18" charset="-120"/>
                          <a:cs typeface="Times New Roman" panose="02020603050405020304" pitchFamily="18" charset="0"/>
                        </a:rPr>
                        <a:t>)</a:t>
                      </a:r>
                      <a:r>
                        <a:rPr lang="zh-TW" sz="2400" kern="100" dirty="0">
                          <a:effectLst/>
                          <a:latin typeface="Calibri" panose="020F0502020204030204" pitchFamily="34" charset="0"/>
                          <a:ea typeface="標楷體" panose="03000509000000000000" pitchFamily="65" charset="-120"/>
                          <a:cs typeface="Times New Roman" panose="02020603050405020304" pitchFamily="18" charset="0"/>
                        </a:rPr>
                        <a:t>學校日</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39838034"/>
                  </a:ext>
                </a:extLst>
              </a:tr>
            </a:tbl>
          </a:graphicData>
        </a:graphic>
      </p:graphicFrame>
      <p:pic>
        <p:nvPicPr>
          <p:cNvPr id="2" name="圖片 1">
            <a:extLst>
              <a:ext uri="{FF2B5EF4-FFF2-40B4-BE49-F238E27FC236}">
                <a16:creationId xmlns:a16="http://schemas.microsoft.com/office/drawing/2014/main" id="{288BA215-88BD-40DC-83BC-FC675ED88215}"/>
              </a:ext>
            </a:extLst>
          </p:cNvPr>
          <p:cNvPicPr>
            <a:picLocks noChangeAspect="1"/>
          </p:cNvPicPr>
          <p:nvPr/>
        </p:nvPicPr>
        <p:blipFill>
          <a:blip r:embed="rId4"/>
          <a:stretch>
            <a:fillRect/>
          </a:stretch>
        </p:blipFill>
        <p:spPr>
          <a:xfrm>
            <a:off x="8449733" y="913619"/>
            <a:ext cx="1563158" cy="1563158"/>
          </a:xfrm>
          <a:prstGeom prst="rect">
            <a:avLst/>
          </a:prstGeom>
        </p:spPr>
      </p:pic>
    </p:spTree>
    <p:extLst>
      <p:ext uri="{BB962C8B-B14F-4D97-AF65-F5344CB8AC3E}">
        <p14:creationId xmlns:p14="http://schemas.microsoft.com/office/powerpoint/2010/main" val="2316007383"/>
      </p:ext>
    </p:extLst>
  </p:cSld>
  <p:clrMapOvr>
    <a:masterClrMapping/>
  </p:clrMapOvr>
  <p:transition spd="med">
    <p:wipe dir="d"/>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0CE127-C5A6-4CD0-AE3C-313319740877}"/>
              </a:ext>
            </a:extLst>
          </p:cNvPr>
          <p:cNvSpPr>
            <a:spLocks noGrp="1"/>
          </p:cNvSpPr>
          <p:nvPr>
            <p:ph type="title"/>
          </p:nvPr>
        </p:nvSpPr>
        <p:spPr/>
        <p:txBody>
          <a:bodyPr/>
          <a:lstStyle/>
          <a:p>
            <a:endParaRPr lang="zh-TW" altLang="en-US"/>
          </a:p>
        </p:txBody>
      </p:sp>
      <p:sp>
        <p:nvSpPr>
          <p:cNvPr id="3" name="表格版面配置區 2">
            <a:extLst>
              <a:ext uri="{FF2B5EF4-FFF2-40B4-BE49-F238E27FC236}">
                <a16:creationId xmlns:a16="http://schemas.microsoft.com/office/drawing/2014/main" id="{D914D336-490F-49FC-A3F9-8426B3255DEE}"/>
              </a:ext>
            </a:extLst>
          </p:cNvPr>
          <p:cNvSpPr>
            <a:spLocks noGrp="1"/>
          </p:cNvSpPr>
          <p:nvPr>
            <p:ph type="tbl" idx="1"/>
          </p:nvPr>
        </p:nvSpPr>
        <p:spPr/>
      </p:sp>
      <p:sp>
        <p:nvSpPr>
          <p:cNvPr id="4" name="投影片編號版面配置區 3">
            <a:extLst>
              <a:ext uri="{FF2B5EF4-FFF2-40B4-BE49-F238E27FC236}">
                <a16:creationId xmlns:a16="http://schemas.microsoft.com/office/drawing/2014/main" id="{2FF0026B-7F3B-40B2-9699-8A862AE9EDD5}"/>
              </a:ext>
            </a:extLst>
          </p:cNvPr>
          <p:cNvSpPr>
            <a:spLocks noGrp="1"/>
          </p:cNvSpPr>
          <p:nvPr>
            <p:ph type="sldNum" sz="quarter" idx="12"/>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BA2BF8B2-7DC6-46EC-B7F0-F4B6BDEE0A9C}" type="slidenum">
              <a:rPr kumimoji="1" lang="en-US" altLang="zh-TW" sz="1000" b="0" i="0" u="none" strike="noStrike" kern="1200" cap="none" spc="0" normalizeH="0" baseline="0" noProof="0" smtClean="0">
                <a:ln>
                  <a:noFill/>
                </a:ln>
                <a:solidFill>
                  <a:srgbClr val="9A5315"/>
                </a:solidFill>
                <a:effectLst/>
                <a:uLnTx/>
                <a:uFillTx/>
                <a:latin typeface="Arial" panose="020B0604020202020204" pitchFamily="34" charset="0"/>
                <a:ea typeface="新細明體" panose="02020500000000000000" pitchFamily="18" charset="-120"/>
                <a:cs typeface="+mn-cs"/>
              </a:rPr>
              <a:pPr marL="0" marR="0" lvl="0" indent="0" algn="l" defTabSz="914400" rtl="0" eaLnBrk="0" fontAlgn="base" latinLnBrk="0" hangingPunct="0">
                <a:lnSpc>
                  <a:spcPct val="100000"/>
                </a:lnSpc>
                <a:spcBef>
                  <a:spcPct val="0"/>
                </a:spcBef>
                <a:spcAft>
                  <a:spcPct val="0"/>
                </a:spcAft>
                <a:buClrTx/>
                <a:buSzTx/>
                <a:buFontTx/>
                <a:buNone/>
                <a:tabLst/>
                <a:defRPr/>
              </a:pPr>
              <a:t>13</a:t>
            </a:fld>
            <a:endParaRPr kumimoji="1" lang="en-US" altLang="zh-TW" sz="1000" b="0" i="0" u="none" strike="noStrike" kern="1200" cap="none" spc="0" normalizeH="0" baseline="0" noProof="0">
              <a:ln>
                <a:noFill/>
              </a:ln>
              <a:solidFill>
                <a:srgbClr val="9A5315"/>
              </a:solidFill>
              <a:effectLst/>
              <a:uLnTx/>
              <a:uFillTx/>
              <a:latin typeface="Arial" panose="020B0604020202020204" pitchFamily="34" charset="0"/>
              <a:ea typeface="新細明體" panose="02020500000000000000" pitchFamily="18" charset="-120"/>
              <a:cs typeface="+mn-cs"/>
            </a:endParaRPr>
          </a:p>
        </p:txBody>
      </p:sp>
      <p:pic>
        <p:nvPicPr>
          <p:cNvPr id="8" name="圖片 7">
            <a:extLst>
              <a:ext uri="{FF2B5EF4-FFF2-40B4-BE49-F238E27FC236}">
                <a16:creationId xmlns:a16="http://schemas.microsoft.com/office/drawing/2014/main" id="{46648153-DE1B-432E-B0F9-E12E4B2D8779}"/>
              </a:ext>
            </a:extLst>
          </p:cNvPr>
          <p:cNvPicPr>
            <a:picLocks noChangeAspect="1"/>
          </p:cNvPicPr>
          <p:nvPr/>
        </p:nvPicPr>
        <p:blipFill rotWithShape="1">
          <a:blip r:embed="rId2"/>
          <a:srcRect t="11111"/>
          <a:stretch/>
        </p:blipFill>
        <p:spPr>
          <a:xfrm>
            <a:off x="0" y="-67733"/>
            <a:ext cx="12192000" cy="6925733"/>
          </a:xfrm>
          <a:prstGeom prst="rect">
            <a:avLst/>
          </a:prstGeom>
        </p:spPr>
      </p:pic>
      <mc:AlternateContent xmlns:mc="http://schemas.openxmlformats.org/markup-compatibility/2006" xmlns:p14="http://schemas.microsoft.com/office/powerpoint/2010/main">
        <mc:Choice Requires="p14">
          <p:contentPart p14:bwMode="auto" r:id="rId3">
            <p14:nvContentPartPr>
              <p14:cNvPr id="10" name="筆跡 9">
                <a:extLst>
                  <a:ext uri="{FF2B5EF4-FFF2-40B4-BE49-F238E27FC236}">
                    <a16:creationId xmlns:a16="http://schemas.microsoft.com/office/drawing/2014/main" id="{2ED08F7A-7F1D-4702-9E2E-7C10C41E6C64}"/>
                  </a:ext>
                </a:extLst>
              </p14:cNvPr>
              <p14:cNvContentPartPr/>
              <p14:nvPr/>
            </p14:nvContentPartPr>
            <p14:xfrm>
              <a:off x="1108240" y="5577733"/>
              <a:ext cx="960480" cy="349920"/>
            </p14:xfrm>
          </p:contentPart>
        </mc:Choice>
        <mc:Fallback xmlns="">
          <p:pic>
            <p:nvPicPr>
              <p:cNvPr id="10" name="筆跡 9">
                <a:extLst>
                  <a:ext uri="{FF2B5EF4-FFF2-40B4-BE49-F238E27FC236}">
                    <a16:creationId xmlns:a16="http://schemas.microsoft.com/office/drawing/2014/main" id="{2ED08F7A-7F1D-4702-9E2E-7C10C41E6C64}"/>
                  </a:ext>
                </a:extLst>
              </p:cNvPr>
              <p:cNvPicPr/>
              <p:nvPr/>
            </p:nvPicPr>
            <p:blipFill>
              <a:blip r:embed="rId4"/>
              <a:stretch>
                <a:fillRect/>
              </a:stretch>
            </p:blipFill>
            <p:spPr>
              <a:xfrm>
                <a:off x="1099240" y="5568733"/>
                <a:ext cx="978120" cy="367560"/>
              </a:xfrm>
              <a:prstGeom prst="rect">
                <a:avLst/>
              </a:prstGeom>
            </p:spPr>
          </p:pic>
        </mc:Fallback>
      </mc:AlternateContent>
    </p:spTree>
    <p:extLst>
      <p:ext uri="{BB962C8B-B14F-4D97-AF65-F5344CB8AC3E}">
        <p14:creationId xmlns:p14="http://schemas.microsoft.com/office/powerpoint/2010/main" val="1235048692"/>
      </p:ext>
    </p:extLst>
  </p:cSld>
  <p:clrMapOvr>
    <a:masterClrMapping/>
  </p:clrMapOvr>
  <p:transition spd="med">
    <p:wipe dir="d"/>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接點 5"/>
          <p:cNvCxnSpPr/>
          <p:nvPr/>
        </p:nvCxnSpPr>
        <p:spPr>
          <a:xfrm>
            <a:off x="1487488" y="5343525"/>
            <a:ext cx="91805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2560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1487488" y="5013326"/>
            <a:ext cx="9186863" cy="3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1" name="矩形 10"/>
          <p:cNvSpPr/>
          <p:nvPr/>
        </p:nvSpPr>
        <p:spPr>
          <a:xfrm>
            <a:off x="1519237" y="1925639"/>
            <a:ext cx="8785226" cy="2111375"/>
          </a:xfrm>
          <a:prstGeom prst="rect">
            <a:avLst/>
          </a:prstGeom>
          <a:solidFill>
            <a:schemeClr val="bg2">
              <a:lumMod val="90000"/>
              <a:alpha val="6313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Microsoft JhengHei UI"/>
              <a:ea typeface="Microsoft JhengHei UI"/>
              <a:cs typeface="+mn-cs"/>
            </a:endParaRPr>
          </a:p>
        </p:txBody>
      </p:sp>
      <p:pic>
        <p:nvPicPr>
          <p:cNvPr id="2560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1677988" y="4713288"/>
            <a:ext cx="9150350" cy="3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cxnSp>
        <p:nvCxnSpPr>
          <p:cNvPr id="14" name="直線接點 13"/>
          <p:cNvCxnSpPr/>
          <p:nvPr/>
        </p:nvCxnSpPr>
        <p:spPr>
          <a:xfrm>
            <a:off x="1524000" y="5084763"/>
            <a:ext cx="9144000"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25607" name="圖片 2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72039" y="93663"/>
            <a:ext cx="5432425"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8"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Font typeface="Arial" panose="020B0604020202020204" pitchFamily="34" charset="0"/>
              <a:buChar char="•"/>
              <a:defRPr sz="2400">
                <a:solidFill>
                  <a:schemeClr val="tx1"/>
                </a:solidFill>
                <a:latin typeface="Microsoft JhengHei UI" panose="020B0604030504040204" pitchFamily="34" charset="-120"/>
                <a:ea typeface="Microsoft JhengHei UI" panose="020B0604030504040204" pitchFamily="34" charset="-120"/>
              </a:defRPr>
            </a:lvl1pPr>
            <a:lvl2pPr marL="742950" indent="-285750">
              <a:spcBef>
                <a:spcPts val="1200"/>
              </a:spcBef>
              <a:buFont typeface="Arial" panose="020B0604020202020204" pitchFamily="34" charset="0"/>
              <a:buChar char="•"/>
              <a:defRPr sz="2000">
                <a:solidFill>
                  <a:schemeClr val="tx1"/>
                </a:solidFill>
                <a:latin typeface="Microsoft JhengHei UI" panose="020B0604030504040204" pitchFamily="34" charset="-120"/>
                <a:ea typeface="Microsoft JhengHei UI" panose="020B0604030504040204" pitchFamily="34" charset="-120"/>
              </a:defRPr>
            </a:lvl2pPr>
            <a:lvl3pPr marL="1143000" indent="-228600">
              <a:spcBef>
                <a:spcPts val="800"/>
              </a:spcBef>
              <a:buFont typeface="Arial" panose="020B0604020202020204" pitchFamily="34" charset="0"/>
              <a:buChar char="•"/>
              <a:defRPr>
                <a:solidFill>
                  <a:schemeClr val="tx1"/>
                </a:solidFill>
                <a:latin typeface="Microsoft JhengHei UI" panose="020B0604030504040204" pitchFamily="34" charset="-120"/>
                <a:ea typeface="Microsoft JhengHei UI" panose="020B0604030504040204" pitchFamily="34" charset="-120"/>
              </a:defRPr>
            </a:lvl3pPr>
            <a:lvl4pPr marL="1600200" indent="-228600">
              <a:spcBef>
                <a:spcPts val="600"/>
              </a:spcBef>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4pPr>
            <a:lvl5pPr marL="2057400" indent="-228600">
              <a:spcBef>
                <a:spcPts val="600"/>
              </a:spcBef>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5pPr>
            <a:lvl6pPr marL="25146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6pPr>
            <a:lvl7pPr marL="29718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7pPr>
            <a:lvl8pPr marL="34290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8pPr>
            <a:lvl9pPr marL="38862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9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fld id="{7F72D192-93E1-426B-9216-02F3AB6C456F}" type="slidenum">
              <a:rPr kumimoji="1" lang="zh-TW" altLang="en-US" sz="1000" b="0" i="0" u="none" strike="noStrike" kern="1200" cap="none" spc="0" normalizeH="0" baseline="0" noProof="0">
                <a:ln>
                  <a:noFill/>
                </a:ln>
                <a:solidFill>
                  <a:srgbClr val="9A5315"/>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t>14</a:t>
            </a:fld>
            <a:endParaRPr kumimoji="1" lang="en-US" altLang="zh-TW" sz="1000" b="0" i="0" u="none" strike="noStrike" kern="1200" cap="none" spc="0" normalizeH="0" baseline="0" noProof="0">
              <a:ln>
                <a:noFill/>
              </a:ln>
              <a:solidFill>
                <a:srgbClr val="9A5315"/>
              </a:solidFill>
              <a:effectLst/>
              <a:uLnTx/>
              <a:uFillTx/>
              <a:latin typeface="Arial" panose="020B0604020202020204" pitchFamily="34" charset="0"/>
              <a:ea typeface="新細明體" panose="02020500000000000000" pitchFamily="18" charset="-120"/>
              <a:cs typeface="+mn-cs"/>
            </a:endParaRPr>
          </a:p>
        </p:txBody>
      </p:sp>
      <p:sp>
        <p:nvSpPr>
          <p:cNvPr id="25609" name="文字方塊 4"/>
          <p:cNvSpPr txBox="1">
            <a:spLocks noChangeArrowheads="1"/>
          </p:cNvSpPr>
          <p:nvPr/>
        </p:nvSpPr>
        <p:spPr bwMode="auto">
          <a:xfrm>
            <a:off x="1559719" y="1560110"/>
            <a:ext cx="9036050" cy="2747227"/>
          </a:xfrm>
          <a:prstGeom prst="rect">
            <a:avLst/>
          </a:prstGeom>
          <a:solidFill>
            <a:srgbClr val="3333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800"/>
              </a:spcBef>
              <a:buFont typeface="Arial" panose="020B0604020202020204" pitchFamily="34" charset="0"/>
              <a:buChar char="•"/>
              <a:defRPr sz="2400">
                <a:solidFill>
                  <a:schemeClr val="tx1"/>
                </a:solidFill>
                <a:latin typeface="Microsoft JhengHei UI" panose="020B0604030504040204" pitchFamily="34" charset="-120"/>
                <a:ea typeface="Microsoft JhengHei UI" panose="020B0604030504040204" pitchFamily="34" charset="-120"/>
              </a:defRPr>
            </a:lvl1pPr>
            <a:lvl2pPr marL="742950" indent="-285750">
              <a:spcBef>
                <a:spcPts val="1200"/>
              </a:spcBef>
              <a:buFont typeface="Arial" panose="020B0604020202020204" pitchFamily="34" charset="0"/>
              <a:buChar char="•"/>
              <a:defRPr sz="2000">
                <a:solidFill>
                  <a:schemeClr val="tx1"/>
                </a:solidFill>
                <a:latin typeface="Microsoft JhengHei UI" panose="020B0604030504040204" pitchFamily="34" charset="-120"/>
                <a:ea typeface="Microsoft JhengHei UI" panose="020B0604030504040204" pitchFamily="34" charset="-120"/>
              </a:defRPr>
            </a:lvl2pPr>
            <a:lvl3pPr marL="1143000" indent="-228600">
              <a:spcBef>
                <a:spcPts val="800"/>
              </a:spcBef>
              <a:buFont typeface="Arial" panose="020B0604020202020204" pitchFamily="34" charset="0"/>
              <a:buChar char="•"/>
              <a:defRPr>
                <a:solidFill>
                  <a:schemeClr val="tx1"/>
                </a:solidFill>
                <a:latin typeface="Microsoft JhengHei UI" panose="020B0604030504040204" pitchFamily="34" charset="-120"/>
                <a:ea typeface="Microsoft JhengHei UI" panose="020B0604030504040204" pitchFamily="34" charset="-120"/>
              </a:defRPr>
            </a:lvl3pPr>
            <a:lvl4pPr marL="1600200" indent="-228600">
              <a:spcBef>
                <a:spcPts val="600"/>
              </a:spcBef>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4pPr>
            <a:lvl5pPr marL="2057400" indent="-228600">
              <a:spcBef>
                <a:spcPts val="600"/>
              </a:spcBef>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5pPr>
            <a:lvl6pPr marL="25146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6pPr>
            <a:lvl7pPr marL="29718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7pPr>
            <a:lvl8pPr marL="34290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8pPr>
            <a:lvl9pPr marL="38862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9pPr>
          </a:lstStyle>
          <a:p>
            <a:pPr marL="0" marR="0" lvl="0" indent="0" algn="ctr" defTabSz="914400" rtl="0" eaLnBrk="1" fontAlgn="base" latinLnBrk="0" hangingPunct="1">
              <a:lnSpc>
                <a:spcPct val="130000"/>
              </a:lnSpc>
              <a:spcBef>
                <a:spcPct val="0"/>
              </a:spcBef>
              <a:spcAft>
                <a:spcPct val="0"/>
              </a:spcAft>
              <a:buClrTx/>
              <a:buSzTx/>
              <a:buFont typeface="Arial" panose="020B0604020202020204" pitchFamily="34" charset="0"/>
              <a:buNone/>
              <a:tabLst/>
              <a:defRPr/>
            </a:pPr>
            <a:endParaRPr kumimoji="1" lang="en-US" altLang="zh-TW" sz="3200" b="1" i="0" u="none" strike="noStrike" kern="1200" cap="none" spc="0" normalizeH="0" baseline="0" noProof="0" dirty="0">
              <a:ln>
                <a:noFill/>
              </a:ln>
              <a:solidFill>
                <a:srgbClr val="FFFF00"/>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400" rtl="0" eaLnBrk="1" fontAlgn="base" latinLnBrk="0" hangingPunct="1">
              <a:lnSpc>
                <a:spcPct val="130000"/>
              </a:lnSpc>
              <a:spcBef>
                <a:spcPct val="0"/>
              </a:spcBef>
              <a:spcAft>
                <a:spcPct val="0"/>
              </a:spcAft>
              <a:buClrTx/>
              <a:buSzTx/>
              <a:buFont typeface="Arial" panose="020B0604020202020204" pitchFamily="34" charset="0"/>
              <a:buNone/>
              <a:tabLst/>
              <a:defRPr/>
            </a:pPr>
            <a:r>
              <a:rPr kumimoji="1" lang="zh-TW" altLang="en-US" sz="7200" b="1" i="0" u="none" strike="noStrike" kern="1200" cap="none" spc="0" normalizeH="0" baseline="0" noProof="0" dirty="0">
                <a:ln>
                  <a:noFill/>
                </a:ln>
                <a:solidFill>
                  <a:srgbClr val="FFFF00"/>
                </a:solidFill>
                <a:effectLst/>
                <a:uLnTx/>
                <a:uFillTx/>
                <a:latin typeface="微軟正黑體" panose="020B0604030504040204" pitchFamily="34" charset="-120"/>
                <a:ea typeface="微軟正黑體" panose="020B0604030504040204" pitchFamily="34" charset="-120"/>
                <a:cs typeface="+mn-cs"/>
              </a:rPr>
              <a:t>會考與入學管道介紹</a:t>
            </a:r>
          </a:p>
          <a:p>
            <a:pPr marL="0" marR="0" lvl="0" indent="0" algn="ctr" defTabSz="914400" rtl="0" eaLnBrk="1" fontAlgn="base" latinLnBrk="0" hangingPunct="1">
              <a:lnSpc>
                <a:spcPct val="130000"/>
              </a:lnSpc>
              <a:spcBef>
                <a:spcPct val="0"/>
              </a:spcBef>
              <a:spcAft>
                <a:spcPct val="0"/>
              </a:spcAft>
              <a:buClrTx/>
              <a:buSzTx/>
              <a:buFont typeface="Arial" panose="020B0604020202020204" pitchFamily="34" charset="0"/>
              <a:buNone/>
              <a:tabLst/>
              <a:defRPr/>
            </a:pPr>
            <a:endParaRPr kumimoji="1" lang="en-US" altLang="zh-TW" sz="3200" b="1" i="0" u="none" strike="noStrike" kern="1200" cap="none" spc="0" normalizeH="0" baseline="0" noProof="0" dirty="0">
              <a:ln>
                <a:noFill/>
              </a:ln>
              <a:solidFill>
                <a:srgbClr val="FFC000"/>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508265306"/>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03280027-BF0D-4637-88B9-423777B96479}"/>
              </a:ext>
            </a:extLst>
          </p:cNvPr>
          <p:cNvSpPr>
            <a:spLocks noGrp="1"/>
          </p:cNvSpPr>
          <p:nvPr>
            <p:ph type="sldNum" sz="quarter" idx="12"/>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0E7EE4AD-616D-48C9-B585-328890FC7B59}" type="slidenum">
              <a:rPr kumimoji="1" lang="en-US" altLang="zh-TW" sz="1000" b="0" i="0" u="none" strike="noStrike" kern="1200" cap="none" spc="0" normalizeH="0" baseline="0" noProof="0" smtClean="0">
                <a:ln>
                  <a:noFill/>
                </a:ln>
                <a:solidFill>
                  <a:srgbClr val="9A5315"/>
                </a:solidFill>
                <a:effectLst/>
                <a:uLnTx/>
                <a:uFillTx/>
                <a:latin typeface="Arial" panose="020B0604020202020204" pitchFamily="34" charset="0"/>
                <a:ea typeface="新細明體" panose="02020500000000000000" pitchFamily="18" charset="-120"/>
                <a:cs typeface="+mn-cs"/>
              </a:rPr>
              <a:pPr marL="0" marR="0" lvl="0" indent="0" algn="l" defTabSz="914400" rtl="0" eaLnBrk="0" fontAlgn="base" latinLnBrk="0" hangingPunct="0">
                <a:lnSpc>
                  <a:spcPct val="100000"/>
                </a:lnSpc>
                <a:spcBef>
                  <a:spcPct val="0"/>
                </a:spcBef>
                <a:spcAft>
                  <a:spcPct val="0"/>
                </a:spcAft>
                <a:buClrTx/>
                <a:buSzTx/>
                <a:buFontTx/>
                <a:buNone/>
                <a:tabLst/>
                <a:defRPr/>
              </a:pPr>
              <a:t>15</a:t>
            </a:fld>
            <a:endParaRPr kumimoji="1" lang="zh-TW" altLang="en-US" sz="1000" b="0" i="0" u="none" strike="noStrike" kern="1200" cap="none" spc="0" normalizeH="0" baseline="0" noProof="0">
              <a:ln>
                <a:noFill/>
              </a:ln>
              <a:solidFill>
                <a:srgbClr val="9A5315"/>
              </a:solidFill>
              <a:effectLst/>
              <a:uLnTx/>
              <a:uFillTx/>
              <a:latin typeface="Arial" panose="020B0604020202020204" pitchFamily="34" charset="0"/>
              <a:ea typeface="新細明體" panose="02020500000000000000" pitchFamily="18" charset="-120"/>
              <a:cs typeface="+mn-cs"/>
            </a:endParaRPr>
          </a:p>
        </p:txBody>
      </p:sp>
      <p:pic>
        <p:nvPicPr>
          <p:cNvPr id="5" name="圖片 4">
            <a:extLst>
              <a:ext uri="{FF2B5EF4-FFF2-40B4-BE49-F238E27FC236}">
                <a16:creationId xmlns:a16="http://schemas.microsoft.com/office/drawing/2014/main" id="{41E5E74A-8F81-47D4-9519-19E1CF44AF0F}"/>
              </a:ext>
            </a:extLst>
          </p:cNvPr>
          <p:cNvPicPr>
            <a:picLocks noChangeAspect="1"/>
          </p:cNvPicPr>
          <p:nvPr/>
        </p:nvPicPr>
        <p:blipFill>
          <a:blip r:embed="rId2"/>
          <a:stretch>
            <a:fillRect/>
          </a:stretch>
        </p:blipFill>
        <p:spPr>
          <a:xfrm>
            <a:off x="1504606" y="0"/>
            <a:ext cx="9041741" cy="6700837"/>
          </a:xfrm>
          <a:prstGeom prst="rect">
            <a:avLst/>
          </a:prstGeom>
        </p:spPr>
      </p:pic>
    </p:spTree>
    <p:extLst>
      <p:ext uri="{BB962C8B-B14F-4D97-AF65-F5344CB8AC3E}">
        <p14:creationId xmlns:p14="http://schemas.microsoft.com/office/powerpoint/2010/main" val="256117390"/>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p19"/>
          <p:cNvSpPr txBox="1">
            <a:spLocks noGrp="1"/>
          </p:cNvSpPr>
          <p:nvPr>
            <p:ph type="title"/>
          </p:nvPr>
        </p:nvSpPr>
        <p:spPr>
          <a:xfrm>
            <a:off x="1069848" y="146429"/>
            <a:ext cx="10058400" cy="104354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Microsoft JhengHei"/>
              <a:buNone/>
            </a:pPr>
            <a:r>
              <a:rPr lang="zh-TW">
                <a:latin typeface="Microsoft JhengHei"/>
                <a:ea typeface="Microsoft JhengHei"/>
                <a:cs typeface="Microsoft JhengHei"/>
                <a:sym typeface="Microsoft JhengHei"/>
              </a:rPr>
              <a:t>115年國中教育會考考試日程表</a:t>
            </a:r>
            <a:endParaRPr/>
          </a:p>
        </p:txBody>
      </p:sp>
      <p:graphicFrame>
        <p:nvGraphicFramePr>
          <p:cNvPr id="462" name="Google Shape;462;p19"/>
          <p:cNvGraphicFramePr/>
          <p:nvPr/>
        </p:nvGraphicFramePr>
        <p:xfrm>
          <a:off x="1943988" y="1189972"/>
          <a:ext cx="8310125" cy="5411300"/>
        </p:xfrm>
        <a:graphic>
          <a:graphicData uri="http://schemas.openxmlformats.org/drawingml/2006/table">
            <a:tbl>
              <a:tblPr>
                <a:noFill/>
                <a:tableStyleId>{CBAA52E9-DFEF-42FC-B681-6B5D4BB775D7}</a:tableStyleId>
              </a:tblPr>
              <a:tblGrid>
                <a:gridCol w="714850">
                  <a:extLst>
                    <a:ext uri="{9D8B030D-6E8A-4147-A177-3AD203B41FA5}">
                      <a16:colId xmlns:a16="http://schemas.microsoft.com/office/drawing/2014/main" val="20000"/>
                    </a:ext>
                  </a:extLst>
                </a:gridCol>
                <a:gridCol w="1775975">
                  <a:extLst>
                    <a:ext uri="{9D8B030D-6E8A-4147-A177-3AD203B41FA5}">
                      <a16:colId xmlns:a16="http://schemas.microsoft.com/office/drawing/2014/main" val="20001"/>
                    </a:ext>
                  </a:extLst>
                </a:gridCol>
                <a:gridCol w="1841625">
                  <a:extLst>
                    <a:ext uri="{9D8B030D-6E8A-4147-A177-3AD203B41FA5}">
                      <a16:colId xmlns:a16="http://schemas.microsoft.com/office/drawing/2014/main" val="20002"/>
                    </a:ext>
                  </a:extLst>
                </a:gridCol>
                <a:gridCol w="1915275">
                  <a:extLst>
                    <a:ext uri="{9D8B030D-6E8A-4147-A177-3AD203B41FA5}">
                      <a16:colId xmlns:a16="http://schemas.microsoft.com/office/drawing/2014/main" val="20003"/>
                    </a:ext>
                  </a:extLst>
                </a:gridCol>
                <a:gridCol w="2062400">
                  <a:extLst>
                    <a:ext uri="{9D8B030D-6E8A-4147-A177-3AD203B41FA5}">
                      <a16:colId xmlns:a16="http://schemas.microsoft.com/office/drawing/2014/main" val="20004"/>
                    </a:ext>
                  </a:extLst>
                </a:gridCol>
              </a:tblGrid>
              <a:tr h="341950">
                <a:tc>
                  <a:txBody>
                    <a:bodyPr/>
                    <a:lstStyle/>
                    <a:p>
                      <a:pPr marL="0" marR="0" lvl="0" indent="0" algn="ctr" rtl="0">
                        <a:spcBef>
                          <a:spcPts val="0"/>
                        </a:spcBef>
                        <a:spcAft>
                          <a:spcPts val="0"/>
                        </a:spcAft>
                        <a:buNone/>
                      </a:pPr>
                      <a:endParaRPr sz="1200">
                        <a:solidFill>
                          <a:schemeClr val="lt1"/>
                        </a:solidFill>
                        <a:latin typeface="Microsoft JhengHei"/>
                        <a:ea typeface="Microsoft JhengHei"/>
                        <a:cs typeface="Microsoft JhengHei"/>
                        <a:sym typeface="Microsoft JhengHei"/>
                      </a:endParaRPr>
                    </a:p>
                  </a:txBody>
                  <a:tcPr marL="60025" marR="60025" marT="29975" marB="299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solidFill>
                  </a:tcPr>
                </a:tc>
                <a:tc gridSpan="2">
                  <a:txBody>
                    <a:bodyPr/>
                    <a:lstStyle/>
                    <a:p>
                      <a:pPr marL="0" marR="0" lvl="0" indent="0" algn="ctr" rtl="0">
                        <a:spcBef>
                          <a:spcPts val="0"/>
                        </a:spcBef>
                        <a:spcAft>
                          <a:spcPts val="0"/>
                        </a:spcAft>
                        <a:buNone/>
                      </a:pPr>
                      <a:r>
                        <a:rPr lang="zh-TW" sz="2000" b="1">
                          <a:solidFill>
                            <a:schemeClr val="lt1"/>
                          </a:solidFill>
                          <a:latin typeface="Microsoft JhengHei"/>
                          <a:ea typeface="Microsoft JhengHei"/>
                          <a:cs typeface="Microsoft JhengHei"/>
                          <a:sym typeface="Microsoft JhengHei"/>
                        </a:rPr>
                        <a:t>115年5月16日（六）</a:t>
                      </a:r>
                      <a:endParaRPr/>
                    </a:p>
                  </a:txBody>
                  <a:tcPr marL="60025" marR="60025" marT="29975" marB="299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solidFill>
                  </a:tcPr>
                </a:tc>
                <a:tc hMerge="1">
                  <a:txBody>
                    <a:bodyPr/>
                    <a:lstStyle/>
                    <a:p>
                      <a:endParaRPr lang="zh-TW"/>
                    </a:p>
                  </a:txBody>
                  <a:tcPr/>
                </a:tc>
                <a:tc gridSpan="2">
                  <a:txBody>
                    <a:bodyPr/>
                    <a:lstStyle/>
                    <a:p>
                      <a:pPr marL="0" marR="0" lvl="0" indent="0" algn="ctr" rtl="0">
                        <a:spcBef>
                          <a:spcPts val="0"/>
                        </a:spcBef>
                        <a:spcAft>
                          <a:spcPts val="0"/>
                        </a:spcAft>
                        <a:buNone/>
                      </a:pPr>
                      <a:r>
                        <a:rPr lang="zh-TW" sz="2000" b="1">
                          <a:solidFill>
                            <a:schemeClr val="lt1"/>
                          </a:solidFill>
                          <a:latin typeface="Microsoft JhengHei"/>
                          <a:ea typeface="Microsoft JhengHei"/>
                          <a:cs typeface="Microsoft JhengHei"/>
                          <a:sym typeface="Microsoft JhengHei"/>
                        </a:rPr>
                        <a:t>115年5月17日（日）</a:t>
                      </a:r>
                      <a:endParaRPr/>
                    </a:p>
                  </a:txBody>
                  <a:tcPr marL="60025" marR="60025" marT="29975" marB="299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solidFill>
                  </a:tcPr>
                </a:tc>
                <a:tc hMerge="1">
                  <a:txBody>
                    <a:bodyPr/>
                    <a:lstStyle/>
                    <a:p>
                      <a:endParaRPr lang="zh-TW"/>
                    </a:p>
                  </a:txBody>
                  <a:tcPr/>
                </a:tc>
                <a:extLst>
                  <a:ext uri="{0D108BD9-81ED-4DB2-BD59-A6C34878D82A}">
                    <a16:rowId xmlns:a16="http://schemas.microsoft.com/office/drawing/2014/main" val="10000"/>
                  </a:ext>
                </a:extLst>
              </a:tr>
              <a:tr h="341950">
                <a:tc rowSpan="8">
                  <a:txBody>
                    <a:bodyPr/>
                    <a:lstStyle/>
                    <a:p>
                      <a:pPr marL="0" marR="0" lvl="0" indent="0" algn="ctr" rtl="0">
                        <a:spcBef>
                          <a:spcPts val="0"/>
                        </a:spcBef>
                        <a:spcAft>
                          <a:spcPts val="0"/>
                        </a:spcAft>
                        <a:buNone/>
                      </a:pPr>
                      <a:r>
                        <a:rPr lang="zh-TW" sz="3200">
                          <a:solidFill>
                            <a:schemeClr val="lt1"/>
                          </a:solidFill>
                          <a:latin typeface="Microsoft JhengHei"/>
                          <a:ea typeface="Microsoft JhengHei"/>
                          <a:cs typeface="Microsoft JhengHei"/>
                          <a:sym typeface="Microsoft JhengHei"/>
                        </a:rPr>
                        <a:t>上</a:t>
                      </a:r>
                      <a:endParaRPr sz="3200">
                        <a:solidFill>
                          <a:schemeClr val="lt1"/>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3200">
                          <a:solidFill>
                            <a:schemeClr val="lt1"/>
                          </a:solidFill>
                          <a:latin typeface="Microsoft JhengHei"/>
                          <a:ea typeface="Microsoft JhengHei"/>
                          <a:cs typeface="Microsoft JhengHei"/>
                          <a:sym typeface="Microsoft JhengHei"/>
                        </a:rPr>
                        <a:t>午</a:t>
                      </a:r>
                      <a:endParaRPr/>
                    </a:p>
                  </a:txBody>
                  <a:tcPr marL="60025" marR="60025" marT="29975" marB="299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solidFill>
                  </a:tcPr>
                </a:tc>
                <a:tc>
                  <a:txBody>
                    <a:bodyPr/>
                    <a:lstStyle/>
                    <a:p>
                      <a:pPr marL="0" marR="0" lvl="0" indent="0" algn="ctr" rtl="0">
                        <a:spcBef>
                          <a:spcPts val="0"/>
                        </a:spcBef>
                        <a:spcAft>
                          <a:spcPts val="0"/>
                        </a:spcAft>
                        <a:buNone/>
                      </a:pPr>
                      <a:r>
                        <a:rPr lang="zh-TW" sz="1600">
                          <a:latin typeface="Microsoft JhengHei"/>
                          <a:ea typeface="Microsoft JhengHei"/>
                          <a:cs typeface="Microsoft JhengHei"/>
                          <a:sym typeface="Microsoft JhengHei"/>
                        </a:rPr>
                        <a:t>🕭8:20-8:30</a:t>
                      </a:r>
                      <a:endParaRPr/>
                    </a:p>
                  </a:txBody>
                  <a:tcPr marL="60025" marR="60025" marT="29975" marB="299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a:txBody>
                    <a:bodyPr/>
                    <a:lstStyle/>
                    <a:p>
                      <a:pPr marL="0" marR="0" lvl="0" indent="0" algn="ctr" rtl="0">
                        <a:spcBef>
                          <a:spcPts val="0"/>
                        </a:spcBef>
                        <a:spcAft>
                          <a:spcPts val="0"/>
                        </a:spcAft>
                        <a:buNone/>
                      </a:pPr>
                      <a:r>
                        <a:rPr lang="zh-TW" sz="2000">
                          <a:latin typeface="Microsoft JhengHei"/>
                          <a:ea typeface="Microsoft JhengHei"/>
                          <a:cs typeface="Microsoft JhengHei"/>
                          <a:sym typeface="Microsoft JhengHei"/>
                        </a:rPr>
                        <a:t>考試說明</a:t>
                      </a:r>
                      <a:endParaRPr/>
                    </a:p>
                  </a:txBody>
                  <a:tcPr marL="60025" marR="60025" marT="29975" marB="299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a:txBody>
                    <a:bodyPr/>
                    <a:lstStyle/>
                    <a:p>
                      <a:pPr marL="0" marR="0" lvl="0" indent="0" algn="ctr" rtl="0">
                        <a:spcBef>
                          <a:spcPts val="0"/>
                        </a:spcBef>
                        <a:spcAft>
                          <a:spcPts val="0"/>
                        </a:spcAft>
                        <a:buNone/>
                      </a:pPr>
                      <a:r>
                        <a:rPr lang="zh-TW" sz="1600">
                          <a:latin typeface="Microsoft JhengHei"/>
                          <a:ea typeface="Microsoft JhengHei"/>
                          <a:cs typeface="Microsoft JhengHei"/>
                          <a:sym typeface="Microsoft JhengHei"/>
                        </a:rPr>
                        <a:t>🕭8:20-8:30</a:t>
                      </a:r>
                      <a:endParaRPr/>
                    </a:p>
                  </a:txBody>
                  <a:tcPr marL="60025" marR="60025" marT="29975" marB="299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a:txBody>
                    <a:bodyPr/>
                    <a:lstStyle/>
                    <a:p>
                      <a:pPr marL="0" marR="0" lvl="0" indent="0" algn="ctr" rtl="0">
                        <a:spcBef>
                          <a:spcPts val="0"/>
                        </a:spcBef>
                        <a:spcAft>
                          <a:spcPts val="0"/>
                        </a:spcAft>
                        <a:buNone/>
                      </a:pPr>
                      <a:r>
                        <a:rPr lang="zh-TW" sz="2000">
                          <a:latin typeface="Microsoft JhengHei"/>
                          <a:ea typeface="Microsoft JhengHei"/>
                          <a:cs typeface="Microsoft JhengHei"/>
                          <a:sym typeface="Microsoft JhengHei"/>
                        </a:rPr>
                        <a:t>考試說明</a:t>
                      </a:r>
                      <a:endParaRPr/>
                    </a:p>
                  </a:txBody>
                  <a:tcPr marL="60025" marR="60025" marT="29975" marB="299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extLst>
                  <a:ext uri="{0D108BD9-81ED-4DB2-BD59-A6C34878D82A}">
                    <a16:rowId xmlns:a16="http://schemas.microsoft.com/office/drawing/2014/main" val="10001"/>
                  </a:ext>
                </a:extLst>
              </a:tr>
              <a:tr h="399100">
                <a:tc vMerge="1">
                  <a:txBody>
                    <a:bodyPr/>
                    <a:lstStyle/>
                    <a:p>
                      <a:endParaRPr lang="zh-TW"/>
                    </a:p>
                  </a:txBody>
                  <a:tcPr/>
                </a:tc>
                <a:tc>
                  <a:txBody>
                    <a:bodyPr/>
                    <a:lstStyle/>
                    <a:p>
                      <a:pPr marL="0" marR="0" lvl="0" indent="0" algn="ctr" rtl="0">
                        <a:spcBef>
                          <a:spcPts val="0"/>
                        </a:spcBef>
                        <a:spcAft>
                          <a:spcPts val="0"/>
                        </a:spcAft>
                        <a:buNone/>
                      </a:pPr>
                      <a:r>
                        <a:rPr lang="zh-TW" sz="1600">
                          <a:latin typeface="Microsoft JhengHei"/>
                          <a:ea typeface="Microsoft JhengHei"/>
                          <a:cs typeface="Microsoft JhengHei"/>
                          <a:sym typeface="Microsoft JhengHei"/>
                        </a:rPr>
                        <a:t>🕭8:30-🕭9:40</a:t>
                      </a:r>
                      <a:endParaRPr/>
                    </a:p>
                  </a:txBody>
                  <a:tcPr marL="60025" marR="60025" marT="29975" marB="299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a:txBody>
                    <a:bodyPr/>
                    <a:lstStyle/>
                    <a:p>
                      <a:pPr marL="0" marR="0" lvl="0" indent="0" algn="ctr" rtl="0">
                        <a:spcBef>
                          <a:spcPts val="0"/>
                        </a:spcBef>
                        <a:spcAft>
                          <a:spcPts val="0"/>
                        </a:spcAft>
                        <a:buNone/>
                      </a:pPr>
                      <a:r>
                        <a:rPr lang="zh-TW" sz="2400" b="1">
                          <a:solidFill>
                            <a:srgbClr val="FF0000"/>
                          </a:solidFill>
                          <a:latin typeface="Microsoft JhengHei"/>
                          <a:ea typeface="Microsoft JhengHei"/>
                          <a:cs typeface="Microsoft JhengHei"/>
                          <a:sym typeface="Microsoft JhengHei"/>
                        </a:rPr>
                        <a:t>社會</a:t>
                      </a:r>
                      <a:endParaRPr/>
                    </a:p>
                  </a:txBody>
                  <a:tcPr marL="60025" marR="60025" marT="29975" marB="299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a:txBody>
                    <a:bodyPr/>
                    <a:lstStyle/>
                    <a:p>
                      <a:pPr marL="0" marR="0" lvl="0" indent="0" algn="ctr" rtl="0">
                        <a:spcBef>
                          <a:spcPts val="0"/>
                        </a:spcBef>
                        <a:spcAft>
                          <a:spcPts val="0"/>
                        </a:spcAft>
                        <a:buNone/>
                      </a:pPr>
                      <a:r>
                        <a:rPr lang="zh-TW" sz="1600">
                          <a:latin typeface="Microsoft JhengHei"/>
                          <a:ea typeface="Microsoft JhengHei"/>
                          <a:cs typeface="Microsoft JhengHei"/>
                          <a:sym typeface="Microsoft JhengHei"/>
                        </a:rPr>
                        <a:t>🕭8:30-🕭9:40</a:t>
                      </a:r>
                      <a:endParaRPr/>
                    </a:p>
                  </a:txBody>
                  <a:tcPr marL="60025" marR="60025" marT="29975" marB="299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a:txBody>
                    <a:bodyPr/>
                    <a:lstStyle/>
                    <a:p>
                      <a:pPr marL="0" marR="0" lvl="0" indent="0" algn="ctr" rtl="0">
                        <a:spcBef>
                          <a:spcPts val="0"/>
                        </a:spcBef>
                        <a:spcAft>
                          <a:spcPts val="0"/>
                        </a:spcAft>
                        <a:buNone/>
                      </a:pPr>
                      <a:r>
                        <a:rPr lang="zh-TW" sz="2400" b="1">
                          <a:solidFill>
                            <a:srgbClr val="FF0000"/>
                          </a:solidFill>
                          <a:latin typeface="Microsoft JhengHei"/>
                          <a:ea typeface="Microsoft JhengHei"/>
                          <a:cs typeface="Microsoft JhengHei"/>
                          <a:sym typeface="Microsoft JhengHei"/>
                        </a:rPr>
                        <a:t>自然</a:t>
                      </a:r>
                      <a:endParaRPr/>
                    </a:p>
                  </a:txBody>
                  <a:tcPr marL="60025" marR="60025" marT="29975" marB="299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extLst>
                  <a:ext uri="{0D108BD9-81ED-4DB2-BD59-A6C34878D82A}">
                    <a16:rowId xmlns:a16="http://schemas.microsoft.com/office/drawing/2014/main" val="10002"/>
                  </a:ext>
                </a:extLst>
              </a:tr>
              <a:tr h="341950">
                <a:tc vMerge="1">
                  <a:txBody>
                    <a:bodyPr/>
                    <a:lstStyle/>
                    <a:p>
                      <a:endParaRPr lang="zh-TW"/>
                    </a:p>
                  </a:txBody>
                  <a:tcPr/>
                </a:tc>
                <a:tc>
                  <a:txBody>
                    <a:bodyPr/>
                    <a:lstStyle/>
                    <a:p>
                      <a:pPr marL="0" marR="0" lvl="0" indent="0" algn="ctr" rtl="0">
                        <a:spcBef>
                          <a:spcPts val="0"/>
                        </a:spcBef>
                        <a:spcAft>
                          <a:spcPts val="0"/>
                        </a:spcAft>
                        <a:buNone/>
                      </a:pPr>
                      <a:r>
                        <a:rPr lang="zh-TW" sz="1600">
                          <a:latin typeface="Microsoft JhengHei"/>
                          <a:ea typeface="Microsoft JhengHei"/>
                          <a:cs typeface="Microsoft JhengHei"/>
                          <a:sym typeface="Microsoft JhengHei"/>
                        </a:rPr>
                        <a:t>9:40-10:20</a:t>
                      </a:r>
                      <a:endParaRPr/>
                    </a:p>
                  </a:txBody>
                  <a:tcPr marL="60025" marR="60025" marT="29975" marB="299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a:txBody>
                    <a:bodyPr/>
                    <a:lstStyle/>
                    <a:p>
                      <a:pPr marL="0" marR="0" lvl="0" indent="0" algn="ctr" rtl="0">
                        <a:spcBef>
                          <a:spcPts val="0"/>
                        </a:spcBef>
                        <a:spcAft>
                          <a:spcPts val="0"/>
                        </a:spcAft>
                        <a:buNone/>
                      </a:pPr>
                      <a:r>
                        <a:rPr lang="zh-TW" sz="2000">
                          <a:latin typeface="Microsoft JhengHei"/>
                          <a:ea typeface="Microsoft JhengHei"/>
                          <a:cs typeface="Microsoft JhengHei"/>
                          <a:sym typeface="Microsoft JhengHei"/>
                        </a:rPr>
                        <a:t>休息</a:t>
                      </a:r>
                      <a:endParaRPr/>
                    </a:p>
                  </a:txBody>
                  <a:tcPr marL="60025" marR="60025" marT="29975" marB="299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a:txBody>
                    <a:bodyPr/>
                    <a:lstStyle/>
                    <a:p>
                      <a:pPr marL="0" marR="0" lvl="0" indent="0" algn="ctr" rtl="0">
                        <a:spcBef>
                          <a:spcPts val="0"/>
                        </a:spcBef>
                        <a:spcAft>
                          <a:spcPts val="0"/>
                        </a:spcAft>
                        <a:buNone/>
                      </a:pPr>
                      <a:r>
                        <a:rPr lang="zh-TW" sz="1600">
                          <a:latin typeface="Microsoft JhengHei"/>
                          <a:ea typeface="Microsoft JhengHei"/>
                          <a:cs typeface="Microsoft JhengHei"/>
                          <a:sym typeface="Microsoft JhengHei"/>
                        </a:rPr>
                        <a:t>9:40-10:20</a:t>
                      </a:r>
                      <a:endParaRPr/>
                    </a:p>
                  </a:txBody>
                  <a:tcPr marL="60025" marR="60025" marT="29975" marB="299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a:txBody>
                    <a:bodyPr/>
                    <a:lstStyle/>
                    <a:p>
                      <a:pPr marL="0" marR="0" lvl="0" indent="0" algn="ctr" rtl="0">
                        <a:spcBef>
                          <a:spcPts val="0"/>
                        </a:spcBef>
                        <a:spcAft>
                          <a:spcPts val="0"/>
                        </a:spcAft>
                        <a:buNone/>
                      </a:pPr>
                      <a:r>
                        <a:rPr lang="zh-TW" sz="2000">
                          <a:latin typeface="Microsoft JhengHei"/>
                          <a:ea typeface="Microsoft JhengHei"/>
                          <a:cs typeface="Microsoft JhengHei"/>
                          <a:sym typeface="Microsoft JhengHei"/>
                        </a:rPr>
                        <a:t>休息</a:t>
                      </a:r>
                      <a:endParaRPr/>
                    </a:p>
                  </a:txBody>
                  <a:tcPr marL="60025" marR="60025" marT="29975" marB="299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extLst>
                  <a:ext uri="{0D108BD9-81ED-4DB2-BD59-A6C34878D82A}">
                    <a16:rowId xmlns:a16="http://schemas.microsoft.com/office/drawing/2014/main" val="10003"/>
                  </a:ext>
                </a:extLst>
              </a:tr>
              <a:tr h="341950">
                <a:tc vMerge="1">
                  <a:txBody>
                    <a:bodyPr/>
                    <a:lstStyle/>
                    <a:p>
                      <a:endParaRPr lang="zh-TW"/>
                    </a:p>
                  </a:txBody>
                  <a:tcPr/>
                </a:tc>
                <a:tc>
                  <a:txBody>
                    <a:bodyPr/>
                    <a:lstStyle/>
                    <a:p>
                      <a:pPr marL="0" marR="0" lvl="0" indent="0" algn="ctr" rtl="0">
                        <a:spcBef>
                          <a:spcPts val="0"/>
                        </a:spcBef>
                        <a:spcAft>
                          <a:spcPts val="0"/>
                        </a:spcAft>
                        <a:buNone/>
                      </a:pPr>
                      <a:r>
                        <a:rPr lang="zh-TW" sz="1600">
                          <a:latin typeface="Microsoft JhengHei"/>
                          <a:ea typeface="Microsoft JhengHei"/>
                          <a:cs typeface="Microsoft JhengHei"/>
                          <a:sym typeface="Microsoft JhengHei"/>
                        </a:rPr>
                        <a:t>🕭10:20-10:30</a:t>
                      </a:r>
                      <a:endParaRPr/>
                    </a:p>
                  </a:txBody>
                  <a:tcPr marL="60025" marR="60025" marT="29975" marB="299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a:txBody>
                    <a:bodyPr/>
                    <a:lstStyle/>
                    <a:p>
                      <a:pPr marL="0" marR="0" lvl="0" indent="0" algn="ctr" rtl="0">
                        <a:spcBef>
                          <a:spcPts val="0"/>
                        </a:spcBef>
                        <a:spcAft>
                          <a:spcPts val="0"/>
                        </a:spcAft>
                        <a:buNone/>
                      </a:pPr>
                      <a:r>
                        <a:rPr lang="zh-TW" sz="2000">
                          <a:latin typeface="Microsoft JhengHei"/>
                          <a:ea typeface="Microsoft JhengHei"/>
                          <a:cs typeface="Microsoft JhengHei"/>
                          <a:sym typeface="Microsoft JhengHei"/>
                        </a:rPr>
                        <a:t>考試說明</a:t>
                      </a:r>
                      <a:endParaRPr/>
                    </a:p>
                  </a:txBody>
                  <a:tcPr marL="60025" marR="60025" marT="29975" marB="299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a:txBody>
                    <a:bodyPr/>
                    <a:lstStyle/>
                    <a:p>
                      <a:pPr marL="0" marR="0" lvl="0" indent="0" algn="ctr" rtl="0">
                        <a:spcBef>
                          <a:spcPts val="0"/>
                        </a:spcBef>
                        <a:spcAft>
                          <a:spcPts val="0"/>
                        </a:spcAft>
                        <a:buNone/>
                      </a:pPr>
                      <a:r>
                        <a:rPr lang="zh-TW" sz="1600">
                          <a:latin typeface="Microsoft JhengHei"/>
                          <a:ea typeface="Microsoft JhengHei"/>
                          <a:cs typeface="Microsoft JhengHei"/>
                          <a:sym typeface="Microsoft JhengHei"/>
                        </a:rPr>
                        <a:t>🕭10:20-10:30</a:t>
                      </a:r>
                      <a:endParaRPr/>
                    </a:p>
                  </a:txBody>
                  <a:tcPr marL="60025" marR="60025" marT="29975" marB="299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a:txBody>
                    <a:bodyPr/>
                    <a:lstStyle/>
                    <a:p>
                      <a:pPr marL="0" marR="0" lvl="0" indent="0" algn="ctr" rtl="0">
                        <a:spcBef>
                          <a:spcPts val="0"/>
                        </a:spcBef>
                        <a:spcAft>
                          <a:spcPts val="0"/>
                        </a:spcAft>
                        <a:buNone/>
                      </a:pPr>
                      <a:r>
                        <a:rPr lang="zh-TW" sz="2000">
                          <a:latin typeface="Microsoft JhengHei"/>
                          <a:ea typeface="Microsoft JhengHei"/>
                          <a:cs typeface="Microsoft JhengHei"/>
                          <a:sym typeface="Microsoft JhengHei"/>
                        </a:rPr>
                        <a:t>考試說明</a:t>
                      </a:r>
                      <a:endParaRPr/>
                    </a:p>
                  </a:txBody>
                  <a:tcPr marL="60025" marR="60025" marT="29975" marB="299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extLst>
                  <a:ext uri="{0D108BD9-81ED-4DB2-BD59-A6C34878D82A}">
                    <a16:rowId xmlns:a16="http://schemas.microsoft.com/office/drawing/2014/main" val="10004"/>
                  </a:ext>
                </a:extLst>
              </a:tr>
              <a:tr h="399100">
                <a:tc vMerge="1">
                  <a:txBody>
                    <a:bodyPr/>
                    <a:lstStyle/>
                    <a:p>
                      <a:endParaRPr lang="zh-TW"/>
                    </a:p>
                  </a:txBody>
                  <a:tcPr/>
                </a:tc>
                <a:tc rowSpan="4">
                  <a:txBody>
                    <a:bodyPr/>
                    <a:lstStyle/>
                    <a:p>
                      <a:pPr marL="0" marR="0" lvl="0" indent="0" algn="ctr" rtl="0">
                        <a:spcBef>
                          <a:spcPts val="0"/>
                        </a:spcBef>
                        <a:spcAft>
                          <a:spcPts val="0"/>
                        </a:spcAft>
                        <a:buNone/>
                      </a:pPr>
                      <a:r>
                        <a:rPr lang="zh-TW" sz="1600">
                          <a:latin typeface="Microsoft JhengHei"/>
                          <a:ea typeface="Microsoft JhengHei"/>
                          <a:cs typeface="Microsoft JhengHei"/>
                          <a:sym typeface="Microsoft JhengHei"/>
                        </a:rPr>
                        <a:t>🕭10:30-🕭11:50</a:t>
                      </a:r>
                      <a:endParaRPr/>
                    </a:p>
                  </a:txBody>
                  <a:tcPr marL="60025" marR="60025" marT="29975" marB="299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rowSpan="4">
                  <a:txBody>
                    <a:bodyPr/>
                    <a:lstStyle/>
                    <a:p>
                      <a:pPr marL="0" marR="0" lvl="0" indent="0" algn="ctr" rtl="0">
                        <a:spcBef>
                          <a:spcPts val="0"/>
                        </a:spcBef>
                        <a:spcAft>
                          <a:spcPts val="0"/>
                        </a:spcAft>
                        <a:buNone/>
                      </a:pPr>
                      <a:r>
                        <a:rPr lang="zh-TW" sz="2400" b="1">
                          <a:solidFill>
                            <a:srgbClr val="FF0000"/>
                          </a:solidFill>
                          <a:latin typeface="Microsoft JhengHei"/>
                          <a:ea typeface="Microsoft JhengHei"/>
                          <a:cs typeface="Microsoft JhengHei"/>
                          <a:sym typeface="Microsoft JhengHei"/>
                        </a:rPr>
                        <a:t>數學</a:t>
                      </a:r>
                      <a:r>
                        <a:rPr lang="zh-TW" sz="2400" b="0">
                          <a:latin typeface="Microsoft JhengHei"/>
                          <a:ea typeface="Microsoft JhengHei"/>
                          <a:cs typeface="Microsoft JhengHei"/>
                          <a:sym typeface="Microsoft JhengHei"/>
                        </a:rPr>
                        <a:t>  </a:t>
                      </a:r>
                      <a:r>
                        <a:rPr lang="zh-TW" sz="2400" b="0">
                          <a:solidFill>
                            <a:srgbClr val="FF0000"/>
                          </a:solidFill>
                          <a:latin typeface="Microsoft JhengHei"/>
                          <a:ea typeface="Microsoft JhengHei"/>
                          <a:cs typeface="Microsoft JhengHei"/>
                          <a:sym typeface="Microsoft JhengHei"/>
                        </a:rPr>
                        <a:t>                     </a:t>
                      </a:r>
                      <a:endParaRPr/>
                    </a:p>
                  </a:txBody>
                  <a:tcPr marL="60025" marR="60025" marT="29975" marB="299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a:txBody>
                    <a:bodyPr/>
                    <a:lstStyle/>
                    <a:p>
                      <a:pPr marL="0" marR="0" lvl="0" indent="0" algn="ctr" rtl="0">
                        <a:lnSpc>
                          <a:spcPct val="100000"/>
                        </a:lnSpc>
                        <a:spcBef>
                          <a:spcPts val="0"/>
                        </a:spcBef>
                        <a:spcAft>
                          <a:spcPts val="0"/>
                        </a:spcAft>
                        <a:buClr>
                          <a:schemeClr val="dk1"/>
                        </a:buClr>
                        <a:buSzPts val="1600"/>
                        <a:buFont typeface="Microsoft JhengHei"/>
                        <a:buNone/>
                      </a:pPr>
                      <a:r>
                        <a:rPr lang="zh-TW" sz="1600">
                          <a:latin typeface="Microsoft JhengHei"/>
                          <a:ea typeface="Microsoft JhengHei"/>
                          <a:cs typeface="Microsoft JhengHei"/>
                          <a:sym typeface="Microsoft JhengHei"/>
                        </a:rPr>
                        <a:t>🕭10:30-🕭11:30</a:t>
                      </a:r>
                      <a:endParaRPr sz="1600" b="1">
                        <a:latin typeface="Microsoft JhengHei"/>
                        <a:ea typeface="Microsoft JhengHei"/>
                        <a:cs typeface="Microsoft JhengHei"/>
                        <a:sym typeface="Microsoft JhengHei"/>
                      </a:endParaRPr>
                    </a:p>
                  </a:txBody>
                  <a:tcPr marL="60025" marR="60025" marT="29975" marB="299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a:txBody>
                    <a:bodyPr/>
                    <a:lstStyle/>
                    <a:p>
                      <a:pPr marL="0" marR="0" lvl="0" indent="0" algn="ctr" rtl="0">
                        <a:spcBef>
                          <a:spcPts val="0"/>
                        </a:spcBef>
                        <a:spcAft>
                          <a:spcPts val="0"/>
                        </a:spcAft>
                        <a:buNone/>
                      </a:pPr>
                      <a:r>
                        <a:rPr lang="zh-TW" sz="2400" b="1">
                          <a:solidFill>
                            <a:srgbClr val="FF0000"/>
                          </a:solidFill>
                          <a:latin typeface="Microsoft JhengHei"/>
                          <a:ea typeface="Microsoft JhengHei"/>
                          <a:cs typeface="Microsoft JhengHei"/>
                          <a:sym typeface="Microsoft JhengHei"/>
                        </a:rPr>
                        <a:t>英語(閱讀)</a:t>
                      </a:r>
                      <a:endParaRPr sz="2400" b="1">
                        <a:solidFill>
                          <a:srgbClr val="FF0000"/>
                        </a:solidFill>
                        <a:latin typeface="Microsoft JhengHei"/>
                        <a:ea typeface="Microsoft JhengHei"/>
                        <a:cs typeface="Microsoft JhengHei"/>
                        <a:sym typeface="Microsoft JhengHei"/>
                      </a:endParaRPr>
                    </a:p>
                  </a:txBody>
                  <a:tcPr marL="60025" marR="60025" marT="29975" marB="299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extLst>
                  <a:ext uri="{0D108BD9-81ED-4DB2-BD59-A6C34878D82A}">
                    <a16:rowId xmlns:a16="http://schemas.microsoft.com/office/drawing/2014/main" val="10005"/>
                  </a:ext>
                </a:extLst>
              </a:tr>
              <a:tr h="341950">
                <a:tc vMerge="1">
                  <a:txBody>
                    <a:bodyPr/>
                    <a:lstStyle/>
                    <a:p>
                      <a:endParaRPr lang="zh-TW"/>
                    </a:p>
                  </a:txBody>
                  <a:tcPr/>
                </a:tc>
                <a:tc vMerge="1">
                  <a:txBody>
                    <a:bodyPr/>
                    <a:lstStyle/>
                    <a:p>
                      <a:endParaRPr lang="zh-TW"/>
                    </a:p>
                  </a:txBody>
                  <a:tcPr/>
                </a:tc>
                <a:tc vMerge="1">
                  <a:txBody>
                    <a:bodyPr/>
                    <a:lstStyle/>
                    <a:p>
                      <a:endParaRPr lang="zh-TW"/>
                    </a:p>
                  </a:txBody>
                  <a:tcPr/>
                </a:tc>
                <a:tc>
                  <a:txBody>
                    <a:bodyPr/>
                    <a:lstStyle/>
                    <a:p>
                      <a:pPr marL="0" marR="0" lvl="0" indent="0" algn="ctr" rtl="0">
                        <a:lnSpc>
                          <a:spcPct val="100000"/>
                        </a:lnSpc>
                        <a:spcBef>
                          <a:spcPts val="0"/>
                        </a:spcBef>
                        <a:spcAft>
                          <a:spcPts val="0"/>
                        </a:spcAft>
                        <a:buClr>
                          <a:schemeClr val="dk1"/>
                        </a:buClr>
                        <a:buSzPts val="1600"/>
                        <a:buFont typeface="Microsoft JhengHei"/>
                        <a:buNone/>
                      </a:pPr>
                      <a:r>
                        <a:rPr lang="zh-TW" sz="1600">
                          <a:latin typeface="Microsoft JhengHei"/>
                          <a:ea typeface="Microsoft JhengHei"/>
                          <a:cs typeface="Microsoft JhengHei"/>
                          <a:sym typeface="Microsoft JhengHei"/>
                        </a:rPr>
                        <a:t>11:30-12:00</a:t>
                      </a:r>
                      <a:endParaRPr sz="1600" b="1">
                        <a:latin typeface="Microsoft JhengHei"/>
                        <a:ea typeface="Microsoft JhengHei"/>
                        <a:cs typeface="Microsoft JhengHei"/>
                        <a:sym typeface="Microsoft JhengHei"/>
                      </a:endParaRPr>
                    </a:p>
                  </a:txBody>
                  <a:tcPr marL="60025" marR="60025" marT="29975" marB="299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a:txBody>
                    <a:bodyPr/>
                    <a:lstStyle/>
                    <a:p>
                      <a:pPr marL="0" marR="0" lvl="0" indent="0" algn="ctr" rtl="0">
                        <a:spcBef>
                          <a:spcPts val="0"/>
                        </a:spcBef>
                        <a:spcAft>
                          <a:spcPts val="0"/>
                        </a:spcAft>
                        <a:buNone/>
                      </a:pPr>
                      <a:r>
                        <a:rPr lang="zh-TW" sz="2000">
                          <a:latin typeface="Microsoft JhengHei"/>
                          <a:ea typeface="Microsoft JhengHei"/>
                          <a:cs typeface="Microsoft JhengHei"/>
                          <a:sym typeface="Microsoft JhengHei"/>
                        </a:rPr>
                        <a:t>休息</a:t>
                      </a:r>
                      <a:endParaRPr/>
                    </a:p>
                  </a:txBody>
                  <a:tcPr marL="60025" marR="60025" marT="29975" marB="299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extLst>
                  <a:ext uri="{0D108BD9-81ED-4DB2-BD59-A6C34878D82A}">
                    <a16:rowId xmlns:a16="http://schemas.microsoft.com/office/drawing/2014/main" val="10006"/>
                  </a:ext>
                </a:extLst>
              </a:tr>
              <a:tr h="341950">
                <a:tc vMerge="1">
                  <a:txBody>
                    <a:bodyPr/>
                    <a:lstStyle/>
                    <a:p>
                      <a:endParaRPr lang="zh-TW"/>
                    </a:p>
                  </a:txBody>
                  <a:tcPr/>
                </a:tc>
                <a:tc vMerge="1">
                  <a:txBody>
                    <a:bodyPr/>
                    <a:lstStyle/>
                    <a:p>
                      <a:endParaRPr lang="zh-TW"/>
                    </a:p>
                  </a:txBody>
                  <a:tcPr/>
                </a:tc>
                <a:tc vMerge="1">
                  <a:txBody>
                    <a:bodyPr/>
                    <a:lstStyle/>
                    <a:p>
                      <a:endParaRPr lang="zh-TW"/>
                    </a:p>
                  </a:txBody>
                  <a:tcPr/>
                </a:tc>
                <a:tc>
                  <a:txBody>
                    <a:bodyPr/>
                    <a:lstStyle/>
                    <a:p>
                      <a:pPr marL="0" marR="0" lvl="0" indent="0" algn="ctr" rtl="0">
                        <a:lnSpc>
                          <a:spcPct val="100000"/>
                        </a:lnSpc>
                        <a:spcBef>
                          <a:spcPts val="0"/>
                        </a:spcBef>
                        <a:spcAft>
                          <a:spcPts val="0"/>
                        </a:spcAft>
                        <a:buClr>
                          <a:schemeClr val="dk1"/>
                        </a:buClr>
                        <a:buSzPts val="1600"/>
                        <a:buFont typeface="Microsoft JhengHei"/>
                        <a:buNone/>
                      </a:pPr>
                      <a:r>
                        <a:rPr lang="zh-TW" sz="1600">
                          <a:latin typeface="Microsoft JhengHei"/>
                          <a:ea typeface="Microsoft JhengHei"/>
                          <a:cs typeface="Microsoft JhengHei"/>
                          <a:sym typeface="Microsoft JhengHei"/>
                        </a:rPr>
                        <a:t>🕭12:00-12:05</a:t>
                      </a:r>
                      <a:endParaRPr sz="1600" b="1">
                        <a:latin typeface="Microsoft JhengHei"/>
                        <a:ea typeface="Microsoft JhengHei"/>
                        <a:cs typeface="Microsoft JhengHei"/>
                        <a:sym typeface="Microsoft JhengHei"/>
                      </a:endParaRPr>
                    </a:p>
                  </a:txBody>
                  <a:tcPr marL="60025" marR="60025" marT="29975" marB="299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a:txBody>
                    <a:bodyPr/>
                    <a:lstStyle/>
                    <a:p>
                      <a:pPr marL="0" marR="0" lvl="0" indent="0" algn="ctr" rtl="0">
                        <a:spcBef>
                          <a:spcPts val="0"/>
                        </a:spcBef>
                        <a:spcAft>
                          <a:spcPts val="0"/>
                        </a:spcAft>
                        <a:buNone/>
                      </a:pPr>
                      <a:r>
                        <a:rPr lang="zh-TW" sz="2000">
                          <a:latin typeface="Microsoft JhengHei"/>
                          <a:ea typeface="Microsoft JhengHei"/>
                          <a:cs typeface="Microsoft JhengHei"/>
                          <a:sym typeface="Microsoft JhengHei"/>
                        </a:rPr>
                        <a:t>考試說明</a:t>
                      </a:r>
                      <a:endParaRPr/>
                    </a:p>
                  </a:txBody>
                  <a:tcPr marL="60025" marR="60025" marT="29975" marB="299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extLst>
                  <a:ext uri="{0D108BD9-81ED-4DB2-BD59-A6C34878D82A}">
                    <a16:rowId xmlns:a16="http://schemas.microsoft.com/office/drawing/2014/main" val="10007"/>
                  </a:ext>
                </a:extLst>
              </a:tr>
              <a:tr h="399100">
                <a:tc vMerge="1">
                  <a:txBody>
                    <a:bodyPr/>
                    <a:lstStyle/>
                    <a:p>
                      <a:endParaRPr lang="zh-TW"/>
                    </a:p>
                  </a:txBody>
                  <a:tcPr/>
                </a:tc>
                <a:tc vMerge="1">
                  <a:txBody>
                    <a:bodyPr/>
                    <a:lstStyle/>
                    <a:p>
                      <a:endParaRPr lang="zh-TW"/>
                    </a:p>
                  </a:txBody>
                  <a:tcPr/>
                </a:tc>
                <a:tc vMerge="1">
                  <a:txBody>
                    <a:bodyPr/>
                    <a:lstStyle/>
                    <a:p>
                      <a:endParaRPr lang="zh-TW"/>
                    </a:p>
                  </a:txBody>
                  <a:tcPr/>
                </a:tc>
                <a:tc>
                  <a:txBody>
                    <a:bodyPr/>
                    <a:lstStyle/>
                    <a:p>
                      <a:pPr marL="0" marR="0" lvl="0" indent="0" algn="ctr" rtl="0">
                        <a:lnSpc>
                          <a:spcPct val="100000"/>
                        </a:lnSpc>
                        <a:spcBef>
                          <a:spcPts val="0"/>
                        </a:spcBef>
                        <a:spcAft>
                          <a:spcPts val="0"/>
                        </a:spcAft>
                        <a:buClr>
                          <a:schemeClr val="dk1"/>
                        </a:buClr>
                        <a:buSzPts val="1600"/>
                        <a:buFont typeface="Microsoft JhengHei"/>
                        <a:buNone/>
                      </a:pPr>
                      <a:r>
                        <a:rPr lang="zh-TW" sz="1600">
                          <a:latin typeface="Microsoft JhengHei"/>
                          <a:ea typeface="Microsoft JhengHei"/>
                          <a:cs typeface="Microsoft JhengHei"/>
                          <a:sym typeface="Microsoft JhengHei"/>
                        </a:rPr>
                        <a:t>🕭12:05-🕭12:30</a:t>
                      </a:r>
                      <a:endParaRPr sz="1600" b="1">
                        <a:latin typeface="Microsoft JhengHei"/>
                        <a:ea typeface="Microsoft JhengHei"/>
                        <a:cs typeface="Microsoft JhengHei"/>
                        <a:sym typeface="Microsoft JhengHei"/>
                      </a:endParaRPr>
                    </a:p>
                  </a:txBody>
                  <a:tcPr marL="60025" marR="60025" marT="29975" marB="299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a:txBody>
                    <a:bodyPr/>
                    <a:lstStyle/>
                    <a:p>
                      <a:pPr marL="0" marR="0" lvl="0" indent="0" algn="ctr" rtl="0">
                        <a:lnSpc>
                          <a:spcPct val="100000"/>
                        </a:lnSpc>
                        <a:spcBef>
                          <a:spcPts val="0"/>
                        </a:spcBef>
                        <a:spcAft>
                          <a:spcPts val="0"/>
                        </a:spcAft>
                        <a:buClr>
                          <a:srgbClr val="FF0000"/>
                        </a:buClr>
                        <a:buSzPts val="2400"/>
                        <a:buFont typeface="Microsoft JhengHei"/>
                        <a:buNone/>
                      </a:pPr>
                      <a:r>
                        <a:rPr lang="zh-TW" sz="2400" b="1">
                          <a:solidFill>
                            <a:srgbClr val="FF0000"/>
                          </a:solidFill>
                          <a:latin typeface="Microsoft JhengHei"/>
                          <a:ea typeface="Microsoft JhengHei"/>
                          <a:cs typeface="Microsoft JhengHei"/>
                          <a:sym typeface="Microsoft JhengHei"/>
                        </a:rPr>
                        <a:t>英語(聽力)</a:t>
                      </a:r>
                      <a:endParaRPr sz="2400">
                        <a:solidFill>
                          <a:srgbClr val="FF0000"/>
                        </a:solidFill>
                        <a:latin typeface="Microsoft JhengHei"/>
                        <a:ea typeface="Microsoft JhengHei"/>
                        <a:cs typeface="Microsoft JhengHei"/>
                        <a:sym typeface="Microsoft JhengHei"/>
                      </a:endParaRPr>
                    </a:p>
                  </a:txBody>
                  <a:tcPr marL="60025" marR="60025" marT="29975" marB="299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extLst>
                  <a:ext uri="{0D108BD9-81ED-4DB2-BD59-A6C34878D82A}">
                    <a16:rowId xmlns:a16="http://schemas.microsoft.com/office/drawing/2014/main" val="10008"/>
                  </a:ext>
                </a:extLst>
              </a:tr>
              <a:tr h="341950">
                <a:tc rowSpan="5">
                  <a:txBody>
                    <a:bodyPr/>
                    <a:lstStyle/>
                    <a:p>
                      <a:pPr marL="0" marR="0" lvl="0" indent="0" algn="ctr" rtl="0">
                        <a:spcBef>
                          <a:spcPts val="0"/>
                        </a:spcBef>
                        <a:spcAft>
                          <a:spcPts val="0"/>
                        </a:spcAft>
                        <a:buNone/>
                      </a:pPr>
                      <a:r>
                        <a:rPr lang="zh-TW" sz="3200">
                          <a:solidFill>
                            <a:schemeClr val="lt1"/>
                          </a:solidFill>
                          <a:latin typeface="Microsoft JhengHei"/>
                          <a:ea typeface="Microsoft JhengHei"/>
                          <a:cs typeface="Microsoft JhengHei"/>
                          <a:sym typeface="Microsoft JhengHei"/>
                        </a:rPr>
                        <a:t>下</a:t>
                      </a:r>
                      <a:endParaRPr sz="3200">
                        <a:solidFill>
                          <a:schemeClr val="lt1"/>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3200">
                          <a:solidFill>
                            <a:schemeClr val="lt1"/>
                          </a:solidFill>
                          <a:latin typeface="Microsoft JhengHei"/>
                          <a:ea typeface="Microsoft JhengHei"/>
                          <a:cs typeface="Microsoft JhengHei"/>
                          <a:sym typeface="Microsoft JhengHei"/>
                        </a:rPr>
                        <a:t>午</a:t>
                      </a:r>
                      <a:endParaRPr/>
                    </a:p>
                  </a:txBody>
                  <a:tcPr marL="60025" marR="60025" marT="29975" marB="299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solidFill>
                  </a:tcPr>
                </a:tc>
                <a:tc>
                  <a:txBody>
                    <a:bodyPr/>
                    <a:lstStyle/>
                    <a:p>
                      <a:pPr marL="0" marR="0" lvl="0" indent="0" algn="ctr" rtl="0">
                        <a:spcBef>
                          <a:spcPts val="0"/>
                        </a:spcBef>
                        <a:spcAft>
                          <a:spcPts val="0"/>
                        </a:spcAft>
                        <a:buNone/>
                      </a:pPr>
                      <a:r>
                        <a:rPr lang="zh-TW" sz="1600">
                          <a:latin typeface="Microsoft JhengHei"/>
                          <a:ea typeface="Microsoft JhengHei"/>
                          <a:cs typeface="Microsoft JhengHei"/>
                          <a:sym typeface="Microsoft JhengHei"/>
                        </a:rPr>
                        <a:t>🕭13:40-13:50</a:t>
                      </a:r>
                      <a:endParaRPr/>
                    </a:p>
                  </a:txBody>
                  <a:tcPr marL="60025" marR="60025" marT="29975" marB="299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a:txBody>
                    <a:bodyPr/>
                    <a:lstStyle/>
                    <a:p>
                      <a:pPr marL="0" marR="0" lvl="0" indent="0" algn="ctr" rtl="0">
                        <a:spcBef>
                          <a:spcPts val="0"/>
                        </a:spcBef>
                        <a:spcAft>
                          <a:spcPts val="0"/>
                        </a:spcAft>
                        <a:buNone/>
                      </a:pPr>
                      <a:r>
                        <a:rPr lang="zh-TW" sz="2000">
                          <a:latin typeface="Microsoft JhengHei"/>
                          <a:ea typeface="Microsoft JhengHei"/>
                          <a:cs typeface="Microsoft JhengHei"/>
                          <a:sym typeface="Microsoft JhengHei"/>
                        </a:rPr>
                        <a:t>考試說明</a:t>
                      </a:r>
                      <a:endParaRPr/>
                    </a:p>
                  </a:txBody>
                  <a:tcPr marL="60025" marR="60025" marT="29975" marB="299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rowSpan="5" gridSpan="2">
                  <a:txBody>
                    <a:bodyPr/>
                    <a:lstStyle/>
                    <a:p>
                      <a:pPr marL="0" marR="0" lvl="0" indent="0" algn="l" rtl="0">
                        <a:spcBef>
                          <a:spcPts val="0"/>
                        </a:spcBef>
                        <a:spcAft>
                          <a:spcPts val="0"/>
                        </a:spcAft>
                        <a:buNone/>
                      </a:pPr>
                      <a:endParaRPr sz="2000">
                        <a:latin typeface="Microsoft JhengHei"/>
                        <a:ea typeface="Microsoft JhengHei"/>
                        <a:cs typeface="Microsoft JhengHei"/>
                        <a:sym typeface="Microsoft JhengHei"/>
                      </a:endParaRPr>
                    </a:p>
                    <a:p>
                      <a:pPr marL="0" marR="0" lvl="0" indent="0" algn="l" rtl="0">
                        <a:spcBef>
                          <a:spcPts val="0"/>
                        </a:spcBef>
                        <a:spcAft>
                          <a:spcPts val="0"/>
                        </a:spcAft>
                        <a:buNone/>
                      </a:pPr>
                      <a:r>
                        <a:rPr lang="zh-TW" sz="2000">
                          <a:latin typeface="Microsoft JhengHei"/>
                          <a:ea typeface="Microsoft JhengHei"/>
                          <a:cs typeface="Microsoft JhengHei"/>
                          <a:sym typeface="Microsoft JhengHei"/>
                        </a:rPr>
                        <a:t>備註：🕭表示鐘響</a:t>
                      </a:r>
                      <a:endParaRPr sz="2000">
                        <a:latin typeface="Microsoft JhengHei"/>
                        <a:ea typeface="Microsoft JhengHei"/>
                        <a:cs typeface="Microsoft JhengHei"/>
                        <a:sym typeface="Microsoft JhengHei"/>
                      </a:endParaRPr>
                    </a:p>
                    <a:p>
                      <a:pPr marL="0" marR="0" lvl="0" indent="0" algn="l" rtl="0">
                        <a:spcBef>
                          <a:spcPts val="0"/>
                        </a:spcBef>
                        <a:spcAft>
                          <a:spcPts val="0"/>
                        </a:spcAft>
                        <a:buNone/>
                      </a:pPr>
                      <a:endParaRPr sz="2000">
                        <a:latin typeface="Microsoft JhengHei"/>
                        <a:ea typeface="Microsoft JhengHei"/>
                        <a:cs typeface="Microsoft JhengHei"/>
                        <a:sym typeface="Microsoft JhengHei"/>
                      </a:endParaRPr>
                    </a:p>
                  </a:txBody>
                  <a:tcPr marL="60025" marR="60025" marT="29975" marB="299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rowSpan="5" hMerge="1">
                  <a:txBody>
                    <a:bodyPr/>
                    <a:lstStyle/>
                    <a:p>
                      <a:endParaRPr lang="zh-TW"/>
                    </a:p>
                  </a:txBody>
                  <a:tcPr/>
                </a:tc>
                <a:extLst>
                  <a:ext uri="{0D108BD9-81ED-4DB2-BD59-A6C34878D82A}">
                    <a16:rowId xmlns:a16="http://schemas.microsoft.com/office/drawing/2014/main" val="10009"/>
                  </a:ext>
                </a:extLst>
              </a:tr>
              <a:tr h="399100">
                <a:tc vMerge="1">
                  <a:txBody>
                    <a:bodyPr/>
                    <a:lstStyle/>
                    <a:p>
                      <a:endParaRPr lang="zh-TW"/>
                    </a:p>
                  </a:txBody>
                  <a:tcPr/>
                </a:tc>
                <a:tc>
                  <a:txBody>
                    <a:bodyPr/>
                    <a:lstStyle/>
                    <a:p>
                      <a:pPr marL="0" marR="0" lvl="0" indent="0" algn="ctr" rtl="0">
                        <a:spcBef>
                          <a:spcPts val="0"/>
                        </a:spcBef>
                        <a:spcAft>
                          <a:spcPts val="0"/>
                        </a:spcAft>
                        <a:buNone/>
                      </a:pPr>
                      <a:r>
                        <a:rPr lang="zh-TW" sz="1600">
                          <a:latin typeface="Microsoft JhengHei"/>
                          <a:ea typeface="Microsoft JhengHei"/>
                          <a:cs typeface="Microsoft JhengHei"/>
                          <a:sym typeface="Microsoft JhengHei"/>
                        </a:rPr>
                        <a:t>🕭13:50-🕭15:00</a:t>
                      </a:r>
                      <a:endParaRPr/>
                    </a:p>
                  </a:txBody>
                  <a:tcPr marL="60025" marR="60025" marT="29975" marB="299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a:txBody>
                    <a:bodyPr/>
                    <a:lstStyle/>
                    <a:p>
                      <a:pPr marL="0" marR="0" lvl="0" indent="0" algn="ctr" rtl="0">
                        <a:spcBef>
                          <a:spcPts val="0"/>
                        </a:spcBef>
                        <a:spcAft>
                          <a:spcPts val="0"/>
                        </a:spcAft>
                        <a:buNone/>
                      </a:pPr>
                      <a:r>
                        <a:rPr lang="zh-TW" sz="2400" b="1">
                          <a:solidFill>
                            <a:srgbClr val="FF0000"/>
                          </a:solidFill>
                          <a:latin typeface="Microsoft JhengHei"/>
                          <a:ea typeface="Microsoft JhengHei"/>
                          <a:cs typeface="Microsoft JhengHei"/>
                          <a:sym typeface="Microsoft JhengHei"/>
                        </a:rPr>
                        <a:t>國文</a:t>
                      </a:r>
                      <a:endParaRPr/>
                    </a:p>
                  </a:txBody>
                  <a:tcPr marL="60025" marR="60025" marT="29975" marB="299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gridSpan="2" vMerge="1">
                  <a:txBody>
                    <a:bodyPr/>
                    <a:lstStyle/>
                    <a:p>
                      <a:endParaRPr lang="zh-TW"/>
                    </a:p>
                  </a:txBody>
                  <a:tcPr/>
                </a:tc>
                <a:tc hMerge="1" vMerge="1">
                  <a:txBody>
                    <a:bodyPr/>
                    <a:lstStyle/>
                    <a:p>
                      <a:endParaRPr lang="zh-TW"/>
                    </a:p>
                  </a:txBody>
                  <a:tcPr/>
                </a:tc>
                <a:extLst>
                  <a:ext uri="{0D108BD9-81ED-4DB2-BD59-A6C34878D82A}">
                    <a16:rowId xmlns:a16="http://schemas.microsoft.com/office/drawing/2014/main" val="10010"/>
                  </a:ext>
                </a:extLst>
              </a:tr>
              <a:tr h="341950">
                <a:tc vMerge="1">
                  <a:txBody>
                    <a:bodyPr/>
                    <a:lstStyle/>
                    <a:p>
                      <a:endParaRPr lang="zh-TW"/>
                    </a:p>
                  </a:txBody>
                  <a:tcPr/>
                </a:tc>
                <a:tc>
                  <a:txBody>
                    <a:bodyPr/>
                    <a:lstStyle/>
                    <a:p>
                      <a:pPr marL="0" marR="0" lvl="0" indent="0" algn="ctr" rtl="0">
                        <a:spcBef>
                          <a:spcPts val="0"/>
                        </a:spcBef>
                        <a:spcAft>
                          <a:spcPts val="0"/>
                        </a:spcAft>
                        <a:buNone/>
                      </a:pPr>
                      <a:r>
                        <a:rPr lang="zh-TW" sz="1600">
                          <a:latin typeface="Microsoft JhengHei"/>
                          <a:ea typeface="Microsoft JhengHei"/>
                          <a:cs typeface="Microsoft JhengHei"/>
                          <a:sym typeface="Microsoft JhengHei"/>
                        </a:rPr>
                        <a:t>15:00-15:40</a:t>
                      </a:r>
                      <a:endParaRPr/>
                    </a:p>
                  </a:txBody>
                  <a:tcPr marL="60025" marR="60025" marT="29975" marB="299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a:txBody>
                    <a:bodyPr/>
                    <a:lstStyle/>
                    <a:p>
                      <a:pPr marL="0" marR="0" lvl="0" indent="0" algn="ctr" rtl="0">
                        <a:spcBef>
                          <a:spcPts val="0"/>
                        </a:spcBef>
                        <a:spcAft>
                          <a:spcPts val="0"/>
                        </a:spcAft>
                        <a:buNone/>
                      </a:pPr>
                      <a:r>
                        <a:rPr lang="zh-TW" sz="2000">
                          <a:latin typeface="Microsoft JhengHei"/>
                          <a:ea typeface="Microsoft JhengHei"/>
                          <a:cs typeface="Microsoft JhengHei"/>
                          <a:sym typeface="Microsoft JhengHei"/>
                        </a:rPr>
                        <a:t>休息</a:t>
                      </a:r>
                      <a:endParaRPr/>
                    </a:p>
                  </a:txBody>
                  <a:tcPr marL="60025" marR="60025" marT="29975" marB="299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gridSpan="2" vMerge="1">
                  <a:txBody>
                    <a:bodyPr/>
                    <a:lstStyle/>
                    <a:p>
                      <a:endParaRPr lang="zh-TW"/>
                    </a:p>
                  </a:txBody>
                  <a:tcPr/>
                </a:tc>
                <a:tc hMerge="1" vMerge="1">
                  <a:txBody>
                    <a:bodyPr/>
                    <a:lstStyle/>
                    <a:p>
                      <a:endParaRPr lang="zh-TW"/>
                    </a:p>
                  </a:txBody>
                  <a:tcPr/>
                </a:tc>
                <a:extLst>
                  <a:ext uri="{0D108BD9-81ED-4DB2-BD59-A6C34878D82A}">
                    <a16:rowId xmlns:a16="http://schemas.microsoft.com/office/drawing/2014/main" val="10011"/>
                  </a:ext>
                </a:extLst>
              </a:tr>
              <a:tr h="341950">
                <a:tc vMerge="1">
                  <a:txBody>
                    <a:bodyPr/>
                    <a:lstStyle/>
                    <a:p>
                      <a:endParaRPr lang="zh-TW"/>
                    </a:p>
                  </a:txBody>
                  <a:tcPr/>
                </a:tc>
                <a:tc>
                  <a:txBody>
                    <a:bodyPr/>
                    <a:lstStyle/>
                    <a:p>
                      <a:pPr marL="0" marR="0" lvl="0" indent="0" algn="ctr" rtl="0">
                        <a:spcBef>
                          <a:spcPts val="0"/>
                        </a:spcBef>
                        <a:spcAft>
                          <a:spcPts val="0"/>
                        </a:spcAft>
                        <a:buNone/>
                      </a:pPr>
                      <a:r>
                        <a:rPr lang="zh-TW" sz="1600">
                          <a:latin typeface="Microsoft JhengHei"/>
                          <a:ea typeface="Microsoft JhengHei"/>
                          <a:cs typeface="Microsoft JhengHei"/>
                          <a:sym typeface="Microsoft JhengHei"/>
                        </a:rPr>
                        <a:t>🕭15:40-15:50</a:t>
                      </a:r>
                      <a:endParaRPr/>
                    </a:p>
                  </a:txBody>
                  <a:tcPr marL="60025" marR="60025" marT="29975" marB="299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a:txBody>
                    <a:bodyPr/>
                    <a:lstStyle/>
                    <a:p>
                      <a:pPr marL="0" marR="0" lvl="0" indent="0" algn="ctr" rtl="0">
                        <a:spcBef>
                          <a:spcPts val="0"/>
                        </a:spcBef>
                        <a:spcAft>
                          <a:spcPts val="0"/>
                        </a:spcAft>
                        <a:buNone/>
                      </a:pPr>
                      <a:r>
                        <a:rPr lang="zh-TW" sz="2000">
                          <a:latin typeface="Microsoft JhengHei"/>
                          <a:ea typeface="Microsoft JhengHei"/>
                          <a:cs typeface="Microsoft JhengHei"/>
                          <a:sym typeface="Microsoft JhengHei"/>
                        </a:rPr>
                        <a:t>考試說明</a:t>
                      </a:r>
                      <a:endParaRPr/>
                    </a:p>
                  </a:txBody>
                  <a:tcPr marL="60025" marR="60025" marT="29975" marB="299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gridSpan="2" vMerge="1">
                  <a:txBody>
                    <a:bodyPr/>
                    <a:lstStyle/>
                    <a:p>
                      <a:endParaRPr lang="zh-TW"/>
                    </a:p>
                  </a:txBody>
                  <a:tcPr/>
                </a:tc>
                <a:tc hMerge="1" vMerge="1">
                  <a:txBody>
                    <a:bodyPr/>
                    <a:lstStyle/>
                    <a:p>
                      <a:endParaRPr lang="zh-TW"/>
                    </a:p>
                  </a:txBody>
                  <a:tcPr/>
                </a:tc>
                <a:extLst>
                  <a:ext uri="{0D108BD9-81ED-4DB2-BD59-A6C34878D82A}">
                    <a16:rowId xmlns:a16="http://schemas.microsoft.com/office/drawing/2014/main" val="10012"/>
                  </a:ext>
                </a:extLst>
              </a:tr>
              <a:tr h="399100">
                <a:tc vMerge="1">
                  <a:txBody>
                    <a:bodyPr/>
                    <a:lstStyle/>
                    <a:p>
                      <a:endParaRPr lang="zh-TW"/>
                    </a:p>
                  </a:txBody>
                  <a:tcPr/>
                </a:tc>
                <a:tc>
                  <a:txBody>
                    <a:bodyPr/>
                    <a:lstStyle/>
                    <a:p>
                      <a:pPr marL="0" marR="0" lvl="0" indent="0" algn="ctr" rtl="0">
                        <a:spcBef>
                          <a:spcPts val="0"/>
                        </a:spcBef>
                        <a:spcAft>
                          <a:spcPts val="0"/>
                        </a:spcAft>
                        <a:buNone/>
                      </a:pPr>
                      <a:r>
                        <a:rPr lang="zh-TW" sz="1600">
                          <a:latin typeface="Microsoft JhengHei"/>
                          <a:ea typeface="Microsoft JhengHei"/>
                          <a:cs typeface="Microsoft JhengHei"/>
                          <a:sym typeface="Microsoft JhengHei"/>
                        </a:rPr>
                        <a:t>🕭15:50-🕭16:40</a:t>
                      </a:r>
                      <a:endParaRPr/>
                    </a:p>
                  </a:txBody>
                  <a:tcPr marL="60025" marR="60025" marT="29975" marB="299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a:txBody>
                    <a:bodyPr/>
                    <a:lstStyle/>
                    <a:p>
                      <a:pPr marL="0" marR="0" lvl="0" indent="0" algn="ctr" rtl="0">
                        <a:spcBef>
                          <a:spcPts val="0"/>
                        </a:spcBef>
                        <a:spcAft>
                          <a:spcPts val="0"/>
                        </a:spcAft>
                        <a:buNone/>
                      </a:pPr>
                      <a:r>
                        <a:rPr lang="zh-TW" sz="2400" b="1">
                          <a:solidFill>
                            <a:srgbClr val="FF0000"/>
                          </a:solidFill>
                          <a:latin typeface="Microsoft JhengHei"/>
                          <a:ea typeface="Microsoft JhengHei"/>
                          <a:cs typeface="Microsoft JhengHei"/>
                          <a:sym typeface="Microsoft JhengHei"/>
                        </a:rPr>
                        <a:t>寫作測驗</a:t>
                      </a:r>
                      <a:endParaRPr/>
                    </a:p>
                  </a:txBody>
                  <a:tcPr marL="60025" marR="60025" marT="29975" marB="299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gridSpan="2" vMerge="1">
                  <a:txBody>
                    <a:bodyPr/>
                    <a:lstStyle/>
                    <a:p>
                      <a:endParaRPr lang="zh-TW"/>
                    </a:p>
                  </a:txBody>
                  <a:tcPr/>
                </a:tc>
                <a:tc hMerge="1" vMerge="1">
                  <a:txBody>
                    <a:bodyPr/>
                    <a:lstStyle/>
                    <a:p>
                      <a:endParaRPr lang="zh-TW"/>
                    </a:p>
                  </a:txBody>
                  <a:tcPr/>
                </a:tc>
                <a:extLst>
                  <a:ext uri="{0D108BD9-81ED-4DB2-BD59-A6C34878D82A}">
                    <a16:rowId xmlns:a16="http://schemas.microsoft.com/office/drawing/2014/main" val="10013"/>
                  </a:ext>
                </a:extLst>
              </a:tr>
            </a:tbl>
          </a:graphicData>
        </a:graphic>
      </p:graphicFrame>
      <p:sp>
        <p:nvSpPr>
          <p:cNvPr id="463" name="Google Shape;463;p19"/>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ltLang="zh-TW"/>
              <a:t>16</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18"/>
          <p:cNvSpPr txBox="1">
            <a:spLocks noGrp="1"/>
          </p:cNvSpPr>
          <p:nvPr>
            <p:ph type="title"/>
          </p:nvPr>
        </p:nvSpPr>
        <p:spPr>
          <a:xfrm>
            <a:off x="1069848" y="108851"/>
            <a:ext cx="10058400" cy="98091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Georgia"/>
              <a:buNone/>
            </a:pPr>
            <a:r>
              <a:rPr lang="zh-TW"/>
              <a:t>國中教育會考各科時間及題數</a:t>
            </a:r>
            <a:endParaRPr/>
          </a:p>
        </p:txBody>
      </p:sp>
      <p:graphicFrame>
        <p:nvGraphicFramePr>
          <p:cNvPr id="453" name="Google Shape;453;p18"/>
          <p:cNvGraphicFramePr/>
          <p:nvPr/>
        </p:nvGraphicFramePr>
        <p:xfrm>
          <a:off x="839847" y="1089764"/>
          <a:ext cx="10518400" cy="5139635"/>
        </p:xfrm>
        <a:graphic>
          <a:graphicData uri="http://schemas.openxmlformats.org/drawingml/2006/table">
            <a:tbl>
              <a:tblPr firstRow="1" bandRow="1">
                <a:noFill/>
                <a:tableStyleId>{5E14EEC4-98BE-4D64-A1D3-F70A821953EA}</a:tableStyleId>
              </a:tblPr>
              <a:tblGrid>
                <a:gridCol w="886850">
                  <a:extLst>
                    <a:ext uri="{9D8B030D-6E8A-4147-A177-3AD203B41FA5}">
                      <a16:colId xmlns:a16="http://schemas.microsoft.com/office/drawing/2014/main" val="20000"/>
                    </a:ext>
                  </a:extLst>
                </a:gridCol>
                <a:gridCol w="1095050">
                  <a:extLst>
                    <a:ext uri="{9D8B030D-6E8A-4147-A177-3AD203B41FA5}">
                      <a16:colId xmlns:a16="http://schemas.microsoft.com/office/drawing/2014/main" val="20001"/>
                    </a:ext>
                  </a:extLst>
                </a:gridCol>
                <a:gridCol w="1791925">
                  <a:extLst>
                    <a:ext uri="{9D8B030D-6E8A-4147-A177-3AD203B41FA5}">
                      <a16:colId xmlns:a16="http://schemas.microsoft.com/office/drawing/2014/main" val="20002"/>
                    </a:ext>
                  </a:extLst>
                </a:gridCol>
                <a:gridCol w="3708275">
                  <a:extLst>
                    <a:ext uri="{9D8B030D-6E8A-4147-A177-3AD203B41FA5}">
                      <a16:colId xmlns:a16="http://schemas.microsoft.com/office/drawing/2014/main" val="20003"/>
                    </a:ext>
                  </a:extLst>
                </a:gridCol>
                <a:gridCol w="3036300">
                  <a:extLst>
                    <a:ext uri="{9D8B030D-6E8A-4147-A177-3AD203B41FA5}">
                      <a16:colId xmlns:a16="http://schemas.microsoft.com/office/drawing/2014/main" val="20004"/>
                    </a:ext>
                  </a:extLst>
                </a:gridCol>
              </a:tblGrid>
              <a:tr h="621375">
                <a:tc gridSpan="2">
                  <a:txBody>
                    <a:bodyPr/>
                    <a:lstStyle/>
                    <a:p>
                      <a:pPr marL="0" marR="0" lvl="0" indent="0" algn="ctr" rtl="0">
                        <a:spcBef>
                          <a:spcPts val="0"/>
                        </a:spcBef>
                        <a:spcAft>
                          <a:spcPts val="0"/>
                        </a:spcAft>
                        <a:buNone/>
                      </a:pPr>
                      <a:r>
                        <a:rPr lang="zh-TW" sz="2800">
                          <a:latin typeface="Georgia"/>
                          <a:ea typeface="Georgia"/>
                          <a:cs typeface="Georgia"/>
                          <a:sym typeface="Georgia"/>
                        </a:rPr>
                        <a:t>考試科目</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solidFill>
                  </a:tcPr>
                </a:tc>
                <a:tc hMerge="1">
                  <a:txBody>
                    <a:bodyPr/>
                    <a:lstStyle/>
                    <a:p>
                      <a:endParaRPr lang="zh-TW"/>
                    </a:p>
                  </a:txBody>
                  <a:tcPr/>
                </a:tc>
                <a:tc>
                  <a:txBody>
                    <a:bodyPr/>
                    <a:lstStyle/>
                    <a:p>
                      <a:pPr marL="0" marR="0" lvl="0" indent="0" algn="ctr" rtl="0">
                        <a:spcBef>
                          <a:spcPts val="0"/>
                        </a:spcBef>
                        <a:spcAft>
                          <a:spcPts val="0"/>
                        </a:spcAft>
                        <a:buNone/>
                      </a:pPr>
                      <a:r>
                        <a:rPr lang="zh-TW" sz="2800">
                          <a:latin typeface="Georgia"/>
                          <a:ea typeface="Georgia"/>
                          <a:cs typeface="Georgia"/>
                          <a:sym typeface="Georgia"/>
                        </a:rPr>
                        <a:t>時間</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solidFill>
                  </a:tcPr>
                </a:tc>
                <a:tc>
                  <a:txBody>
                    <a:bodyPr/>
                    <a:lstStyle/>
                    <a:p>
                      <a:pPr marL="0" marR="0" lvl="0" indent="0" algn="ctr" rtl="0">
                        <a:spcBef>
                          <a:spcPts val="0"/>
                        </a:spcBef>
                        <a:spcAft>
                          <a:spcPts val="0"/>
                        </a:spcAft>
                        <a:buNone/>
                      </a:pPr>
                      <a:r>
                        <a:rPr lang="zh-TW" sz="2800">
                          <a:latin typeface="Georgia"/>
                          <a:ea typeface="Georgia"/>
                          <a:cs typeface="Georgia"/>
                          <a:sym typeface="Georgia"/>
                        </a:rPr>
                        <a:t>題數</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solidFill>
                  </a:tcPr>
                </a:tc>
                <a:tc>
                  <a:txBody>
                    <a:bodyPr/>
                    <a:lstStyle/>
                    <a:p>
                      <a:pPr marL="0" marR="0" lvl="0" indent="0" algn="ctr" rtl="0">
                        <a:spcBef>
                          <a:spcPts val="0"/>
                        </a:spcBef>
                        <a:spcAft>
                          <a:spcPts val="0"/>
                        </a:spcAft>
                        <a:buNone/>
                      </a:pPr>
                      <a:r>
                        <a:rPr lang="zh-TW" sz="2800">
                          <a:latin typeface="Georgia"/>
                          <a:ea typeface="Georgia"/>
                          <a:cs typeface="Georgia"/>
                          <a:sym typeface="Georgia"/>
                        </a:rPr>
                        <a:t>結果呈現</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solidFill>
                  </a:tcPr>
                </a:tc>
                <a:extLst>
                  <a:ext uri="{0D108BD9-81ED-4DB2-BD59-A6C34878D82A}">
                    <a16:rowId xmlns:a16="http://schemas.microsoft.com/office/drawing/2014/main" val="10000"/>
                  </a:ext>
                </a:extLst>
              </a:tr>
              <a:tr h="621375">
                <a:tc gridSpan="2">
                  <a:txBody>
                    <a:bodyPr/>
                    <a:lstStyle/>
                    <a:p>
                      <a:pPr marL="0" marR="0" lvl="0" indent="0" algn="ctr" rtl="0">
                        <a:spcBef>
                          <a:spcPts val="0"/>
                        </a:spcBef>
                        <a:spcAft>
                          <a:spcPts val="0"/>
                        </a:spcAft>
                        <a:buNone/>
                      </a:pPr>
                      <a:r>
                        <a:rPr lang="zh-TW" sz="2400">
                          <a:solidFill>
                            <a:schemeClr val="lt1"/>
                          </a:solidFill>
                          <a:latin typeface="Microsoft JhengHei"/>
                          <a:ea typeface="Microsoft JhengHei"/>
                          <a:cs typeface="Microsoft JhengHei"/>
                          <a:sym typeface="Microsoft JhengHei"/>
                        </a:rPr>
                        <a:t>國文</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solidFill>
                  </a:tcPr>
                </a:tc>
                <a:tc hMerge="1">
                  <a:txBody>
                    <a:bodyPr/>
                    <a:lstStyle/>
                    <a:p>
                      <a:endParaRPr lang="zh-TW"/>
                    </a:p>
                  </a:txBody>
                  <a:tcPr/>
                </a:tc>
                <a:tc>
                  <a:txBody>
                    <a:bodyPr/>
                    <a:lstStyle/>
                    <a:p>
                      <a:pPr marL="0" marR="0" lvl="0" indent="0" algn="ctr" rtl="0">
                        <a:spcBef>
                          <a:spcPts val="0"/>
                        </a:spcBef>
                        <a:spcAft>
                          <a:spcPts val="0"/>
                        </a:spcAft>
                        <a:buNone/>
                      </a:pPr>
                      <a:r>
                        <a:rPr lang="zh-TW" sz="2000" b="0">
                          <a:latin typeface="Microsoft JhengHei"/>
                          <a:ea typeface="Microsoft JhengHei"/>
                          <a:cs typeface="Microsoft JhengHei"/>
                          <a:sym typeface="Microsoft JhengHei"/>
                        </a:rPr>
                        <a:t>70分鐘</a:t>
                      </a:r>
                      <a:endParaRPr/>
                    </a:p>
                  </a:txBody>
                  <a:tcPr marL="54625" marR="54625" marT="29200" marB="29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a:txBody>
                    <a:bodyPr/>
                    <a:lstStyle/>
                    <a:p>
                      <a:pPr marL="0" marR="0" lvl="0" indent="0" algn="ctr" rtl="0">
                        <a:spcBef>
                          <a:spcPts val="0"/>
                        </a:spcBef>
                        <a:spcAft>
                          <a:spcPts val="0"/>
                        </a:spcAft>
                        <a:buNone/>
                      </a:pPr>
                      <a:r>
                        <a:rPr lang="zh-TW" sz="1800" b="0">
                          <a:latin typeface="Microsoft JhengHei"/>
                          <a:ea typeface="Microsoft JhengHei"/>
                          <a:cs typeface="Microsoft JhengHei"/>
                          <a:sym typeface="Microsoft JhengHei"/>
                        </a:rPr>
                        <a:t>38～46題</a:t>
                      </a:r>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rowSpan="6">
                  <a:txBody>
                    <a:bodyPr/>
                    <a:lstStyle/>
                    <a:p>
                      <a:pPr marL="0" marR="0" lvl="0" indent="0" algn="just" rtl="0">
                        <a:spcBef>
                          <a:spcPts val="0"/>
                        </a:spcBef>
                        <a:spcAft>
                          <a:spcPts val="0"/>
                        </a:spcAft>
                        <a:buNone/>
                      </a:pPr>
                      <a:r>
                        <a:rPr lang="zh-TW" sz="1800" b="0">
                          <a:latin typeface="Microsoft JhengHei"/>
                          <a:ea typeface="Microsoft JhengHei"/>
                          <a:cs typeface="Microsoft JhengHei"/>
                          <a:sym typeface="Microsoft JhengHei"/>
                        </a:rPr>
                        <a:t>分為</a:t>
                      </a:r>
                      <a:r>
                        <a:rPr lang="zh-TW" sz="1800" b="0">
                          <a:solidFill>
                            <a:srgbClr val="0000CC"/>
                          </a:solidFill>
                          <a:latin typeface="Microsoft JhengHei"/>
                          <a:ea typeface="Microsoft JhengHei"/>
                          <a:cs typeface="Microsoft JhengHei"/>
                          <a:sym typeface="Microsoft JhengHei"/>
                        </a:rPr>
                        <a:t>「精熟」(A)</a:t>
                      </a:r>
                      <a:r>
                        <a:rPr lang="zh-TW" sz="1800" b="0">
                          <a:solidFill>
                            <a:schemeClr val="dk1"/>
                          </a:solidFill>
                          <a:latin typeface="Microsoft JhengHei"/>
                          <a:ea typeface="Microsoft JhengHei"/>
                          <a:cs typeface="Microsoft JhengHei"/>
                          <a:sym typeface="Microsoft JhengHei"/>
                        </a:rPr>
                        <a:t>、</a:t>
                      </a:r>
                      <a:r>
                        <a:rPr lang="zh-TW" sz="1800" b="0">
                          <a:solidFill>
                            <a:srgbClr val="0000CC"/>
                          </a:solidFill>
                          <a:latin typeface="Microsoft JhengHei"/>
                          <a:ea typeface="Microsoft JhengHei"/>
                          <a:cs typeface="Microsoft JhengHei"/>
                          <a:sym typeface="Microsoft JhengHei"/>
                        </a:rPr>
                        <a:t>「基礎」(B)</a:t>
                      </a:r>
                      <a:r>
                        <a:rPr lang="zh-TW" sz="1800" b="0">
                          <a:latin typeface="Microsoft JhengHei"/>
                          <a:ea typeface="Microsoft JhengHei"/>
                          <a:cs typeface="Microsoft JhengHei"/>
                          <a:sym typeface="Microsoft JhengHei"/>
                        </a:rPr>
                        <a:t>和</a:t>
                      </a:r>
                      <a:r>
                        <a:rPr lang="zh-TW" sz="1800" b="0">
                          <a:solidFill>
                            <a:srgbClr val="0000CC"/>
                          </a:solidFill>
                          <a:latin typeface="Microsoft JhengHei"/>
                          <a:ea typeface="Microsoft JhengHei"/>
                          <a:cs typeface="Microsoft JhengHei"/>
                          <a:sym typeface="Microsoft JhengHei"/>
                        </a:rPr>
                        <a:t>「待加強」(C)</a:t>
                      </a:r>
                      <a:r>
                        <a:rPr lang="zh-TW" sz="1800" b="0">
                          <a:solidFill>
                            <a:schemeClr val="dk1"/>
                          </a:solidFill>
                          <a:latin typeface="Microsoft JhengHei"/>
                          <a:ea typeface="Microsoft JhengHei"/>
                          <a:cs typeface="Microsoft JhengHei"/>
                          <a:sym typeface="Microsoft JhengHei"/>
                        </a:rPr>
                        <a:t>3</a:t>
                      </a:r>
                      <a:r>
                        <a:rPr lang="zh-TW" sz="1800" b="0">
                          <a:latin typeface="Microsoft JhengHei"/>
                          <a:ea typeface="Microsoft JhengHei"/>
                          <a:cs typeface="Microsoft JhengHei"/>
                          <a:sym typeface="Microsoft JhengHei"/>
                        </a:rPr>
                        <a:t>等級。</a:t>
                      </a:r>
                      <a:endParaRPr sz="1800" b="0">
                        <a:latin typeface="Microsoft JhengHei"/>
                        <a:ea typeface="Microsoft JhengHei"/>
                        <a:cs typeface="Microsoft JhengHei"/>
                        <a:sym typeface="Microsoft JhengHei"/>
                      </a:endParaRPr>
                    </a:p>
                    <a:p>
                      <a:pPr marL="0" marR="0" lvl="0" indent="0" algn="just" rtl="0">
                        <a:spcBef>
                          <a:spcPts val="0"/>
                        </a:spcBef>
                        <a:spcAft>
                          <a:spcPts val="0"/>
                        </a:spcAft>
                        <a:buNone/>
                      </a:pPr>
                      <a:r>
                        <a:rPr lang="zh-TW" sz="1800" b="0" u="none">
                          <a:solidFill>
                            <a:srgbClr val="002060"/>
                          </a:solidFill>
                          <a:latin typeface="Microsoft JhengHei"/>
                          <a:ea typeface="Microsoft JhengHei"/>
                          <a:cs typeface="Microsoft JhengHei"/>
                          <a:sym typeface="Microsoft JhengHei"/>
                        </a:rPr>
                        <a:t>【在精熟(A)等級分別標示A++（精熟等級前25%）及A+(精熟等級前26%～50%），並在基礎(B)等級分別標示B++（基礎等級前25%）及B+（基礎等級前26%～50%）】</a:t>
                      </a:r>
                      <a:endParaRPr sz="1800" b="0">
                        <a:solidFill>
                          <a:srgbClr val="002060"/>
                        </a:solidFill>
                        <a:latin typeface="Microsoft JhengHei"/>
                        <a:ea typeface="Microsoft JhengHei"/>
                        <a:cs typeface="Microsoft JhengHei"/>
                        <a:sym typeface="Microsoft JhengHei"/>
                      </a:endParaRPr>
                    </a:p>
                    <a:p>
                      <a:pPr marL="0" marR="0" lvl="0" indent="0" algn="l" rtl="0">
                        <a:lnSpc>
                          <a:spcPct val="100000"/>
                        </a:lnSpc>
                        <a:spcBef>
                          <a:spcPts val="0"/>
                        </a:spcBef>
                        <a:spcAft>
                          <a:spcPts val="0"/>
                        </a:spcAft>
                        <a:buClr>
                          <a:srgbClr val="FF0000"/>
                        </a:buClr>
                        <a:buSzPts val="1800"/>
                        <a:buFont typeface="Microsoft JhengHei"/>
                        <a:buNone/>
                      </a:pPr>
                      <a:r>
                        <a:rPr lang="zh-TW" sz="1800" b="0">
                          <a:solidFill>
                            <a:srgbClr val="FF0000"/>
                          </a:solidFill>
                          <a:latin typeface="Microsoft JhengHei"/>
                          <a:ea typeface="Microsoft JhengHei"/>
                          <a:cs typeface="Microsoft JhengHei"/>
                          <a:sym typeface="Microsoft JhengHei"/>
                        </a:rPr>
                        <a:t>成績計算方式可詳見教育部國中教育會考網站：</a:t>
                      </a:r>
                      <a:r>
                        <a:rPr lang="zh-TW" sz="1800" b="0" u="sng">
                          <a:solidFill>
                            <a:schemeClr val="dk1"/>
                          </a:solidFill>
                          <a:latin typeface="Microsoft JhengHei"/>
                          <a:ea typeface="Microsoft JhengHei"/>
                          <a:cs typeface="Microsoft JhengHei"/>
                          <a:sym typeface="Microsoft JhengHei"/>
                          <a:hlinkClick r:id="rId3">
                            <a:extLst>
                              <a:ext uri="{A12FA001-AC4F-418D-AE19-62706E023703}">
                                <ahyp:hlinkClr xmlns:ahyp="http://schemas.microsoft.com/office/drawing/2018/hyperlinkcolor" val="tx"/>
                              </a:ext>
                            </a:extLst>
                          </a:hlinkClick>
                        </a:rPr>
                        <a:t>https://cap.rcpet.edu.tw</a:t>
                      </a:r>
                      <a:endParaRPr sz="1800" b="0">
                        <a:solidFill>
                          <a:schemeClr val="dk1"/>
                        </a:solidFill>
                        <a:latin typeface="Microsoft JhengHei"/>
                        <a:ea typeface="Microsoft JhengHei"/>
                        <a:cs typeface="Microsoft JhengHei"/>
                        <a:sym typeface="Microsoft JhengHe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extLst>
                  <a:ext uri="{0D108BD9-81ED-4DB2-BD59-A6C34878D82A}">
                    <a16:rowId xmlns:a16="http://schemas.microsoft.com/office/drawing/2014/main" val="10001"/>
                  </a:ext>
                </a:extLst>
              </a:tr>
              <a:tr h="588425">
                <a:tc rowSpan="2">
                  <a:txBody>
                    <a:bodyPr/>
                    <a:lstStyle/>
                    <a:p>
                      <a:pPr marL="0" marR="0" lvl="0" indent="0" algn="ctr" rtl="0">
                        <a:spcBef>
                          <a:spcPts val="0"/>
                        </a:spcBef>
                        <a:spcAft>
                          <a:spcPts val="0"/>
                        </a:spcAft>
                        <a:buNone/>
                      </a:pPr>
                      <a:endParaRPr sz="2400">
                        <a:solidFill>
                          <a:schemeClr val="lt1"/>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2400">
                          <a:solidFill>
                            <a:schemeClr val="lt1"/>
                          </a:solidFill>
                          <a:latin typeface="Microsoft JhengHei"/>
                          <a:ea typeface="Microsoft JhengHei"/>
                          <a:cs typeface="Microsoft JhengHei"/>
                          <a:sym typeface="Microsoft JhengHei"/>
                        </a:rPr>
                        <a:t>英語</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solidFill>
                  </a:tcPr>
                </a:tc>
                <a:tc>
                  <a:txBody>
                    <a:bodyPr/>
                    <a:lstStyle/>
                    <a:p>
                      <a:pPr marL="0" marR="0" lvl="0" indent="0" algn="ctr" rtl="0">
                        <a:spcBef>
                          <a:spcPts val="0"/>
                        </a:spcBef>
                        <a:spcAft>
                          <a:spcPts val="0"/>
                        </a:spcAft>
                        <a:buNone/>
                      </a:pPr>
                      <a:r>
                        <a:rPr lang="zh-TW" sz="2400">
                          <a:solidFill>
                            <a:schemeClr val="lt1"/>
                          </a:solidFill>
                          <a:latin typeface="Microsoft JhengHei"/>
                          <a:ea typeface="Microsoft JhengHei"/>
                          <a:cs typeface="Microsoft JhengHei"/>
                          <a:sym typeface="Microsoft JhengHei"/>
                        </a:rPr>
                        <a:t>閱讀</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solidFill>
                  </a:tcPr>
                </a:tc>
                <a:tc>
                  <a:txBody>
                    <a:bodyPr/>
                    <a:lstStyle/>
                    <a:p>
                      <a:pPr marL="0" marR="0" lvl="0" indent="0" algn="ctr" rtl="0">
                        <a:spcBef>
                          <a:spcPts val="0"/>
                        </a:spcBef>
                        <a:spcAft>
                          <a:spcPts val="0"/>
                        </a:spcAft>
                        <a:buNone/>
                      </a:pPr>
                      <a:r>
                        <a:rPr lang="zh-TW" sz="2000" b="0">
                          <a:latin typeface="Microsoft JhengHei"/>
                          <a:ea typeface="Microsoft JhengHei"/>
                          <a:cs typeface="Microsoft JhengHei"/>
                          <a:sym typeface="Microsoft JhengHei"/>
                        </a:rPr>
                        <a:t>60分鐘</a:t>
                      </a:r>
                      <a:endParaRPr/>
                    </a:p>
                  </a:txBody>
                  <a:tcPr marL="54625" marR="54625" marT="29200" marB="29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a:txBody>
                    <a:bodyPr/>
                    <a:lstStyle/>
                    <a:p>
                      <a:pPr marL="0" marR="0" lvl="0" indent="0" algn="ctr" rtl="0">
                        <a:spcBef>
                          <a:spcPts val="0"/>
                        </a:spcBef>
                        <a:spcAft>
                          <a:spcPts val="0"/>
                        </a:spcAft>
                        <a:buNone/>
                      </a:pPr>
                      <a:r>
                        <a:rPr lang="zh-TW" sz="1800" b="0">
                          <a:latin typeface="Microsoft JhengHei"/>
                          <a:ea typeface="Microsoft JhengHei"/>
                          <a:cs typeface="Microsoft JhengHei"/>
                          <a:sym typeface="Microsoft JhengHei"/>
                        </a:rPr>
                        <a:t>閱讀40～45題</a:t>
                      </a:r>
                      <a:endParaRPr sz="1800" b="0">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1800" b="0">
                          <a:solidFill>
                            <a:srgbClr val="FF0000"/>
                          </a:solidFill>
                          <a:latin typeface="Microsoft JhengHei"/>
                          <a:ea typeface="Microsoft JhengHei"/>
                          <a:cs typeface="Microsoft JhengHei"/>
                          <a:sym typeface="Microsoft JhengHei"/>
                        </a:rPr>
                        <a:t>(占總成績80%)</a:t>
                      </a:r>
                      <a:r>
                        <a:rPr lang="zh-TW" sz="1800" b="0">
                          <a:latin typeface="Microsoft JhengHei"/>
                          <a:ea typeface="Microsoft JhengHei"/>
                          <a:cs typeface="Microsoft JhengHei"/>
                          <a:sym typeface="Microsoft JhengHei"/>
                        </a:rPr>
                        <a:t> </a:t>
                      </a:r>
                      <a:endParaRPr sz="1800" b="0">
                        <a:latin typeface="Microsoft JhengHei"/>
                        <a:ea typeface="Microsoft JhengHei"/>
                        <a:cs typeface="Microsoft JhengHei"/>
                        <a:sym typeface="Microsoft JhengHei"/>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vMerge="1">
                  <a:txBody>
                    <a:bodyPr/>
                    <a:lstStyle/>
                    <a:p>
                      <a:endParaRPr lang="zh-TW"/>
                    </a:p>
                  </a:txBody>
                  <a:tcPr/>
                </a:tc>
                <a:extLst>
                  <a:ext uri="{0D108BD9-81ED-4DB2-BD59-A6C34878D82A}">
                    <a16:rowId xmlns:a16="http://schemas.microsoft.com/office/drawing/2014/main" val="10002"/>
                  </a:ext>
                </a:extLst>
              </a:tr>
              <a:tr h="621375">
                <a:tc vMerge="1">
                  <a:txBody>
                    <a:bodyPr/>
                    <a:lstStyle/>
                    <a:p>
                      <a:endParaRPr lang="zh-TW"/>
                    </a:p>
                  </a:txBody>
                  <a:tcPr/>
                </a:tc>
                <a:tc>
                  <a:txBody>
                    <a:bodyPr/>
                    <a:lstStyle/>
                    <a:p>
                      <a:pPr marL="0" marR="0" lvl="0" indent="0" algn="ctr" rtl="0">
                        <a:spcBef>
                          <a:spcPts val="0"/>
                        </a:spcBef>
                        <a:spcAft>
                          <a:spcPts val="0"/>
                        </a:spcAft>
                        <a:buNone/>
                      </a:pPr>
                      <a:r>
                        <a:rPr lang="zh-TW" sz="2400">
                          <a:solidFill>
                            <a:schemeClr val="lt1"/>
                          </a:solidFill>
                          <a:latin typeface="Microsoft JhengHei"/>
                          <a:ea typeface="Microsoft JhengHei"/>
                          <a:cs typeface="Microsoft JhengHei"/>
                          <a:sym typeface="Microsoft JhengHei"/>
                        </a:rPr>
                        <a:t>聽力</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solidFill>
                  </a:tcPr>
                </a:tc>
                <a:tc>
                  <a:txBody>
                    <a:bodyPr/>
                    <a:lstStyle/>
                    <a:p>
                      <a:pPr marL="0" marR="0" lvl="0" indent="0" algn="ctr" rtl="0">
                        <a:spcBef>
                          <a:spcPts val="0"/>
                        </a:spcBef>
                        <a:spcAft>
                          <a:spcPts val="0"/>
                        </a:spcAft>
                        <a:buNone/>
                      </a:pPr>
                      <a:r>
                        <a:rPr lang="zh-TW" sz="2000" b="0">
                          <a:latin typeface="Microsoft JhengHei"/>
                          <a:ea typeface="Microsoft JhengHei"/>
                          <a:cs typeface="Microsoft JhengHei"/>
                          <a:sym typeface="Microsoft JhengHei"/>
                        </a:rPr>
                        <a:t>25分鐘</a:t>
                      </a:r>
                      <a:endParaRPr sz="2000" b="0">
                        <a:latin typeface="Microsoft JhengHei"/>
                        <a:ea typeface="Microsoft JhengHei"/>
                        <a:cs typeface="Microsoft JhengHei"/>
                        <a:sym typeface="Microsoft JhengHei"/>
                      </a:endParaRPr>
                    </a:p>
                  </a:txBody>
                  <a:tcPr marL="54625" marR="54625" marT="29200" marB="29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a:txBody>
                    <a:bodyPr/>
                    <a:lstStyle/>
                    <a:p>
                      <a:pPr marL="0" marR="0" lvl="0" indent="0" algn="ctr" rtl="0">
                        <a:lnSpc>
                          <a:spcPct val="100000"/>
                        </a:lnSpc>
                        <a:spcBef>
                          <a:spcPts val="0"/>
                        </a:spcBef>
                        <a:spcAft>
                          <a:spcPts val="0"/>
                        </a:spcAft>
                        <a:buClr>
                          <a:schemeClr val="dk1"/>
                        </a:buClr>
                        <a:buSzPts val="1800"/>
                        <a:buFont typeface="Microsoft JhengHei"/>
                        <a:buNone/>
                      </a:pPr>
                      <a:r>
                        <a:rPr lang="zh-TW" sz="1800" b="0">
                          <a:latin typeface="Microsoft JhengHei"/>
                          <a:ea typeface="Microsoft JhengHei"/>
                          <a:cs typeface="Microsoft JhengHei"/>
                          <a:sym typeface="Microsoft JhengHei"/>
                        </a:rPr>
                        <a:t>20～30題</a:t>
                      </a:r>
                      <a:endParaRPr sz="1800" b="0">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1800" b="0">
                          <a:solidFill>
                            <a:srgbClr val="FF0000"/>
                          </a:solidFill>
                          <a:latin typeface="Microsoft JhengHei"/>
                          <a:ea typeface="Microsoft JhengHei"/>
                          <a:cs typeface="Microsoft JhengHei"/>
                          <a:sym typeface="Microsoft JhengHei"/>
                        </a:rPr>
                        <a:t>(占總成績20%)</a:t>
                      </a:r>
                      <a:endParaRPr sz="1800" b="0">
                        <a:latin typeface="Microsoft JhengHei"/>
                        <a:ea typeface="Microsoft JhengHei"/>
                        <a:cs typeface="Microsoft JhengHei"/>
                        <a:sym typeface="Microsoft JhengHei"/>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vMerge="1">
                  <a:txBody>
                    <a:bodyPr/>
                    <a:lstStyle/>
                    <a:p>
                      <a:endParaRPr lang="zh-TW"/>
                    </a:p>
                  </a:txBody>
                  <a:tcPr/>
                </a:tc>
                <a:extLst>
                  <a:ext uri="{0D108BD9-81ED-4DB2-BD59-A6C34878D82A}">
                    <a16:rowId xmlns:a16="http://schemas.microsoft.com/office/drawing/2014/main" val="10003"/>
                  </a:ext>
                </a:extLst>
              </a:tr>
              <a:tr h="793875">
                <a:tc gridSpan="2">
                  <a:txBody>
                    <a:bodyPr/>
                    <a:lstStyle/>
                    <a:p>
                      <a:pPr marL="0" marR="0" lvl="0" indent="0" algn="ctr" rtl="0">
                        <a:spcBef>
                          <a:spcPts val="0"/>
                        </a:spcBef>
                        <a:spcAft>
                          <a:spcPts val="0"/>
                        </a:spcAft>
                        <a:buNone/>
                      </a:pPr>
                      <a:r>
                        <a:rPr lang="zh-TW" sz="2400">
                          <a:solidFill>
                            <a:schemeClr val="lt1"/>
                          </a:solidFill>
                          <a:latin typeface="Microsoft JhengHei"/>
                          <a:ea typeface="Microsoft JhengHei"/>
                          <a:cs typeface="Microsoft JhengHei"/>
                          <a:sym typeface="Microsoft JhengHei"/>
                        </a:rPr>
                        <a:t>數學</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solidFill>
                  </a:tcPr>
                </a:tc>
                <a:tc hMerge="1">
                  <a:txBody>
                    <a:bodyPr/>
                    <a:lstStyle/>
                    <a:p>
                      <a:endParaRPr lang="zh-TW"/>
                    </a:p>
                  </a:txBody>
                  <a:tcPr/>
                </a:tc>
                <a:tc>
                  <a:txBody>
                    <a:bodyPr/>
                    <a:lstStyle/>
                    <a:p>
                      <a:pPr marL="0" marR="0" lvl="0" indent="0" algn="ctr" rtl="0">
                        <a:spcBef>
                          <a:spcPts val="0"/>
                        </a:spcBef>
                        <a:spcAft>
                          <a:spcPts val="0"/>
                        </a:spcAft>
                        <a:buNone/>
                      </a:pPr>
                      <a:r>
                        <a:rPr lang="zh-TW" sz="2000" b="0">
                          <a:latin typeface="Microsoft JhengHei"/>
                          <a:ea typeface="Microsoft JhengHei"/>
                          <a:cs typeface="Microsoft JhengHei"/>
                          <a:sym typeface="Microsoft JhengHei"/>
                        </a:rPr>
                        <a:t>80分鐘</a:t>
                      </a:r>
                      <a:endParaRPr/>
                    </a:p>
                  </a:txBody>
                  <a:tcPr marL="54625" marR="54625" marT="29200" marB="29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a:txBody>
                    <a:bodyPr/>
                    <a:lstStyle/>
                    <a:p>
                      <a:pPr marL="0" marR="0" lvl="0" indent="0" algn="ctr" rtl="0">
                        <a:spcBef>
                          <a:spcPts val="0"/>
                        </a:spcBef>
                        <a:spcAft>
                          <a:spcPts val="0"/>
                        </a:spcAft>
                        <a:buNone/>
                      </a:pPr>
                      <a:r>
                        <a:rPr lang="zh-TW" sz="1800" b="0">
                          <a:latin typeface="Microsoft JhengHei"/>
                          <a:ea typeface="Microsoft JhengHei"/>
                          <a:cs typeface="Microsoft JhengHei"/>
                          <a:sym typeface="Microsoft JhengHei"/>
                        </a:rPr>
                        <a:t>25～30題 </a:t>
                      </a:r>
                      <a:endParaRPr/>
                    </a:p>
                    <a:p>
                      <a:pPr marL="0" marR="0" lvl="0" indent="0" algn="ctr" rtl="0">
                        <a:lnSpc>
                          <a:spcPct val="100000"/>
                        </a:lnSpc>
                        <a:spcBef>
                          <a:spcPts val="0"/>
                        </a:spcBef>
                        <a:spcAft>
                          <a:spcPts val="0"/>
                        </a:spcAft>
                        <a:buClr>
                          <a:schemeClr val="dk1"/>
                        </a:buClr>
                        <a:buSzPts val="1800"/>
                        <a:buFont typeface="Microsoft JhengHei"/>
                        <a:buNone/>
                      </a:pPr>
                      <a:r>
                        <a:rPr lang="zh-TW" sz="1800" b="0">
                          <a:latin typeface="Microsoft JhengHei"/>
                          <a:ea typeface="Microsoft JhengHei"/>
                          <a:cs typeface="Microsoft JhengHei"/>
                          <a:sym typeface="Microsoft JhengHei"/>
                        </a:rPr>
                        <a:t>選擇題23～28題</a:t>
                      </a:r>
                      <a:r>
                        <a:rPr lang="zh-TW" sz="1800" b="0">
                          <a:solidFill>
                            <a:srgbClr val="FF0000"/>
                          </a:solidFill>
                          <a:latin typeface="Microsoft JhengHei"/>
                          <a:ea typeface="Microsoft JhengHei"/>
                          <a:cs typeface="Microsoft JhengHei"/>
                          <a:sym typeface="Microsoft JhengHei"/>
                        </a:rPr>
                        <a:t>(占總成績85%)</a:t>
                      </a:r>
                      <a:r>
                        <a:rPr lang="zh-TW" sz="1800" b="0">
                          <a:latin typeface="Microsoft JhengHei"/>
                          <a:ea typeface="Microsoft JhengHei"/>
                          <a:cs typeface="Microsoft JhengHei"/>
                          <a:sym typeface="Microsoft JhengHei"/>
                        </a:rPr>
                        <a:t> </a:t>
                      </a:r>
                      <a:endParaRPr/>
                    </a:p>
                    <a:p>
                      <a:pPr marL="0" marR="0" lvl="0" indent="0" algn="ctr" rtl="0">
                        <a:lnSpc>
                          <a:spcPct val="100000"/>
                        </a:lnSpc>
                        <a:spcBef>
                          <a:spcPts val="0"/>
                        </a:spcBef>
                        <a:spcAft>
                          <a:spcPts val="0"/>
                        </a:spcAft>
                        <a:buClr>
                          <a:schemeClr val="dk1"/>
                        </a:buClr>
                        <a:buSzPts val="1800"/>
                        <a:buFont typeface="Microsoft JhengHei"/>
                        <a:buNone/>
                      </a:pPr>
                      <a:r>
                        <a:rPr lang="zh-TW" sz="1800" b="0">
                          <a:latin typeface="Microsoft JhengHei"/>
                          <a:ea typeface="Microsoft JhengHei"/>
                          <a:cs typeface="Microsoft JhengHei"/>
                          <a:sym typeface="Microsoft JhengHei"/>
                        </a:rPr>
                        <a:t>非選擇題</a:t>
                      </a:r>
                      <a:r>
                        <a:rPr lang="zh-TW" sz="1800" b="0">
                          <a:solidFill>
                            <a:schemeClr val="dk1"/>
                          </a:solidFill>
                          <a:latin typeface="Microsoft JhengHei"/>
                          <a:ea typeface="Microsoft JhengHei"/>
                          <a:cs typeface="Microsoft JhengHei"/>
                          <a:sym typeface="Microsoft JhengHei"/>
                        </a:rPr>
                        <a:t>2</a:t>
                      </a:r>
                      <a:r>
                        <a:rPr lang="zh-TW" sz="1800" b="0">
                          <a:latin typeface="Microsoft JhengHei"/>
                          <a:ea typeface="Microsoft JhengHei"/>
                          <a:cs typeface="Microsoft JhengHei"/>
                          <a:sym typeface="Microsoft JhengHei"/>
                        </a:rPr>
                        <a:t>題</a:t>
                      </a:r>
                      <a:r>
                        <a:rPr lang="zh-TW" sz="1800" b="0">
                          <a:solidFill>
                            <a:srgbClr val="FF0000"/>
                          </a:solidFill>
                          <a:latin typeface="Microsoft JhengHei"/>
                          <a:ea typeface="Microsoft JhengHei"/>
                          <a:cs typeface="Microsoft JhengHei"/>
                          <a:sym typeface="Microsoft JhengHei"/>
                        </a:rPr>
                        <a:t>(占總成績15%)</a:t>
                      </a:r>
                      <a:r>
                        <a:rPr lang="zh-TW" sz="1800" b="0">
                          <a:latin typeface="Microsoft JhengHei"/>
                          <a:ea typeface="Microsoft JhengHei"/>
                          <a:cs typeface="Microsoft JhengHei"/>
                          <a:sym typeface="Microsoft JhengHei"/>
                        </a:rPr>
                        <a:t> </a:t>
                      </a:r>
                      <a:endParaRPr sz="1800" b="0">
                        <a:latin typeface="Microsoft JhengHei"/>
                        <a:ea typeface="Microsoft JhengHei"/>
                        <a:cs typeface="Microsoft JhengHei"/>
                        <a:sym typeface="Microsoft JhengHei"/>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vMerge="1">
                  <a:txBody>
                    <a:bodyPr/>
                    <a:lstStyle/>
                    <a:p>
                      <a:endParaRPr lang="zh-TW"/>
                    </a:p>
                  </a:txBody>
                  <a:tcPr/>
                </a:tc>
                <a:extLst>
                  <a:ext uri="{0D108BD9-81ED-4DB2-BD59-A6C34878D82A}">
                    <a16:rowId xmlns:a16="http://schemas.microsoft.com/office/drawing/2014/main" val="10004"/>
                  </a:ext>
                </a:extLst>
              </a:tr>
              <a:tr h="621375">
                <a:tc gridSpan="2">
                  <a:txBody>
                    <a:bodyPr/>
                    <a:lstStyle/>
                    <a:p>
                      <a:pPr marL="0" marR="0" lvl="0" indent="0" algn="ctr" rtl="0">
                        <a:spcBef>
                          <a:spcPts val="0"/>
                        </a:spcBef>
                        <a:spcAft>
                          <a:spcPts val="0"/>
                        </a:spcAft>
                        <a:buNone/>
                      </a:pPr>
                      <a:r>
                        <a:rPr lang="zh-TW" sz="2400">
                          <a:solidFill>
                            <a:schemeClr val="lt1"/>
                          </a:solidFill>
                          <a:latin typeface="Microsoft JhengHei"/>
                          <a:ea typeface="Microsoft JhengHei"/>
                          <a:cs typeface="Microsoft JhengHei"/>
                          <a:sym typeface="Microsoft JhengHei"/>
                        </a:rPr>
                        <a:t>社會</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solidFill>
                  </a:tcPr>
                </a:tc>
                <a:tc hMerge="1">
                  <a:txBody>
                    <a:bodyPr/>
                    <a:lstStyle/>
                    <a:p>
                      <a:endParaRPr lang="zh-TW"/>
                    </a:p>
                  </a:txBody>
                  <a:tcPr/>
                </a:tc>
                <a:tc>
                  <a:txBody>
                    <a:bodyPr/>
                    <a:lstStyle/>
                    <a:p>
                      <a:pPr marL="0" marR="0" lvl="0" indent="0" algn="ctr" rtl="0">
                        <a:spcBef>
                          <a:spcPts val="0"/>
                        </a:spcBef>
                        <a:spcAft>
                          <a:spcPts val="0"/>
                        </a:spcAft>
                        <a:buNone/>
                      </a:pPr>
                      <a:r>
                        <a:rPr lang="zh-TW" sz="2000" b="0">
                          <a:latin typeface="Microsoft JhengHei"/>
                          <a:ea typeface="Microsoft JhengHei"/>
                          <a:cs typeface="Microsoft JhengHei"/>
                          <a:sym typeface="Microsoft JhengHei"/>
                        </a:rPr>
                        <a:t>70分鐘</a:t>
                      </a:r>
                      <a:endParaRPr/>
                    </a:p>
                  </a:txBody>
                  <a:tcPr marL="54625" marR="54625" marT="29200" marB="29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a:txBody>
                    <a:bodyPr/>
                    <a:lstStyle/>
                    <a:p>
                      <a:pPr marL="0" marR="0" lvl="0" indent="0" algn="ctr" rtl="0">
                        <a:spcBef>
                          <a:spcPts val="0"/>
                        </a:spcBef>
                        <a:spcAft>
                          <a:spcPts val="0"/>
                        </a:spcAft>
                        <a:buNone/>
                      </a:pPr>
                      <a:r>
                        <a:rPr lang="zh-TW" sz="1800" b="0">
                          <a:latin typeface="Microsoft JhengHei"/>
                          <a:ea typeface="Microsoft JhengHei"/>
                          <a:cs typeface="Microsoft JhengHei"/>
                          <a:sym typeface="Microsoft JhengHei"/>
                        </a:rPr>
                        <a:t>50～60題</a:t>
                      </a:r>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vMerge="1">
                  <a:txBody>
                    <a:bodyPr/>
                    <a:lstStyle/>
                    <a:p>
                      <a:endParaRPr lang="zh-TW"/>
                    </a:p>
                  </a:txBody>
                  <a:tcPr/>
                </a:tc>
                <a:extLst>
                  <a:ext uri="{0D108BD9-81ED-4DB2-BD59-A6C34878D82A}">
                    <a16:rowId xmlns:a16="http://schemas.microsoft.com/office/drawing/2014/main" val="10005"/>
                  </a:ext>
                </a:extLst>
              </a:tr>
              <a:tr h="621375">
                <a:tc gridSpan="2">
                  <a:txBody>
                    <a:bodyPr/>
                    <a:lstStyle/>
                    <a:p>
                      <a:pPr marL="0" marR="0" lvl="0" indent="0" algn="ctr" rtl="0">
                        <a:spcBef>
                          <a:spcPts val="0"/>
                        </a:spcBef>
                        <a:spcAft>
                          <a:spcPts val="0"/>
                        </a:spcAft>
                        <a:buNone/>
                      </a:pPr>
                      <a:r>
                        <a:rPr lang="zh-TW" sz="2400">
                          <a:solidFill>
                            <a:schemeClr val="lt1"/>
                          </a:solidFill>
                          <a:latin typeface="Microsoft JhengHei"/>
                          <a:ea typeface="Microsoft JhengHei"/>
                          <a:cs typeface="Microsoft JhengHei"/>
                          <a:sym typeface="Microsoft JhengHei"/>
                        </a:rPr>
                        <a:t>自然</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solidFill>
                  </a:tcPr>
                </a:tc>
                <a:tc hMerge="1">
                  <a:txBody>
                    <a:bodyPr/>
                    <a:lstStyle/>
                    <a:p>
                      <a:endParaRPr lang="zh-TW"/>
                    </a:p>
                  </a:txBody>
                  <a:tcPr/>
                </a:tc>
                <a:tc>
                  <a:txBody>
                    <a:bodyPr/>
                    <a:lstStyle/>
                    <a:p>
                      <a:pPr marL="0" marR="0" lvl="0" indent="0" algn="ctr" rtl="0">
                        <a:spcBef>
                          <a:spcPts val="0"/>
                        </a:spcBef>
                        <a:spcAft>
                          <a:spcPts val="0"/>
                        </a:spcAft>
                        <a:buNone/>
                      </a:pPr>
                      <a:r>
                        <a:rPr lang="zh-TW" sz="2000" b="0">
                          <a:latin typeface="Microsoft JhengHei"/>
                          <a:ea typeface="Microsoft JhengHei"/>
                          <a:cs typeface="Microsoft JhengHei"/>
                          <a:sym typeface="Microsoft JhengHei"/>
                        </a:rPr>
                        <a:t>70分鐘</a:t>
                      </a:r>
                      <a:endParaRPr/>
                    </a:p>
                  </a:txBody>
                  <a:tcPr marL="54625" marR="54625" marT="29200" marB="29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a:txBody>
                    <a:bodyPr/>
                    <a:lstStyle/>
                    <a:p>
                      <a:pPr marL="0" marR="0" lvl="0" indent="0" algn="ctr" rtl="0">
                        <a:spcBef>
                          <a:spcPts val="0"/>
                        </a:spcBef>
                        <a:spcAft>
                          <a:spcPts val="0"/>
                        </a:spcAft>
                        <a:buNone/>
                      </a:pPr>
                      <a:r>
                        <a:rPr lang="zh-TW" sz="1800" b="0">
                          <a:latin typeface="Microsoft JhengHei"/>
                          <a:ea typeface="Microsoft JhengHei"/>
                          <a:cs typeface="Microsoft JhengHei"/>
                          <a:sym typeface="Microsoft JhengHei"/>
                        </a:rPr>
                        <a:t>45～55題</a:t>
                      </a:r>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vMerge="1">
                  <a:txBody>
                    <a:bodyPr/>
                    <a:lstStyle/>
                    <a:p>
                      <a:endParaRPr lang="zh-TW"/>
                    </a:p>
                  </a:txBody>
                  <a:tcPr/>
                </a:tc>
                <a:extLst>
                  <a:ext uri="{0D108BD9-81ED-4DB2-BD59-A6C34878D82A}">
                    <a16:rowId xmlns:a16="http://schemas.microsoft.com/office/drawing/2014/main" val="10006"/>
                  </a:ext>
                </a:extLst>
              </a:tr>
              <a:tr h="621375">
                <a:tc gridSpan="2">
                  <a:txBody>
                    <a:bodyPr/>
                    <a:lstStyle/>
                    <a:p>
                      <a:pPr marL="0" marR="0" lvl="0" indent="0" algn="ctr" rtl="0">
                        <a:spcBef>
                          <a:spcPts val="0"/>
                        </a:spcBef>
                        <a:spcAft>
                          <a:spcPts val="0"/>
                        </a:spcAft>
                        <a:buNone/>
                      </a:pPr>
                      <a:r>
                        <a:rPr lang="zh-TW" sz="2400">
                          <a:solidFill>
                            <a:schemeClr val="lt1"/>
                          </a:solidFill>
                          <a:latin typeface="Microsoft JhengHei"/>
                          <a:ea typeface="Microsoft JhengHei"/>
                          <a:cs typeface="Microsoft JhengHei"/>
                          <a:sym typeface="Microsoft JhengHei"/>
                        </a:rPr>
                        <a:t>寫作測驗</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solidFill>
                  </a:tcPr>
                </a:tc>
                <a:tc hMerge="1">
                  <a:txBody>
                    <a:bodyPr/>
                    <a:lstStyle/>
                    <a:p>
                      <a:endParaRPr lang="zh-TW"/>
                    </a:p>
                  </a:txBody>
                  <a:tcPr/>
                </a:tc>
                <a:tc>
                  <a:txBody>
                    <a:bodyPr/>
                    <a:lstStyle/>
                    <a:p>
                      <a:pPr marL="0" marR="0" lvl="0" indent="0" algn="ctr" rtl="0">
                        <a:spcBef>
                          <a:spcPts val="0"/>
                        </a:spcBef>
                        <a:spcAft>
                          <a:spcPts val="0"/>
                        </a:spcAft>
                        <a:buNone/>
                      </a:pPr>
                      <a:r>
                        <a:rPr lang="zh-TW" sz="2000" b="0">
                          <a:latin typeface="Microsoft JhengHei"/>
                          <a:ea typeface="Microsoft JhengHei"/>
                          <a:cs typeface="Microsoft JhengHei"/>
                          <a:sym typeface="Microsoft JhengHei"/>
                        </a:rPr>
                        <a:t>50分鐘</a:t>
                      </a:r>
                      <a:endParaRPr/>
                    </a:p>
                  </a:txBody>
                  <a:tcPr marL="54625" marR="54625" marT="29200" marB="29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a:txBody>
                    <a:bodyPr/>
                    <a:lstStyle/>
                    <a:p>
                      <a:pPr marL="0" marR="0" lvl="0" indent="0" algn="ctr" rtl="0">
                        <a:spcBef>
                          <a:spcPts val="0"/>
                        </a:spcBef>
                        <a:spcAft>
                          <a:spcPts val="0"/>
                        </a:spcAft>
                        <a:buNone/>
                      </a:pPr>
                      <a:r>
                        <a:rPr lang="zh-TW" sz="1800" b="0">
                          <a:latin typeface="Microsoft JhengHei"/>
                          <a:ea typeface="Microsoft JhengHei"/>
                          <a:cs typeface="Microsoft JhengHei"/>
                          <a:sym typeface="Microsoft JhengHei"/>
                        </a:rPr>
                        <a:t>1題</a:t>
                      </a:r>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a:txBody>
                    <a:bodyPr/>
                    <a:lstStyle/>
                    <a:p>
                      <a:pPr marL="0" marR="0" lvl="0" indent="0" algn="l" rtl="0">
                        <a:lnSpc>
                          <a:spcPct val="100000"/>
                        </a:lnSpc>
                        <a:spcBef>
                          <a:spcPts val="0"/>
                        </a:spcBef>
                        <a:spcAft>
                          <a:spcPts val="0"/>
                        </a:spcAft>
                        <a:buClr>
                          <a:schemeClr val="dk1"/>
                        </a:buClr>
                        <a:buSzPts val="2000"/>
                        <a:buFont typeface="Microsoft JhengHei"/>
                        <a:buNone/>
                      </a:pPr>
                      <a:r>
                        <a:rPr lang="zh-TW" sz="2000" b="0">
                          <a:latin typeface="Microsoft JhengHei"/>
                          <a:ea typeface="Microsoft JhengHei"/>
                          <a:cs typeface="Microsoft JhengHei"/>
                          <a:sym typeface="Microsoft JhengHei"/>
                        </a:rPr>
                        <a:t>分為一至六級分</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extLst>
                  <a:ext uri="{0D108BD9-81ED-4DB2-BD59-A6C34878D82A}">
                    <a16:rowId xmlns:a16="http://schemas.microsoft.com/office/drawing/2014/main" val="10007"/>
                  </a:ext>
                </a:extLst>
              </a:tr>
            </a:tbl>
          </a:graphicData>
        </a:graphic>
      </p:graphicFrame>
      <p:sp>
        <p:nvSpPr>
          <p:cNvPr id="454" name="Google Shape;454;p18"/>
          <p:cNvSpPr/>
          <p:nvPr/>
        </p:nvSpPr>
        <p:spPr>
          <a:xfrm>
            <a:off x="839847" y="6369681"/>
            <a:ext cx="8354257" cy="404664"/>
          </a:xfrm>
          <a:prstGeom prst="rect">
            <a:avLst/>
          </a:prstGeom>
          <a:solidFill>
            <a:schemeClr val="lt1">
              <a:alpha val="67450"/>
            </a:schemeClr>
          </a:solidFill>
          <a:ln>
            <a:noFill/>
          </a:ln>
        </p:spPr>
        <p:txBody>
          <a:bodyPr spcFirstLastPara="1" wrap="square" lIns="91425" tIns="45700" rIns="91425" bIns="45700" anchor="b" anchorCtr="0">
            <a:noAutofit/>
          </a:bodyPr>
          <a:lstStyle/>
          <a:p>
            <a:pPr marL="0" marR="0" lvl="0" indent="0" algn="l" rtl="0">
              <a:spcBef>
                <a:spcPts val="0"/>
              </a:spcBef>
              <a:spcAft>
                <a:spcPts val="0"/>
              </a:spcAft>
              <a:buClr>
                <a:schemeClr val="dk1"/>
              </a:buClr>
              <a:buSzPts val="2200"/>
              <a:buFont typeface="Arial"/>
              <a:buNone/>
            </a:pPr>
            <a:endParaRPr sz="2200" b="1">
              <a:solidFill>
                <a:srgbClr val="002060"/>
              </a:solidFill>
              <a:latin typeface="Microsoft JhengHei"/>
              <a:ea typeface="Microsoft JhengHei"/>
              <a:cs typeface="Microsoft JhengHei"/>
              <a:sym typeface="Microsoft JhengHei"/>
            </a:endParaRPr>
          </a:p>
          <a:p>
            <a:pPr marL="0" marR="0" lvl="0" indent="0" algn="l" rtl="0">
              <a:spcBef>
                <a:spcPts val="0"/>
              </a:spcBef>
              <a:spcAft>
                <a:spcPts val="0"/>
              </a:spcAft>
              <a:buClr>
                <a:srgbClr val="002060"/>
              </a:buClr>
              <a:buSzPts val="2200"/>
              <a:buFont typeface="Arial"/>
              <a:buNone/>
            </a:pPr>
            <a:r>
              <a:rPr lang="zh-TW" sz="2200" b="1">
                <a:solidFill>
                  <a:srgbClr val="002060"/>
                </a:solidFill>
                <a:latin typeface="Microsoft JhengHei"/>
                <a:ea typeface="Microsoft JhengHei"/>
                <a:cs typeface="Microsoft JhengHei"/>
                <a:sym typeface="Microsoft JhengHei"/>
              </a:rPr>
              <a:t>※「寫作測驗」及「數學非選擇題」必須要用</a:t>
            </a:r>
            <a:r>
              <a:rPr lang="zh-TW" sz="2200" b="1">
                <a:solidFill>
                  <a:srgbClr val="FF0000"/>
                </a:solidFill>
                <a:latin typeface="Microsoft JhengHei"/>
                <a:ea typeface="Microsoft JhengHei"/>
                <a:cs typeface="Microsoft JhengHei"/>
                <a:sym typeface="Microsoft JhengHei"/>
              </a:rPr>
              <a:t>黑色墨水筆</a:t>
            </a:r>
            <a:r>
              <a:rPr lang="zh-TW" sz="2200" b="1">
                <a:solidFill>
                  <a:srgbClr val="002060"/>
                </a:solidFill>
                <a:latin typeface="Microsoft JhengHei"/>
                <a:ea typeface="Microsoft JhengHei"/>
                <a:cs typeface="Microsoft JhengHei"/>
                <a:sym typeface="Microsoft JhengHei"/>
              </a:rPr>
              <a:t>作答。</a:t>
            </a:r>
            <a:endParaRPr sz="2200" b="1">
              <a:solidFill>
                <a:srgbClr val="002060"/>
              </a:solidFill>
              <a:latin typeface="Microsoft JhengHei"/>
              <a:ea typeface="Microsoft JhengHei"/>
              <a:cs typeface="Microsoft JhengHei"/>
              <a:sym typeface="Microsoft JhengHei"/>
            </a:endParaRPr>
          </a:p>
        </p:txBody>
      </p:sp>
      <p:sp>
        <p:nvSpPr>
          <p:cNvPr id="455" name="Google Shape;455;p18"/>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ltLang="zh-TW"/>
              <a:t>17</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p20"/>
          <p:cNvSpPr txBox="1">
            <a:spLocks noGrp="1"/>
          </p:cNvSpPr>
          <p:nvPr>
            <p:ph type="title"/>
          </p:nvPr>
        </p:nvSpPr>
        <p:spPr>
          <a:xfrm>
            <a:off x="1094900" y="289627"/>
            <a:ext cx="10058400" cy="955861"/>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Georgia"/>
              <a:buNone/>
            </a:pPr>
            <a:r>
              <a:rPr lang="zh-TW"/>
              <a:t>國中教育會考等級與標示</a:t>
            </a:r>
            <a:endParaRPr/>
          </a:p>
        </p:txBody>
      </p:sp>
      <p:grpSp>
        <p:nvGrpSpPr>
          <p:cNvPr id="470" name="Google Shape;470;p20"/>
          <p:cNvGrpSpPr/>
          <p:nvPr/>
        </p:nvGrpSpPr>
        <p:grpSpPr>
          <a:xfrm>
            <a:off x="1946066" y="1372996"/>
            <a:ext cx="8926526" cy="5305274"/>
            <a:chOff x="596816" y="1615198"/>
            <a:chExt cx="8367672" cy="4881475"/>
          </a:xfrm>
        </p:grpSpPr>
        <p:grpSp>
          <p:nvGrpSpPr>
            <p:cNvPr id="471" name="Google Shape;471;p20"/>
            <p:cNvGrpSpPr/>
            <p:nvPr/>
          </p:nvGrpSpPr>
          <p:grpSpPr>
            <a:xfrm>
              <a:off x="596816" y="1615198"/>
              <a:ext cx="7245910" cy="4881475"/>
              <a:chOff x="0" y="283657"/>
              <a:chExt cx="7245910" cy="4881475"/>
            </a:xfrm>
          </p:grpSpPr>
          <p:sp>
            <p:nvSpPr>
              <p:cNvPr id="472" name="Google Shape;472;p20"/>
              <p:cNvSpPr/>
              <p:nvPr/>
            </p:nvSpPr>
            <p:spPr>
              <a:xfrm>
                <a:off x="0" y="283657"/>
                <a:ext cx="7085133" cy="1586921"/>
              </a:xfrm>
              <a:prstGeom prst="roundRect">
                <a:avLst>
                  <a:gd name="adj" fmla="val 10000"/>
                </a:avLst>
              </a:prstGeom>
              <a:solidFill>
                <a:srgbClr val="2383C6"/>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0"/>
              <p:cNvSpPr txBox="1"/>
              <p:nvPr/>
            </p:nvSpPr>
            <p:spPr>
              <a:xfrm>
                <a:off x="46479" y="330136"/>
                <a:ext cx="6992175" cy="1493963"/>
              </a:xfrm>
              <a:prstGeom prst="rect">
                <a:avLst/>
              </a:prstGeom>
              <a:noFill/>
              <a:ln>
                <a:noFill/>
              </a:ln>
            </p:spPr>
            <p:txBody>
              <a:bodyPr spcFirstLastPara="1" wrap="square" lIns="106675" tIns="106675" rIns="106675" bIns="106675" anchor="ctr" anchorCtr="0">
                <a:noAutofit/>
              </a:bodyPr>
              <a:lstStyle/>
              <a:p>
                <a:pPr marL="0" marR="0" lvl="0" indent="0" algn="ctr" rtl="0">
                  <a:lnSpc>
                    <a:spcPct val="90000"/>
                  </a:lnSpc>
                  <a:spcBef>
                    <a:spcPts val="0"/>
                  </a:spcBef>
                  <a:spcAft>
                    <a:spcPts val="0"/>
                  </a:spcAft>
                  <a:buClr>
                    <a:schemeClr val="lt1"/>
                  </a:buClr>
                  <a:buSzPts val="2800"/>
                  <a:buFont typeface="Microsoft JhengHei"/>
                  <a:buNone/>
                </a:pPr>
                <a:r>
                  <a:rPr lang="zh-TW" sz="2800" b="0" i="0" u="none" strike="noStrike" cap="none">
                    <a:solidFill>
                      <a:schemeClr val="lt1"/>
                    </a:solidFill>
                    <a:latin typeface="Microsoft JhengHei"/>
                    <a:ea typeface="Microsoft JhengHei"/>
                    <a:cs typeface="Microsoft JhengHei"/>
                    <a:sym typeface="Microsoft JhengHei"/>
                  </a:rPr>
                  <a:t>難易適中</a:t>
                </a:r>
                <a:endParaRPr sz="2800" b="0" i="0" u="none" strike="noStrike" cap="none">
                  <a:solidFill>
                    <a:schemeClr val="lt1"/>
                  </a:solidFill>
                  <a:latin typeface="Microsoft JhengHei"/>
                  <a:ea typeface="Microsoft JhengHei"/>
                  <a:cs typeface="Microsoft JhengHei"/>
                  <a:sym typeface="Microsoft JhengHei"/>
                </a:endParaRPr>
              </a:p>
              <a:p>
                <a:pPr marL="0" marR="0" lvl="0" indent="0" algn="ctr" rtl="0">
                  <a:lnSpc>
                    <a:spcPct val="90000"/>
                  </a:lnSpc>
                  <a:spcBef>
                    <a:spcPts val="980"/>
                  </a:spcBef>
                  <a:spcAft>
                    <a:spcPts val="0"/>
                  </a:spcAft>
                  <a:buClr>
                    <a:schemeClr val="lt1"/>
                  </a:buClr>
                  <a:buSzPts val="2800"/>
                  <a:buFont typeface="Microsoft JhengHei"/>
                  <a:buNone/>
                </a:pPr>
                <a:r>
                  <a:rPr lang="zh-TW" sz="2800" b="0" i="0" u="none" strike="noStrike" cap="none">
                    <a:solidFill>
                      <a:schemeClr val="lt1"/>
                    </a:solidFill>
                    <a:latin typeface="Microsoft JhengHei"/>
                    <a:ea typeface="Microsoft JhengHei"/>
                    <a:cs typeface="Microsoft JhengHei"/>
                    <a:sym typeface="Microsoft JhengHei"/>
                  </a:rPr>
                  <a:t>每科平均通過率 50%~55%</a:t>
                </a:r>
                <a:endParaRPr sz="2800">
                  <a:solidFill>
                    <a:schemeClr val="lt1"/>
                  </a:solidFill>
                  <a:latin typeface="Microsoft JhengHei"/>
                  <a:ea typeface="Microsoft JhengHei"/>
                  <a:cs typeface="Microsoft JhengHei"/>
                  <a:sym typeface="Microsoft JhengHei"/>
                </a:endParaRPr>
              </a:p>
            </p:txBody>
          </p:sp>
          <p:sp>
            <p:nvSpPr>
              <p:cNvPr id="474" name="Google Shape;474;p20"/>
              <p:cNvSpPr/>
              <p:nvPr/>
            </p:nvSpPr>
            <p:spPr>
              <a:xfrm>
                <a:off x="0" y="1943968"/>
                <a:ext cx="4214154" cy="1656978"/>
              </a:xfrm>
              <a:prstGeom prst="roundRect">
                <a:avLst>
                  <a:gd name="adj" fmla="val 10000"/>
                </a:avLst>
              </a:prstGeom>
              <a:solidFill>
                <a:schemeClr val="accent4"/>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0"/>
              <p:cNvSpPr txBox="1"/>
              <p:nvPr/>
            </p:nvSpPr>
            <p:spPr>
              <a:xfrm>
                <a:off x="48531" y="1992499"/>
                <a:ext cx="4117092" cy="1559916"/>
              </a:xfrm>
              <a:prstGeom prst="rect">
                <a:avLst/>
              </a:prstGeom>
              <a:noFill/>
              <a:ln>
                <a:noFill/>
              </a:ln>
            </p:spPr>
            <p:txBody>
              <a:bodyPr spcFirstLastPara="1" wrap="square" lIns="121900" tIns="121900" rIns="121900" bIns="121900" anchor="ctr" anchorCtr="0">
                <a:noAutofit/>
              </a:bodyPr>
              <a:lstStyle/>
              <a:p>
                <a:pPr marL="0" marR="0" lvl="0" indent="0" algn="ctr" rtl="0">
                  <a:lnSpc>
                    <a:spcPct val="90000"/>
                  </a:lnSpc>
                  <a:spcBef>
                    <a:spcPts val="0"/>
                  </a:spcBef>
                  <a:spcAft>
                    <a:spcPts val="0"/>
                  </a:spcAft>
                  <a:buClr>
                    <a:schemeClr val="lt1"/>
                  </a:buClr>
                  <a:buSzPts val="3200"/>
                  <a:buFont typeface="Microsoft JhengHei"/>
                  <a:buNone/>
                </a:pPr>
                <a:r>
                  <a:rPr lang="zh-TW" sz="3200" dirty="0">
                    <a:solidFill>
                      <a:schemeClr val="lt1"/>
                    </a:solidFill>
                    <a:latin typeface="Microsoft JhengHei"/>
                    <a:ea typeface="Microsoft JhengHei"/>
                    <a:cs typeface="Microsoft JhengHei"/>
                    <a:sym typeface="Microsoft JhengHei"/>
                  </a:rPr>
                  <a:t>國文、數學、英語、社會、自然</a:t>
                </a:r>
                <a:endParaRPr dirty="0"/>
              </a:p>
            </p:txBody>
          </p:sp>
          <p:sp>
            <p:nvSpPr>
              <p:cNvPr id="476" name="Google Shape;476;p20"/>
              <p:cNvSpPr/>
              <p:nvPr/>
            </p:nvSpPr>
            <p:spPr>
              <a:xfrm>
                <a:off x="0" y="3508154"/>
                <a:ext cx="1378394" cy="1656978"/>
              </a:xfrm>
              <a:prstGeom prst="roundRect">
                <a:avLst>
                  <a:gd name="adj" fmla="val 10000"/>
                </a:avLst>
              </a:prstGeom>
              <a:solidFill>
                <a:srgbClr val="3B8850"/>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0"/>
              <p:cNvSpPr txBox="1"/>
              <p:nvPr/>
            </p:nvSpPr>
            <p:spPr>
              <a:xfrm>
                <a:off x="40372" y="3548526"/>
                <a:ext cx="1297650" cy="1576234"/>
              </a:xfrm>
              <a:prstGeom prst="rect">
                <a:avLst/>
              </a:prstGeom>
              <a:noFill/>
              <a:ln>
                <a:noFill/>
              </a:ln>
            </p:spPr>
            <p:txBody>
              <a:bodyPr spcFirstLastPara="1" wrap="square" lIns="80000" tIns="80000" rIns="80000" bIns="80000" anchor="ctr" anchorCtr="0">
                <a:noAutofit/>
              </a:bodyPr>
              <a:lstStyle/>
              <a:p>
                <a:pPr marL="0" marR="0" lvl="0" indent="0" algn="ctr" rtl="0">
                  <a:lnSpc>
                    <a:spcPct val="90000"/>
                  </a:lnSpc>
                  <a:spcBef>
                    <a:spcPts val="0"/>
                  </a:spcBef>
                  <a:spcAft>
                    <a:spcPts val="0"/>
                  </a:spcAft>
                  <a:buClr>
                    <a:schemeClr val="lt1"/>
                  </a:buClr>
                  <a:buSzPts val="2100"/>
                  <a:buFont typeface="Microsoft JhengHei"/>
                  <a:buNone/>
                </a:pPr>
                <a:r>
                  <a:rPr lang="zh-TW" sz="2100">
                    <a:solidFill>
                      <a:schemeClr val="lt1"/>
                    </a:solidFill>
                    <a:latin typeface="Microsoft JhengHei"/>
                    <a:ea typeface="Microsoft JhengHei"/>
                    <a:cs typeface="Microsoft JhengHei"/>
                    <a:sym typeface="Microsoft JhengHei"/>
                  </a:rPr>
                  <a:t>A</a:t>
                </a:r>
                <a:br>
                  <a:rPr lang="zh-TW" sz="2100">
                    <a:solidFill>
                      <a:schemeClr val="lt1"/>
                    </a:solidFill>
                    <a:latin typeface="Microsoft JhengHei"/>
                    <a:ea typeface="Microsoft JhengHei"/>
                    <a:cs typeface="Microsoft JhengHei"/>
                    <a:sym typeface="Microsoft JhengHei"/>
                  </a:rPr>
                </a:br>
                <a:r>
                  <a:rPr lang="zh-TW" sz="2100">
                    <a:solidFill>
                      <a:schemeClr val="lt1"/>
                    </a:solidFill>
                    <a:latin typeface="Microsoft JhengHei"/>
                    <a:ea typeface="Microsoft JhengHei"/>
                    <a:cs typeface="Microsoft JhengHei"/>
                    <a:sym typeface="Microsoft JhengHei"/>
                  </a:rPr>
                  <a:t>精熟</a:t>
                </a:r>
                <a:endParaRPr/>
              </a:p>
            </p:txBody>
          </p:sp>
          <p:sp>
            <p:nvSpPr>
              <p:cNvPr id="478" name="Google Shape;478;p20"/>
              <p:cNvSpPr/>
              <p:nvPr/>
            </p:nvSpPr>
            <p:spPr>
              <a:xfrm>
                <a:off x="1246959" y="3508154"/>
                <a:ext cx="1378394" cy="1656978"/>
              </a:xfrm>
              <a:prstGeom prst="roundRect">
                <a:avLst>
                  <a:gd name="adj" fmla="val 10000"/>
                </a:avLst>
              </a:prstGeom>
              <a:solidFill>
                <a:srgbClr val="3B8850"/>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20"/>
              <p:cNvSpPr txBox="1"/>
              <p:nvPr/>
            </p:nvSpPr>
            <p:spPr>
              <a:xfrm>
                <a:off x="1287331" y="3548526"/>
                <a:ext cx="1297650" cy="1576234"/>
              </a:xfrm>
              <a:prstGeom prst="rect">
                <a:avLst/>
              </a:prstGeom>
              <a:noFill/>
              <a:ln>
                <a:noFill/>
              </a:ln>
            </p:spPr>
            <p:txBody>
              <a:bodyPr spcFirstLastPara="1" wrap="square" lIns="80000" tIns="80000" rIns="80000" bIns="80000" anchor="ctr" anchorCtr="0">
                <a:noAutofit/>
              </a:bodyPr>
              <a:lstStyle/>
              <a:p>
                <a:pPr marL="0" marR="0" lvl="0" indent="0" algn="ctr" rtl="0">
                  <a:lnSpc>
                    <a:spcPct val="90000"/>
                  </a:lnSpc>
                  <a:spcBef>
                    <a:spcPts val="0"/>
                  </a:spcBef>
                  <a:spcAft>
                    <a:spcPts val="0"/>
                  </a:spcAft>
                  <a:buClr>
                    <a:schemeClr val="lt1"/>
                  </a:buClr>
                  <a:buSzPts val="2100"/>
                  <a:buFont typeface="Microsoft JhengHei"/>
                  <a:buNone/>
                </a:pPr>
                <a:r>
                  <a:rPr lang="zh-TW" sz="2100" b="0" i="0" u="none" strike="noStrike" cap="none">
                    <a:solidFill>
                      <a:schemeClr val="lt1"/>
                    </a:solidFill>
                    <a:latin typeface="Microsoft JhengHei"/>
                    <a:ea typeface="Microsoft JhengHei"/>
                    <a:cs typeface="Microsoft JhengHei"/>
                    <a:sym typeface="Microsoft JhengHei"/>
                  </a:rPr>
                  <a:t>B</a:t>
                </a:r>
                <a:br>
                  <a:rPr lang="zh-TW" sz="2100" b="0" i="0" u="none" strike="noStrike" cap="none">
                    <a:solidFill>
                      <a:schemeClr val="lt1"/>
                    </a:solidFill>
                    <a:latin typeface="Microsoft JhengHei"/>
                    <a:ea typeface="Microsoft JhengHei"/>
                    <a:cs typeface="Microsoft JhengHei"/>
                    <a:sym typeface="Microsoft JhengHei"/>
                  </a:rPr>
                </a:br>
                <a:r>
                  <a:rPr lang="zh-TW" sz="2100" b="0" i="0" u="none" strike="noStrike" cap="none">
                    <a:solidFill>
                      <a:schemeClr val="lt1"/>
                    </a:solidFill>
                    <a:latin typeface="Microsoft JhengHei"/>
                    <a:ea typeface="Microsoft JhengHei"/>
                    <a:cs typeface="Microsoft JhengHei"/>
                    <a:sym typeface="Microsoft JhengHei"/>
                  </a:rPr>
                  <a:t>基礎 </a:t>
                </a:r>
                <a:endParaRPr sz="2100">
                  <a:solidFill>
                    <a:schemeClr val="lt1"/>
                  </a:solidFill>
                  <a:latin typeface="Microsoft JhengHei"/>
                  <a:ea typeface="Microsoft JhengHei"/>
                  <a:cs typeface="Microsoft JhengHei"/>
                  <a:sym typeface="Microsoft JhengHei"/>
                </a:endParaRPr>
              </a:p>
            </p:txBody>
          </p:sp>
          <p:sp>
            <p:nvSpPr>
              <p:cNvPr id="480" name="Google Shape;480;p20"/>
              <p:cNvSpPr/>
              <p:nvPr/>
            </p:nvSpPr>
            <p:spPr>
              <a:xfrm>
                <a:off x="2627518" y="3508154"/>
                <a:ext cx="1378394" cy="1656978"/>
              </a:xfrm>
              <a:prstGeom prst="roundRect">
                <a:avLst>
                  <a:gd name="adj" fmla="val 10000"/>
                </a:avLst>
              </a:prstGeom>
              <a:solidFill>
                <a:srgbClr val="3B8850"/>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20"/>
              <p:cNvSpPr txBox="1"/>
              <p:nvPr/>
            </p:nvSpPr>
            <p:spPr>
              <a:xfrm>
                <a:off x="2667890" y="3548526"/>
                <a:ext cx="1297650" cy="1576234"/>
              </a:xfrm>
              <a:prstGeom prst="rect">
                <a:avLst/>
              </a:prstGeom>
              <a:noFill/>
              <a:ln>
                <a:noFill/>
              </a:ln>
            </p:spPr>
            <p:txBody>
              <a:bodyPr spcFirstLastPara="1" wrap="square" lIns="80000" tIns="80000" rIns="80000" bIns="80000" anchor="ctr" anchorCtr="0">
                <a:noAutofit/>
              </a:bodyPr>
              <a:lstStyle/>
              <a:p>
                <a:pPr marL="0" marR="0" lvl="0" indent="0" algn="ctr" rtl="0">
                  <a:lnSpc>
                    <a:spcPct val="90000"/>
                  </a:lnSpc>
                  <a:spcBef>
                    <a:spcPts val="0"/>
                  </a:spcBef>
                  <a:spcAft>
                    <a:spcPts val="0"/>
                  </a:spcAft>
                  <a:buClr>
                    <a:schemeClr val="lt1"/>
                  </a:buClr>
                  <a:buSzPts val="2100"/>
                  <a:buFont typeface="Microsoft JhengHei"/>
                  <a:buNone/>
                </a:pPr>
                <a:r>
                  <a:rPr lang="zh-TW" sz="2100" b="0" i="0" u="none" strike="noStrike" cap="none">
                    <a:solidFill>
                      <a:schemeClr val="lt1"/>
                    </a:solidFill>
                    <a:latin typeface="Microsoft JhengHei"/>
                    <a:ea typeface="Microsoft JhengHei"/>
                    <a:cs typeface="Microsoft JhengHei"/>
                    <a:sym typeface="Microsoft JhengHei"/>
                  </a:rPr>
                  <a:t>C</a:t>
                </a:r>
                <a:br>
                  <a:rPr lang="zh-TW" sz="2100" b="0" i="0" u="none" strike="noStrike" cap="none">
                    <a:solidFill>
                      <a:schemeClr val="lt1"/>
                    </a:solidFill>
                    <a:latin typeface="Microsoft JhengHei"/>
                    <a:ea typeface="Microsoft JhengHei"/>
                    <a:cs typeface="Microsoft JhengHei"/>
                    <a:sym typeface="Microsoft JhengHei"/>
                  </a:rPr>
                </a:br>
                <a:r>
                  <a:rPr lang="zh-TW" sz="2100" b="0" i="0" u="none" strike="noStrike" cap="none">
                    <a:solidFill>
                      <a:schemeClr val="lt1"/>
                    </a:solidFill>
                    <a:latin typeface="Microsoft JhengHei"/>
                    <a:ea typeface="Microsoft JhengHei"/>
                    <a:cs typeface="Microsoft JhengHei"/>
                    <a:sym typeface="Microsoft JhengHei"/>
                  </a:rPr>
                  <a:t>待加強</a:t>
                </a:r>
                <a:endParaRPr sz="2100">
                  <a:solidFill>
                    <a:schemeClr val="lt1"/>
                  </a:solidFill>
                  <a:latin typeface="Microsoft JhengHei"/>
                  <a:ea typeface="Microsoft JhengHei"/>
                  <a:cs typeface="Microsoft JhengHei"/>
                  <a:sym typeface="Microsoft JhengHei"/>
                </a:endParaRPr>
              </a:p>
            </p:txBody>
          </p:sp>
          <p:sp>
            <p:nvSpPr>
              <p:cNvPr id="482" name="Google Shape;482;p20"/>
              <p:cNvSpPr/>
              <p:nvPr/>
            </p:nvSpPr>
            <p:spPr>
              <a:xfrm>
                <a:off x="4081793" y="1946619"/>
                <a:ext cx="1378394" cy="1656978"/>
              </a:xfrm>
              <a:prstGeom prst="roundRect">
                <a:avLst>
                  <a:gd name="adj" fmla="val 10000"/>
                </a:avLst>
              </a:prstGeom>
              <a:solidFill>
                <a:schemeClr val="accent4"/>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0"/>
              <p:cNvSpPr txBox="1"/>
              <p:nvPr/>
            </p:nvSpPr>
            <p:spPr>
              <a:xfrm>
                <a:off x="4122165" y="1986991"/>
                <a:ext cx="1297650" cy="1576234"/>
              </a:xfrm>
              <a:prstGeom prst="rect">
                <a:avLst/>
              </a:prstGeom>
              <a:noFill/>
              <a:ln>
                <a:noFill/>
              </a:ln>
            </p:spPr>
            <p:txBody>
              <a:bodyPr spcFirstLastPara="1" wrap="square" lIns="121900" tIns="121900" rIns="121900" bIns="121900" anchor="ctr" anchorCtr="0">
                <a:noAutofit/>
              </a:bodyPr>
              <a:lstStyle/>
              <a:p>
                <a:pPr marL="0" marR="0" lvl="0" indent="0" algn="ctr" rtl="0">
                  <a:lnSpc>
                    <a:spcPct val="90000"/>
                  </a:lnSpc>
                  <a:spcBef>
                    <a:spcPts val="0"/>
                  </a:spcBef>
                  <a:spcAft>
                    <a:spcPts val="0"/>
                  </a:spcAft>
                  <a:buClr>
                    <a:schemeClr val="lt1"/>
                  </a:buClr>
                  <a:buSzPts val="3200"/>
                  <a:buFont typeface="Microsoft JhengHei"/>
                  <a:buNone/>
                </a:pPr>
                <a:r>
                  <a:rPr lang="zh-TW" sz="3200">
                    <a:solidFill>
                      <a:schemeClr val="lt1"/>
                    </a:solidFill>
                    <a:latin typeface="Microsoft JhengHei"/>
                    <a:ea typeface="Microsoft JhengHei"/>
                    <a:cs typeface="Microsoft JhengHei"/>
                    <a:sym typeface="Microsoft JhengHei"/>
                  </a:rPr>
                  <a:t>寫作</a:t>
                </a:r>
                <a:br>
                  <a:rPr lang="zh-TW" sz="3200">
                    <a:solidFill>
                      <a:schemeClr val="lt1"/>
                    </a:solidFill>
                    <a:latin typeface="Microsoft JhengHei"/>
                    <a:ea typeface="Microsoft JhengHei"/>
                    <a:cs typeface="Microsoft JhengHei"/>
                    <a:sym typeface="Microsoft JhengHei"/>
                  </a:rPr>
                </a:br>
                <a:r>
                  <a:rPr lang="zh-TW" sz="3200">
                    <a:solidFill>
                      <a:schemeClr val="lt1"/>
                    </a:solidFill>
                    <a:latin typeface="Microsoft JhengHei"/>
                    <a:ea typeface="Microsoft JhengHei"/>
                    <a:cs typeface="Microsoft JhengHei"/>
                    <a:sym typeface="Microsoft JhengHei"/>
                  </a:rPr>
                  <a:t>測驗</a:t>
                </a:r>
                <a:endParaRPr/>
              </a:p>
            </p:txBody>
          </p:sp>
          <p:sp>
            <p:nvSpPr>
              <p:cNvPr id="484" name="Google Shape;484;p20"/>
              <p:cNvSpPr/>
              <p:nvPr/>
            </p:nvSpPr>
            <p:spPr>
              <a:xfrm>
                <a:off x="4081793" y="3508154"/>
                <a:ext cx="1378394" cy="1656978"/>
              </a:xfrm>
              <a:prstGeom prst="roundRect">
                <a:avLst>
                  <a:gd name="adj" fmla="val 10000"/>
                </a:avLst>
              </a:prstGeom>
              <a:solidFill>
                <a:srgbClr val="3B8850"/>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0"/>
              <p:cNvSpPr txBox="1"/>
              <p:nvPr/>
            </p:nvSpPr>
            <p:spPr>
              <a:xfrm>
                <a:off x="4122165" y="3548526"/>
                <a:ext cx="1297650" cy="1576234"/>
              </a:xfrm>
              <a:prstGeom prst="rect">
                <a:avLst/>
              </a:prstGeom>
              <a:noFill/>
              <a:ln>
                <a:noFill/>
              </a:ln>
            </p:spPr>
            <p:txBody>
              <a:bodyPr spcFirstLastPara="1" wrap="square" lIns="80000" tIns="80000" rIns="80000" bIns="80000" anchor="ctr" anchorCtr="0">
                <a:noAutofit/>
              </a:bodyPr>
              <a:lstStyle/>
              <a:p>
                <a:pPr marL="0" marR="0" lvl="0" indent="0" algn="ctr" rtl="0">
                  <a:lnSpc>
                    <a:spcPct val="90000"/>
                  </a:lnSpc>
                  <a:spcBef>
                    <a:spcPts val="0"/>
                  </a:spcBef>
                  <a:spcAft>
                    <a:spcPts val="0"/>
                  </a:spcAft>
                  <a:buClr>
                    <a:schemeClr val="lt1"/>
                  </a:buClr>
                  <a:buSzPts val="2100"/>
                  <a:buFont typeface="Microsoft JhengHei"/>
                  <a:buNone/>
                </a:pPr>
                <a:r>
                  <a:rPr lang="zh-TW" sz="2100">
                    <a:solidFill>
                      <a:schemeClr val="lt1"/>
                    </a:solidFill>
                    <a:latin typeface="Microsoft JhengHei"/>
                    <a:ea typeface="Microsoft JhengHei"/>
                    <a:cs typeface="Microsoft JhengHei"/>
                    <a:sym typeface="Microsoft JhengHei"/>
                  </a:rPr>
                  <a:t>1-6級分</a:t>
                </a:r>
                <a:endParaRPr/>
              </a:p>
            </p:txBody>
          </p:sp>
          <p:sp>
            <p:nvSpPr>
              <p:cNvPr id="486" name="Google Shape;486;p20"/>
              <p:cNvSpPr/>
              <p:nvPr/>
            </p:nvSpPr>
            <p:spPr>
              <a:xfrm>
                <a:off x="5867516" y="1719048"/>
                <a:ext cx="1378394" cy="1656978"/>
              </a:xfrm>
              <a:prstGeom prst="roundRect">
                <a:avLst>
                  <a:gd name="adj" fmla="val 10000"/>
                </a:avLst>
              </a:prstGeom>
              <a:solidFill>
                <a:srgbClr val="00B050"/>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20"/>
              <p:cNvSpPr txBox="1"/>
              <p:nvPr/>
            </p:nvSpPr>
            <p:spPr>
              <a:xfrm>
                <a:off x="5907888" y="1759420"/>
                <a:ext cx="1297650" cy="1576234"/>
              </a:xfrm>
              <a:prstGeom prst="rect">
                <a:avLst/>
              </a:prstGeom>
              <a:noFill/>
              <a:ln>
                <a:noFill/>
              </a:ln>
            </p:spPr>
            <p:txBody>
              <a:bodyPr spcFirstLastPara="1" wrap="square" lIns="106675" tIns="106675" rIns="106675" bIns="106675" anchor="ctr" anchorCtr="0">
                <a:noAutofit/>
              </a:bodyPr>
              <a:lstStyle/>
              <a:p>
                <a:pPr marL="0" marR="0" lvl="0" indent="0" algn="ctr" rtl="0">
                  <a:lnSpc>
                    <a:spcPct val="90000"/>
                  </a:lnSpc>
                  <a:spcBef>
                    <a:spcPts val="0"/>
                  </a:spcBef>
                  <a:spcAft>
                    <a:spcPts val="0"/>
                  </a:spcAft>
                  <a:buClr>
                    <a:schemeClr val="lt1"/>
                  </a:buClr>
                  <a:buSzPts val="2800"/>
                  <a:buFont typeface="Microsoft JhengHei"/>
                  <a:buNone/>
                </a:pPr>
                <a:r>
                  <a:rPr lang="zh-TW" sz="2800">
                    <a:solidFill>
                      <a:schemeClr val="lt1"/>
                    </a:solidFill>
                    <a:latin typeface="Microsoft JhengHei"/>
                    <a:ea typeface="Microsoft JhengHei"/>
                    <a:cs typeface="Microsoft JhengHei"/>
                    <a:sym typeface="Microsoft JhengHei"/>
                  </a:rPr>
                  <a:t>英語</a:t>
                </a:r>
                <a:endParaRPr sz="2800">
                  <a:solidFill>
                    <a:schemeClr val="lt1"/>
                  </a:solidFill>
                  <a:latin typeface="Microsoft JhengHei"/>
                  <a:ea typeface="Microsoft JhengHei"/>
                  <a:cs typeface="Microsoft JhengHei"/>
                  <a:sym typeface="Microsoft JhengHei"/>
                </a:endParaRPr>
              </a:p>
              <a:p>
                <a:pPr marL="0" marR="0" lvl="0" indent="0" algn="ctr" rtl="0">
                  <a:lnSpc>
                    <a:spcPct val="90000"/>
                  </a:lnSpc>
                  <a:spcBef>
                    <a:spcPts val="0"/>
                  </a:spcBef>
                  <a:spcAft>
                    <a:spcPts val="0"/>
                  </a:spcAft>
                  <a:buClr>
                    <a:schemeClr val="lt1"/>
                  </a:buClr>
                  <a:buSzPts val="2800"/>
                  <a:buFont typeface="Microsoft JhengHei"/>
                  <a:buNone/>
                </a:pPr>
                <a:r>
                  <a:rPr lang="zh-TW" sz="2800">
                    <a:solidFill>
                      <a:schemeClr val="lt1"/>
                    </a:solidFill>
                    <a:latin typeface="Microsoft JhengHei"/>
                    <a:ea typeface="Microsoft JhengHei"/>
                    <a:cs typeface="Microsoft JhengHei"/>
                    <a:sym typeface="Microsoft JhengHei"/>
                  </a:rPr>
                  <a:t>聽力</a:t>
                </a:r>
                <a:endParaRPr/>
              </a:p>
            </p:txBody>
          </p:sp>
          <p:sp>
            <p:nvSpPr>
              <p:cNvPr id="488" name="Google Shape;488;p20"/>
              <p:cNvSpPr/>
              <p:nvPr/>
            </p:nvSpPr>
            <p:spPr>
              <a:xfrm>
                <a:off x="5867516" y="3506317"/>
                <a:ext cx="1378394" cy="1656978"/>
              </a:xfrm>
              <a:prstGeom prst="roundRect">
                <a:avLst>
                  <a:gd name="adj" fmla="val 10000"/>
                </a:avLst>
              </a:prstGeom>
              <a:solidFill>
                <a:srgbClr val="00B050"/>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20"/>
              <p:cNvSpPr txBox="1"/>
              <p:nvPr/>
            </p:nvSpPr>
            <p:spPr>
              <a:xfrm>
                <a:off x="5907888" y="3546689"/>
                <a:ext cx="1297650" cy="1576234"/>
              </a:xfrm>
              <a:prstGeom prst="rect">
                <a:avLst/>
              </a:prstGeom>
              <a:noFill/>
              <a:ln>
                <a:noFill/>
              </a:ln>
            </p:spPr>
            <p:txBody>
              <a:bodyPr spcFirstLastPara="1" wrap="square" lIns="80000" tIns="80000" rIns="80000" bIns="80000" anchor="ctr" anchorCtr="0">
                <a:noAutofit/>
              </a:bodyPr>
              <a:lstStyle/>
              <a:p>
                <a:pPr marL="0" marR="0" lvl="0" indent="0" algn="ctr" rtl="0">
                  <a:lnSpc>
                    <a:spcPct val="90000"/>
                  </a:lnSpc>
                  <a:spcBef>
                    <a:spcPts val="0"/>
                  </a:spcBef>
                  <a:spcAft>
                    <a:spcPts val="0"/>
                  </a:spcAft>
                  <a:buClr>
                    <a:schemeClr val="lt1"/>
                  </a:buClr>
                  <a:buSzPts val="2100"/>
                  <a:buFont typeface="Microsoft JhengHei"/>
                  <a:buNone/>
                </a:pPr>
                <a:r>
                  <a:rPr lang="zh-TW" sz="2100">
                    <a:solidFill>
                      <a:schemeClr val="lt1"/>
                    </a:solidFill>
                    <a:latin typeface="Microsoft JhengHei"/>
                    <a:ea typeface="Microsoft JhengHei"/>
                    <a:cs typeface="Microsoft JhengHei"/>
                    <a:sym typeface="Microsoft JhengHei"/>
                  </a:rPr>
                  <a:t>基礎</a:t>
                </a:r>
                <a:br>
                  <a:rPr lang="zh-TW" sz="2100">
                    <a:solidFill>
                      <a:schemeClr val="lt1"/>
                    </a:solidFill>
                    <a:latin typeface="Microsoft JhengHei"/>
                    <a:ea typeface="Microsoft JhengHei"/>
                    <a:cs typeface="Microsoft JhengHei"/>
                    <a:sym typeface="Microsoft JhengHei"/>
                  </a:rPr>
                </a:br>
                <a:r>
                  <a:rPr lang="zh-TW" sz="2100">
                    <a:solidFill>
                      <a:schemeClr val="lt1"/>
                    </a:solidFill>
                    <a:latin typeface="Microsoft JhengHei"/>
                    <a:ea typeface="Microsoft JhengHei"/>
                    <a:cs typeface="Microsoft JhengHei"/>
                    <a:sym typeface="Microsoft JhengHei"/>
                  </a:rPr>
                  <a:t>(含以上)/</a:t>
                </a:r>
                <a:br>
                  <a:rPr lang="zh-TW" sz="2100">
                    <a:solidFill>
                      <a:schemeClr val="lt1"/>
                    </a:solidFill>
                    <a:latin typeface="Microsoft JhengHei"/>
                    <a:ea typeface="Microsoft JhengHei"/>
                    <a:cs typeface="Microsoft JhengHei"/>
                    <a:sym typeface="Microsoft JhengHei"/>
                  </a:rPr>
                </a:br>
                <a:r>
                  <a:rPr lang="zh-TW" sz="2100">
                    <a:solidFill>
                      <a:schemeClr val="lt1"/>
                    </a:solidFill>
                    <a:latin typeface="Microsoft JhengHei"/>
                    <a:ea typeface="Microsoft JhengHei"/>
                    <a:cs typeface="Microsoft JhengHei"/>
                    <a:sym typeface="Microsoft JhengHei"/>
                  </a:rPr>
                  <a:t>待加強</a:t>
                </a:r>
                <a:endParaRPr/>
              </a:p>
            </p:txBody>
          </p:sp>
        </p:grpSp>
        <p:grpSp>
          <p:nvGrpSpPr>
            <p:cNvPr id="490" name="Google Shape;490;p20"/>
            <p:cNvGrpSpPr/>
            <p:nvPr/>
          </p:nvGrpSpPr>
          <p:grpSpPr>
            <a:xfrm>
              <a:off x="2987333" y="2132856"/>
              <a:ext cx="5977155" cy="4248473"/>
              <a:chOff x="2987333" y="2132856"/>
              <a:chExt cx="5977155" cy="4248473"/>
            </a:xfrm>
          </p:grpSpPr>
          <p:grpSp>
            <p:nvGrpSpPr>
              <p:cNvPr id="491" name="Google Shape;491;p20"/>
              <p:cNvGrpSpPr/>
              <p:nvPr/>
            </p:nvGrpSpPr>
            <p:grpSpPr>
              <a:xfrm>
                <a:off x="7537450" y="2939951"/>
                <a:ext cx="1241425" cy="1530894"/>
                <a:chOff x="5885459" y="1627880"/>
                <a:chExt cx="1383182" cy="1496767"/>
              </a:xfrm>
            </p:grpSpPr>
            <p:sp>
              <p:nvSpPr>
                <p:cNvPr id="492" name="Google Shape;492;p20"/>
                <p:cNvSpPr/>
                <p:nvPr/>
              </p:nvSpPr>
              <p:spPr>
                <a:xfrm>
                  <a:off x="5885459" y="1627880"/>
                  <a:ext cx="1383182" cy="1496767"/>
                </a:xfrm>
                <a:prstGeom prst="roundRect">
                  <a:avLst>
                    <a:gd name="adj" fmla="val 10000"/>
                  </a:avLst>
                </a:prstGeom>
                <a:solidFill>
                  <a:srgbClr val="00B050"/>
                </a:solidFill>
                <a:ln w="12700"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493" name="Google Shape;493;p20"/>
                <p:cNvSpPr/>
                <p:nvPr/>
              </p:nvSpPr>
              <p:spPr>
                <a:xfrm>
                  <a:off x="5925604" y="1668686"/>
                  <a:ext cx="1302892" cy="1415156"/>
                </a:xfrm>
                <a:prstGeom prst="rect">
                  <a:avLst/>
                </a:prstGeom>
                <a:noFill/>
                <a:ln>
                  <a:noFill/>
                </a:ln>
              </p:spPr>
              <p:txBody>
                <a:bodyPr spcFirstLastPara="1" wrap="square" lIns="121900" tIns="121900" rIns="121900" bIns="121900" anchor="ctr" anchorCtr="0">
                  <a:noAutofit/>
                </a:bodyPr>
                <a:lstStyle/>
                <a:p>
                  <a:pPr marL="0" marR="0" lvl="0" indent="0" algn="ctr" rtl="0">
                    <a:lnSpc>
                      <a:spcPct val="90000"/>
                    </a:lnSpc>
                    <a:spcBef>
                      <a:spcPts val="0"/>
                    </a:spcBef>
                    <a:spcAft>
                      <a:spcPts val="0"/>
                    </a:spcAft>
                    <a:buNone/>
                  </a:pPr>
                  <a:r>
                    <a:rPr lang="zh-TW" sz="3200">
                      <a:solidFill>
                        <a:srgbClr val="FFFFFF"/>
                      </a:solidFill>
                      <a:latin typeface="Microsoft JhengHei"/>
                      <a:ea typeface="Microsoft JhengHei"/>
                      <a:cs typeface="Microsoft JhengHei"/>
                      <a:sym typeface="Microsoft JhengHei"/>
                    </a:rPr>
                    <a:t>英語閱讀</a:t>
                  </a:r>
                  <a:endParaRPr/>
                </a:p>
              </p:txBody>
            </p:sp>
          </p:grpSp>
          <p:grpSp>
            <p:nvGrpSpPr>
              <p:cNvPr id="494" name="Google Shape;494;p20"/>
              <p:cNvGrpSpPr/>
              <p:nvPr/>
            </p:nvGrpSpPr>
            <p:grpSpPr>
              <a:xfrm>
                <a:off x="7537450" y="4572000"/>
                <a:ext cx="1290638" cy="1503363"/>
                <a:chOff x="5497481" y="3248588"/>
                <a:chExt cx="1290441" cy="1503729"/>
              </a:xfrm>
            </p:grpSpPr>
            <p:sp>
              <p:nvSpPr>
                <p:cNvPr id="495" name="Google Shape;495;p20"/>
                <p:cNvSpPr/>
                <p:nvPr/>
              </p:nvSpPr>
              <p:spPr>
                <a:xfrm>
                  <a:off x="5497481" y="3248588"/>
                  <a:ext cx="1290441" cy="1503729"/>
                </a:xfrm>
                <a:prstGeom prst="roundRect">
                  <a:avLst>
                    <a:gd name="adj" fmla="val 10000"/>
                  </a:avLst>
                </a:prstGeom>
                <a:solidFill>
                  <a:srgbClr val="00B050"/>
                </a:solidFill>
                <a:ln w="12700"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496" name="Google Shape;496;p20"/>
                <p:cNvSpPr/>
                <p:nvPr/>
              </p:nvSpPr>
              <p:spPr>
                <a:xfrm>
                  <a:off x="5535575" y="3286697"/>
                  <a:ext cx="1214253" cy="1427510"/>
                </a:xfrm>
                <a:prstGeom prst="rect">
                  <a:avLst/>
                </a:prstGeom>
                <a:noFill/>
                <a:ln>
                  <a:noFill/>
                </a:ln>
              </p:spPr>
              <p:txBody>
                <a:bodyPr spcFirstLastPara="1" wrap="square" lIns="87625" tIns="87625" rIns="87625" bIns="87625" anchor="ctr" anchorCtr="0">
                  <a:noAutofit/>
                </a:bodyPr>
                <a:lstStyle/>
                <a:p>
                  <a:pPr marL="0" marR="0" lvl="0" indent="0" algn="ctr" rtl="0">
                    <a:lnSpc>
                      <a:spcPct val="90000"/>
                    </a:lnSpc>
                    <a:spcBef>
                      <a:spcPts val="0"/>
                    </a:spcBef>
                    <a:spcAft>
                      <a:spcPts val="0"/>
                    </a:spcAft>
                    <a:buNone/>
                  </a:pPr>
                  <a:r>
                    <a:rPr lang="zh-TW" sz="2300">
                      <a:solidFill>
                        <a:srgbClr val="FFFFFF"/>
                      </a:solidFill>
                      <a:latin typeface="Microsoft JhengHei"/>
                      <a:ea typeface="Microsoft JhengHei"/>
                      <a:cs typeface="Microsoft JhengHei"/>
                      <a:sym typeface="Microsoft JhengHei"/>
                    </a:rPr>
                    <a:t>精熟</a:t>
                  </a:r>
                  <a:br>
                    <a:rPr lang="zh-TW" sz="2300">
                      <a:solidFill>
                        <a:srgbClr val="FFFFFF"/>
                      </a:solidFill>
                      <a:latin typeface="Microsoft JhengHei"/>
                      <a:ea typeface="Microsoft JhengHei"/>
                      <a:cs typeface="Microsoft JhengHei"/>
                      <a:sym typeface="Microsoft JhengHei"/>
                    </a:rPr>
                  </a:br>
                  <a:r>
                    <a:rPr lang="zh-TW" sz="2300">
                      <a:solidFill>
                        <a:srgbClr val="FFFFFF"/>
                      </a:solidFill>
                      <a:latin typeface="Microsoft JhengHei"/>
                      <a:ea typeface="Microsoft JhengHei"/>
                      <a:cs typeface="Microsoft JhengHei"/>
                      <a:sym typeface="Microsoft JhengHei"/>
                    </a:rPr>
                    <a:t>基礎</a:t>
                  </a:r>
                  <a:br>
                    <a:rPr lang="zh-TW" sz="2300">
                      <a:solidFill>
                        <a:srgbClr val="FFFFFF"/>
                      </a:solidFill>
                      <a:latin typeface="Microsoft JhengHei"/>
                      <a:ea typeface="Microsoft JhengHei"/>
                      <a:cs typeface="Microsoft JhengHei"/>
                      <a:sym typeface="Microsoft JhengHei"/>
                    </a:rPr>
                  </a:br>
                  <a:r>
                    <a:rPr lang="zh-TW" sz="2300">
                      <a:solidFill>
                        <a:srgbClr val="FFFFFF"/>
                      </a:solidFill>
                      <a:latin typeface="Microsoft JhengHei"/>
                      <a:ea typeface="Microsoft JhengHei"/>
                      <a:cs typeface="Microsoft JhengHei"/>
                      <a:sym typeface="Microsoft JhengHei"/>
                    </a:rPr>
                    <a:t>待加強</a:t>
                  </a:r>
                  <a:endParaRPr/>
                </a:p>
              </p:txBody>
            </p:sp>
          </p:grpSp>
          <p:sp>
            <p:nvSpPr>
              <p:cNvPr id="497" name="Google Shape;497;p20"/>
              <p:cNvSpPr/>
              <p:nvPr/>
            </p:nvSpPr>
            <p:spPr>
              <a:xfrm>
                <a:off x="5940152" y="2780929"/>
                <a:ext cx="3024336" cy="3600400"/>
              </a:xfrm>
              <a:prstGeom prst="roundRect">
                <a:avLst>
                  <a:gd name="adj" fmla="val 16667"/>
                </a:avLst>
              </a:prstGeom>
              <a:noFill/>
              <a:ln w="444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498" name="Google Shape;498;p20"/>
              <p:cNvSpPr/>
              <p:nvPr/>
            </p:nvSpPr>
            <p:spPr>
              <a:xfrm>
                <a:off x="3203848" y="2132856"/>
                <a:ext cx="4536504" cy="920839"/>
              </a:xfrm>
              <a:prstGeom prst="curvedDownArrow">
                <a:avLst>
                  <a:gd name="adj1" fmla="val 25000"/>
                  <a:gd name="adj2" fmla="val 50000"/>
                  <a:gd name="adj3" fmla="val 25000"/>
                </a:avLst>
              </a:prstGeom>
              <a:solidFill>
                <a:srgbClr val="FFFF00"/>
              </a:solidFill>
              <a:ln w="12700" cap="flat" cmpd="sng">
                <a:solidFill>
                  <a:srgbClr val="147EA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rebuchet MS"/>
                  <a:ea typeface="Trebuchet MS"/>
                  <a:cs typeface="Trebuchet MS"/>
                  <a:sym typeface="Trebuchet MS"/>
                </a:endParaRPr>
              </a:p>
            </p:txBody>
          </p:sp>
          <p:sp>
            <p:nvSpPr>
              <p:cNvPr id="499" name="Google Shape;499;p20"/>
              <p:cNvSpPr/>
              <p:nvPr/>
            </p:nvSpPr>
            <p:spPr>
              <a:xfrm>
                <a:off x="2987333" y="3611437"/>
                <a:ext cx="979705" cy="448701"/>
              </a:xfrm>
              <a:prstGeom prst="roundRect">
                <a:avLst>
                  <a:gd name="adj" fmla="val 0"/>
                </a:avLst>
              </a:prstGeom>
              <a:noFill/>
              <a:ln w="4445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00"/>
                  </a:solidFill>
                  <a:latin typeface="Trebuchet MS"/>
                  <a:ea typeface="Trebuchet MS"/>
                  <a:cs typeface="Trebuchet MS"/>
                  <a:sym typeface="Trebuchet MS"/>
                </a:endParaRPr>
              </a:p>
            </p:txBody>
          </p:sp>
        </p:grpSp>
      </p:grpSp>
      <p:sp>
        <p:nvSpPr>
          <p:cNvPr id="500" name="Google Shape;500;p20"/>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ltLang="zh-TW"/>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21"/>
          <p:cNvSpPr txBox="1">
            <a:spLocks noGrp="1"/>
          </p:cNvSpPr>
          <p:nvPr>
            <p:ph type="title"/>
          </p:nvPr>
        </p:nvSpPr>
        <p:spPr>
          <a:xfrm>
            <a:off x="1069848" y="484632"/>
            <a:ext cx="10058400" cy="110617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Georgia"/>
              <a:buNone/>
            </a:pPr>
            <a:r>
              <a:rPr lang="zh-TW"/>
              <a:t>國中教育會考各科成績人數比例</a:t>
            </a:r>
            <a:endParaRPr/>
          </a:p>
        </p:txBody>
      </p:sp>
      <p:graphicFrame>
        <p:nvGraphicFramePr>
          <p:cNvPr id="507" name="Google Shape;507;p21"/>
          <p:cNvGraphicFramePr/>
          <p:nvPr/>
        </p:nvGraphicFramePr>
        <p:xfrm>
          <a:off x="1363649" y="1590805"/>
          <a:ext cx="9470825" cy="4274045"/>
        </p:xfrm>
        <a:graphic>
          <a:graphicData uri="http://schemas.openxmlformats.org/drawingml/2006/table">
            <a:tbl>
              <a:tblPr firstRow="1" firstCol="1" bandRow="1">
                <a:noFill/>
                <a:tableStyleId>{5E14EEC4-98BE-4D64-A1D3-F70A821953EA}</a:tableStyleId>
              </a:tblPr>
              <a:tblGrid>
                <a:gridCol w="1938800">
                  <a:extLst>
                    <a:ext uri="{9D8B030D-6E8A-4147-A177-3AD203B41FA5}">
                      <a16:colId xmlns:a16="http://schemas.microsoft.com/office/drawing/2014/main" val="20000"/>
                    </a:ext>
                  </a:extLst>
                </a:gridCol>
                <a:gridCol w="1907700">
                  <a:extLst>
                    <a:ext uri="{9D8B030D-6E8A-4147-A177-3AD203B41FA5}">
                      <a16:colId xmlns:a16="http://schemas.microsoft.com/office/drawing/2014/main" val="20001"/>
                    </a:ext>
                  </a:extLst>
                </a:gridCol>
                <a:gridCol w="1863725">
                  <a:extLst>
                    <a:ext uri="{9D8B030D-6E8A-4147-A177-3AD203B41FA5}">
                      <a16:colId xmlns:a16="http://schemas.microsoft.com/office/drawing/2014/main" val="20002"/>
                    </a:ext>
                  </a:extLst>
                </a:gridCol>
                <a:gridCol w="1863725">
                  <a:extLst>
                    <a:ext uri="{9D8B030D-6E8A-4147-A177-3AD203B41FA5}">
                      <a16:colId xmlns:a16="http://schemas.microsoft.com/office/drawing/2014/main" val="20003"/>
                    </a:ext>
                  </a:extLst>
                </a:gridCol>
                <a:gridCol w="1896875">
                  <a:extLst>
                    <a:ext uri="{9D8B030D-6E8A-4147-A177-3AD203B41FA5}">
                      <a16:colId xmlns:a16="http://schemas.microsoft.com/office/drawing/2014/main" val="20004"/>
                    </a:ext>
                  </a:extLst>
                </a:gridCol>
              </a:tblGrid>
              <a:tr h="506075">
                <a:tc>
                  <a:txBody>
                    <a:bodyPr/>
                    <a:lstStyle/>
                    <a:p>
                      <a:pPr marL="0" marR="0" lvl="0" indent="0" algn="ctr" rtl="0">
                        <a:spcBef>
                          <a:spcPts val="0"/>
                        </a:spcBef>
                        <a:spcAft>
                          <a:spcPts val="0"/>
                        </a:spcAft>
                        <a:buNone/>
                      </a:pPr>
                      <a:r>
                        <a:rPr lang="zh-TW" sz="2400" b="1">
                          <a:solidFill>
                            <a:srgbClr val="FFF9F3"/>
                          </a:solidFill>
                          <a:latin typeface="Microsoft JhengHei"/>
                          <a:ea typeface="Microsoft JhengHei"/>
                          <a:cs typeface="Microsoft JhengHei"/>
                          <a:sym typeface="Microsoft JhengHei"/>
                        </a:rPr>
                        <a:t>人數比例</a:t>
                      </a:r>
                      <a:endParaRPr sz="2400" b="1">
                        <a:solidFill>
                          <a:srgbClr val="FFF9F3"/>
                        </a:solidFill>
                        <a:latin typeface="Microsoft JhengHei"/>
                        <a:ea typeface="Microsoft JhengHei"/>
                        <a:cs typeface="Microsoft JhengHei"/>
                        <a:sym typeface="Microsoft JhengHei"/>
                      </a:endParaRPr>
                    </a:p>
                  </a:txBody>
                  <a:tcPr marL="29025" marR="290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zh-TW" sz="2400" b="1">
                          <a:solidFill>
                            <a:srgbClr val="FFF9F3"/>
                          </a:solidFill>
                          <a:latin typeface="Microsoft JhengHei"/>
                          <a:ea typeface="Microsoft JhengHei"/>
                          <a:cs typeface="Microsoft JhengHei"/>
                          <a:sym typeface="Microsoft JhengHei"/>
                        </a:rPr>
                        <a:t>三等級</a:t>
                      </a:r>
                      <a:endParaRPr sz="2400" b="1">
                        <a:solidFill>
                          <a:srgbClr val="FFF9F3"/>
                        </a:solidFill>
                        <a:latin typeface="Microsoft JhengHei"/>
                        <a:ea typeface="Microsoft JhengHei"/>
                        <a:cs typeface="Microsoft JhengHei"/>
                        <a:sym typeface="Microsoft JhengHei"/>
                      </a:endParaRPr>
                    </a:p>
                  </a:txBody>
                  <a:tcPr marL="29025" marR="290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gridSpan="2">
                  <a:txBody>
                    <a:bodyPr/>
                    <a:lstStyle/>
                    <a:p>
                      <a:pPr marL="0" marR="0" lvl="0" indent="0" algn="ctr" rtl="0">
                        <a:spcBef>
                          <a:spcPts val="0"/>
                        </a:spcBef>
                        <a:spcAft>
                          <a:spcPts val="0"/>
                        </a:spcAft>
                        <a:buNone/>
                      </a:pPr>
                      <a:r>
                        <a:rPr lang="zh-TW" sz="2400" b="1">
                          <a:solidFill>
                            <a:srgbClr val="FFF9F3"/>
                          </a:solidFill>
                          <a:latin typeface="Microsoft JhengHei"/>
                          <a:ea typeface="Microsoft JhengHei"/>
                          <a:cs typeface="Microsoft JhengHei"/>
                          <a:sym typeface="Microsoft JhengHei"/>
                        </a:rPr>
                        <a:t>四標示</a:t>
                      </a:r>
                      <a:endParaRPr sz="2400" b="1">
                        <a:solidFill>
                          <a:srgbClr val="FFF9F3"/>
                        </a:solidFill>
                        <a:latin typeface="Microsoft JhengHei"/>
                        <a:ea typeface="Microsoft JhengHei"/>
                        <a:cs typeface="Microsoft JhengHei"/>
                        <a:sym typeface="Microsoft JhengHei"/>
                      </a:endParaRPr>
                    </a:p>
                  </a:txBody>
                  <a:tcPr marL="29025" marR="290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hMerge="1">
                  <a:txBody>
                    <a:bodyPr/>
                    <a:lstStyle/>
                    <a:p>
                      <a:endParaRPr lang="zh-TW"/>
                    </a:p>
                  </a:txBody>
                  <a:tcPr/>
                </a:tc>
                <a:tc>
                  <a:txBody>
                    <a:bodyPr/>
                    <a:lstStyle/>
                    <a:p>
                      <a:pPr marL="0" marR="0" lvl="0" indent="0" algn="ctr" rtl="0">
                        <a:spcBef>
                          <a:spcPts val="0"/>
                        </a:spcBef>
                        <a:spcAft>
                          <a:spcPts val="0"/>
                        </a:spcAft>
                        <a:buNone/>
                      </a:pPr>
                      <a:r>
                        <a:rPr lang="zh-TW" sz="2400" b="1">
                          <a:solidFill>
                            <a:srgbClr val="FFF9F3"/>
                          </a:solidFill>
                          <a:latin typeface="Microsoft JhengHei"/>
                          <a:ea typeface="Microsoft JhengHei"/>
                          <a:cs typeface="Microsoft JhengHei"/>
                          <a:sym typeface="Microsoft JhengHei"/>
                        </a:rPr>
                        <a:t>會考績分</a:t>
                      </a:r>
                      <a:endParaRPr sz="2400" b="1">
                        <a:solidFill>
                          <a:srgbClr val="FFF9F3"/>
                        </a:solidFill>
                        <a:latin typeface="Microsoft JhengHei"/>
                        <a:ea typeface="Microsoft JhengHei"/>
                        <a:cs typeface="Microsoft JhengHei"/>
                        <a:sym typeface="Microsoft JhengHei"/>
                      </a:endParaRPr>
                    </a:p>
                  </a:txBody>
                  <a:tcPr marL="29025" marR="290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506075">
                <a:tc rowSpan="7">
                  <a:txBody>
                    <a:bodyPr/>
                    <a:lstStyle/>
                    <a:p>
                      <a:pPr marL="0" marR="0" lvl="0" indent="0" algn="ctr" rtl="0">
                        <a:spcBef>
                          <a:spcPts val="0"/>
                        </a:spcBef>
                        <a:spcAft>
                          <a:spcPts val="0"/>
                        </a:spcAft>
                        <a:buNone/>
                      </a:pPr>
                      <a:r>
                        <a:rPr lang="zh-TW" sz="2400" b="1">
                          <a:solidFill>
                            <a:srgbClr val="FFF9F3"/>
                          </a:solidFill>
                          <a:latin typeface="Microsoft JhengHei"/>
                          <a:ea typeface="Microsoft JhengHei"/>
                          <a:cs typeface="Microsoft JhengHei"/>
                          <a:sym typeface="Microsoft JhengHei"/>
                        </a:rPr>
                        <a:t>100%</a:t>
                      </a:r>
                      <a:endParaRPr sz="2400" b="1">
                        <a:solidFill>
                          <a:srgbClr val="FFF9F3"/>
                        </a:solidFill>
                        <a:latin typeface="Microsoft JhengHei"/>
                        <a:ea typeface="Microsoft JhengHei"/>
                        <a:cs typeface="Microsoft JhengHei"/>
                        <a:sym typeface="Microsoft JhengHei"/>
                      </a:endParaRPr>
                    </a:p>
                  </a:txBody>
                  <a:tcPr marL="29025" marR="290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rowSpan="3">
                  <a:txBody>
                    <a:bodyPr/>
                    <a:lstStyle/>
                    <a:p>
                      <a:pPr marL="0" marR="0" lvl="0" indent="0" algn="ctr" rtl="0">
                        <a:spcBef>
                          <a:spcPts val="0"/>
                        </a:spcBef>
                        <a:spcAft>
                          <a:spcPts val="0"/>
                        </a:spcAft>
                        <a:buNone/>
                      </a:pPr>
                      <a:r>
                        <a:rPr lang="zh-TW" sz="2400" b="1">
                          <a:solidFill>
                            <a:schemeClr val="dk1"/>
                          </a:solidFill>
                          <a:latin typeface="Microsoft JhengHei"/>
                          <a:ea typeface="Microsoft JhengHei"/>
                          <a:cs typeface="Microsoft JhengHei"/>
                          <a:sym typeface="Microsoft JhengHei"/>
                        </a:rPr>
                        <a:t>A</a:t>
                      </a:r>
                      <a:br>
                        <a:rPr lang="zh-TW" sz="2400" b="1">
                          <a:solidFill>
                            <a:schemeClr val="dk1"/>
                          </a:solidFill>
                          <a:latin typeface="Microsoft JhengHei"/>
                          <a:ea typeface="Microsoft JhengHei"/>
                          <a:cs typeface="Microsoft JhengHei"/>
                          <a:sym typeface="Microsoft JhengHei"/>
                        </a:rPr>
                      </a:br>
                      <a:r>
                        <a:rPr lang="zh-TW" sz="2400" b="1">
                          <a:solidFill>
                            <a:schemeClr val="dk1"/>
                          </a:solidFill>
                          <a:latin typeface="Microsoft JhengHei"/>
                          <a:ea typeface="Microsoft JhengHei"/>
                          <a:cs typeface="Microsoft JhengHei"/>
                          <a:sym typeface="Microsoft JhengHei"/>
                        </a:rPr>
                        <a:t>精熟</a:t>
                      </a:r>
                      <a:endParaRPr sz="2400" b="1">
                        <a:solidFill>
                          <a:schemeClr val="dk1"/>
                        </a:solidFill>
                        <a:latin typeface="Microsoft JhengHei"/>
                        <a:ea typeface="Microsoft JhengHei"/>
                        <a:cs typeface="Microsoft JhengHei"/>
                        <a:sym typeface="Microsoft JhengHei"/>
                      </a:endParaRPr>
                    </a:p>
                  </a:txBody>
                  <a:tcPr marL="29025" marR="290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a:txBody>
                    <a:bodyPr/>
                    <a:lstStyle/>
                    <a:p>
                      <a:pPr marL="0" marR="0" lvl="0" indent="0" algn="ctr" rtl="0">
                        <a:spcBef>
                          <a:spcPts val="0"/>
                        </a:spcBef>
                        <a:spcAft>
                          <a:spcPts val="0"/>
                        </a:spcAft>
                        <a:buNone/>
                      </a:pPr>
                      <a:r>
                        <a:rPr lang="zh-TW" sz="2000" b="0">
                          <a:solidFill>
                            <a:schemeClr val="dk1"/>
                          </a:solidFill>
                          <a:latin typeface="Microsoft JhengHei"/>
                          <a:ea typeface="Microsoft JhengHei"/>
                          <a:cs typeface="Microsoft JhengHei"/>
                          <a:sym typeface="Microsoft JhengHei"/>
                        </a:rPr>
                        <a:t>前25%</a:t>
                      </a:r>
                      <a:endParaRPr sz="2000" b="0">
                        <a:solidFill>
                          <a:schemeClr val="dk1"/>
                        </a:solidFill>
                        <a:latin typeface="Microsoft JhengHei"/>
                        <a:ea typeface="Microsoft JhengHei"/>
                        <a:cs typeface="Microsoft JhengHei"/>
                        <a:sym typeface="Microsoft JhengHei"/>
                      </a:endParaRPr>
                    </a:p>
                  </a:txBody>
                  <a:tcPr marL="29025" marR="290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a:txBody>
                    <a:bodyPr/>
                    <a:lstStyle/>
                    <a:p>
                      <a:pPr marL="0" marR="0" lvl="0" indent="0" algn="ctr" rtl="0">
                        <a:spcBef>
                          <a:spcPts val="0"/>
                        </a:spcBef>
                        <a:spcAft>
                          <a:spcPts val="0"/>
                        </a:spcAft>
                        <a:buNone/>
                      </a:pPr>
                      <a:r>
                        <a:rPr lang="zh-TW" sz="2000" b="0">
                          <a:solidFill>
                            <a:schemeClr val="dk1"/>
                          </a:solidFill>
                          <a:latin typeface="Microsoft JhengHei"/>
                          <a:ea typeface="Microsoft JhengHei"/>
                          <a:cs typeface="Microsoft JhengHei"/>
                          <a:sym typeface="Microsoft JhengHei"/>
                        </a:rPr>
                        <a:t>A++</a:t>
                      </a:r>
                      <a:endParaRPr sz="2000" b="0">
                        <a:solidFill>
                          <a:schemeClr val="dk1"/>
                        </a:solidFill>
                        <a:latin typeface="Microsoft JhengHei"/>
                        <a:ea typeface="Microsoft JhengHei"/>
                        <a:cs typeface="Microsoft JhengHei"/>
                        <a:sym typeface="Microsoft JhengHei"/>
                      </a:endParaRPr>
                    </a:p>
                  </a:txBody>
                  <a:tcPr marL="29025" marR="290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a:txBody>
                    <a:bodyPr/>
                    <a:lstStyle/>
                    <a:p>
                      <a:pPr marL="0" marR="0" lvl="0" indent="0" algn="ctr" rtl="0">
                        <a:spcBef>
                          <a:spcPts val="0"/>
                        </a:spcBef>
                        <a:spcAft>
                          <a:spcPts val="0"/>
                        </a:spcAft>
                        <a:buNone/>
                      </a:pPr>
                      <a:r>
                        <a:rPr lang="zh-TW" sz="2000" b="0">
                          <a:solidFill>
                            <a:schemeClr val="dk1"/>
                          </a:solidFill>
                          <a:latin typeface="Microsoft JhengHei"/>
                          <a:ea typeface="Microsoft JhengHei"/>
                          <a:cs typeface="Microsoft JhengHei"/>
                          <a:sym typeface="Microsoft JhengHei"/>
                        </a:rPr>
                        <a:t>7</a:t>
                      </a:r>
                      <a:endParaRPr sz="2000" b="0">
                        <a:solidFill>
                          <a:schemeClr val="dk1"/>
                        </a:solidFill>
                        <a:latin typeface="Microsoft JhengHei"/>
                        <a:ea typeface="Microsoft JhengHei"/>
                        <a:cs typeface="Microsoft JhengHei"/>
                        <a:sym typeface="Microsoft JhengHei"/>
                      </a:endParaRPr>
                    </a:p>
                  </a:txBody>
                  <a:tcPr marL="29025" marR="290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extLst>
                  <a:ext uri="{0D108BD9-81ED-4DB2-BD59-A6C34878D82A}">
                    <a16:rowId xmlns:a16="http://schemas.microsoft.com/office/drawing/2014/main" val="10001"/>
                  </a:ext>
                </a:extLst>
              </a:tr>
              <a:tr h="506075">
                <a:tc vMerge="1">
                  <a:txBody>
                    <a:bodyPr/>
                    <a:lstStyle/>
                    <a:p>
                      <a:endParaRPr lang="zh-TW"/>
                    </a:p>
                  </a:txBody>
                  <a:tcPr/>
                </a:tc>
                <a:tc vMerge="1">
                  <a:txBody>
                    <a:bodyPr/>
                    <a:lstStyle/>
                    <a:p>
                      <a:endParaRPr lang="zh-TW"/>
                    </a:p>
                  </a:txBody>
                  <a:tcPr/>
                </a:tc>
                <a:tc>
                  <a:txBody>
                    <a:bodyPr/>
                    <a:lstStyle/>
                    <a:p>
                      <a:pPr marL="0" marR="0" lvl="0" indent="0" algn="ctr" rtl="0">
                        <a:spcBef>
                          <a:spcPts val="0"/>
                        </a:spcBef>
                        <a:spcAft>
                          <a:spcPts val="0"/>
                        </a:spcAft>
                        <a:buNone/>
                      </a:pPr>
                      <a:r>
                        <a:rPr lang="zh-TW" sz="2000" b="0">
                          <a:solidFill>
                            <a:schemeClr val="dk1"/>
                          </a:solidFill>
                          <a:latin typeface="Microsoft JhengHei"/>
                          <a:ea typeface="Microsoft JhengHei"/>
                          <a:cs typeface="Microsoft JhengHei"/>
                          <a:sym typeface="Microsoft JhengHei"/>
                        </a:rPr>
                        <a:t>26%~50%</a:t>
                      </a:r>
                      <a:endParaRPr sz="2000" b="0">
                        <a:solidFill>
                          <a:schemeClr val="dk1"/>
                        </a:solidFill>
                        <a:latin typeface="Microsoft JhengHei"/>
                        <a:ea typeface="Microsoft JhengHei"/>
                        <a:cs typeface="Microsoft JhengHei"/>
                        <a:sym typeface="Microsoft JhengHei"/>
                      </a:endParaRPr>
                    </a:p>
                  </a:txBody>
                  <a:tcPr marL="29025" marR="290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a:txBody>
                    <a:bodyPr/>
                    <a:lstStyle/>
                    <a:p>
                      <a:pPr marL="0" marR="0" lvl="0" indent="0" algn="ctr" rtl="0">
                        <a:spcBef>
                          <a:spcPts val="0"/>
                        </a:spcBef>
                        <a:spcAft>
                          <a:spcPts val="0"/>
                        </a:spcAft>
                        <a:buNone/>
                      </a:pPr>
                      <a:r>
                        <a:rPr lang="zh-TW" sz="2000" b="0">
                          <a:solidFill>
                            <a:schemeClr val="dk1"/>
                          </a:solidFill>
                          <a:latin typeface="Microsoft JhengHei"/>
                          <a:ea typeface="Microsoft JhengHei"/>
                          <a:cs typeface="Microsoft JhengHei"/>
                          <a:sym typeface="Microsoft JhengHei"/>
                        </a:rPr>
                        <a:t>A+</a:t>
                      </a:r>
                      <a:endParaRPr sz="2000" b="0">
                        <a:solidFill>
                          <a:schemeClr val="dk1"/>
                        </a:solidFill>
                        <a:latin typeface="Microsoft JhengHei"/>
                        <a:ea typeface="Microsoft JhengHei"/>
                        <a:cs typeface="Microsoft JhengHei"/>
                        <a:sym typeface="Microsoft JhengHei"/>
                      </a:endParaRPr>
                    </a:p>
                  </a:txBody>
                  <a:tcPr marL="29025" marR="290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a:txBody>
                    <a:bodyPr/>
                    <a:lstStyle/>
                    <a:p>
                      <a:pPr marL="0" marR="0" lvl="0" indent="0" algn="ctr" rtl="0">
                        <a:spcBef>
                          <a:spcPts val="0"/>
                        </a:spcBef>
                        <a:spcAft>
                          <a:spcPts val="0"/>
                        </a:spcAft>
                        <a:buNone/>
                      </a:pPr>
                      <a:r>
                        <a:rPr lang="zh-TW" sz="2000" b="0">
                          <a:solidFill>
                            <a:schemeClr val="dk1"/>
                          </a:solidFill>
                          <a:latin typeface="Microsoft JhengHei"/>
                          <a:ea typeface="Microsoft JhengHei"/>
                          <a:cs typeface="Microsoft JhengHei"/>
                          <a:sym typeface="Microsoft JhengHei"/>
                        </a:rPr>
                        <a:t>6</a:t>
                      </a:r>
                      <a:endParaRPr sz="2000" b="0">
                        <a:solidFill>
                          <a:schemeClr val="dk1"/>
                        </a:solidFill>
                        <a:latin typeface="Microsoft JhengHei"/>
                        <a:ea typeface="Microsoft JhengHei"/>
                        <a:cs typeface="Microsoft JhengHei"/>
                        <a:sym typeface="Microsoft JhengHei"/>
                      </a:endParaRPr>
                    </a:p>
                  </a:txBody>
                  <a:tcPr marL="29025" marR="290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extLst>
                  <a:ext uri="{0D108BD9-81ED-4DB2-BD59-A6C34878D82A}">
                    <a16:rowId xmlns:a16="http://schemas.microsoft.com/office/drawing/2014/main" val="10002"/>
                  </a:ext>
                </a:extLst>
              </a:tr>
              <a:tr h="506075">
                <a:tc vMerge="1">
                  <a:txBody>
                    <a:bodyPr/>
                    <a:lstStyle/>
                    <a:p>
                      <a:endParaRPr lang="zh-TW"/>
                    </a:p>
                  </a:txBody>
                  <a:tcPr/>
                </a:tc>
                <a:tc vMerge="1">
                  <a:txBody>
                    <a:bodyPr/>
                    <a:lstStyle/>
                    <a:p>
                      <a:endParaRPr lang="zh-TW"/>
                    </a:p>
                  </a:txBody>
                  <a:tcPr/>
                </a:tc>
                <a:tc>
                  <a:txBody>
                    <a:bodyPr/>
                    <a:lstStyle/>
                    <a:p>
                      <a:pPr marL="0" marR="0" lvl="0" indent="0" algn="ctr" rtl="0">
                        <a:spcBef>
                          <a:spcPts val="0"/>
                        </a:spcBef>
                        <a:spcAft>
                          <a:spcPts val="0"/>
                        </a:spcAft>
                        <a:buNone/>
                      </a:pPr>
                      <a:r>
                        <a:rPr lang="zh-TW" sz="2000" b="0">
                          <a:solidFill>
                            <a:schemeClr val="dk1"/>
                          </a:solidFill>
                          <a:latin typeface="Microsoft JhengHei"/>
                          <a:ea typeface="Microsoft JhengHei"/>
                          <a:cs typeface="Microsoft JhengHei"/>
                          <a:sym typeface="Microsoft JhengHei"/>
                        </a:rPr>
                        <a:t>51%~</a:t>
                      </a:r>
                      <a:endParaRPr sz="2000" b="0">
                        <a:solidFill>
                          <a:schemeClr val="dk1"/>
                        </a:solidFill>
                        <a:latin typeface="Microsoft JhengHei"/>
                        <a:ea typeface="Microsoft JhengHei"/>
                        <a:cs typeface="Microsoft JhengHei"/>
                        <a:sym typeface="Microsoft JhengHei"/>
                      </a:endParaRPr>
                    </a:p>
                  </a:txBody>
                  <a:tcPr marL="29025" marR="290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a:txBody>
                    <a:bodyPr/>
                    <a:lstStyle/>
                    <a:p>
                      <a:pPr marL="0" marR="0" lvl="0" indent="0" algn="ctr" rtl="0">
                        <a:spcBef>
                          <a:spcPts val="0"/>
                        </a:spcBef>
                        <a:spcAft>
                          <a:spcPts val="0"/>
                        </a:spcAft>
                        <a:buNone/>
                      </a:pPr>
                      <a:r>
                        <a:rPr lang="zh-TW" sz="2000" b="0">
                          <a:solidFill>
                            <a:schemeClr val="dk1"/>
                          </a:solidFill>
                          <a:latin typeface="Microsoft JhengHei"/>
                          <a:ea typeface="Microsoft JhengHei"/>
                          <a:cs typeface="Microsoft JhengHei"/>
                          <a:sym typeface="Microsoft JhengHei"/>
                        </a:rPr>
                        <a:t>A</a:t>
                      </a:r>
                      <a:endParaRPr sz="2000" b="0">
                        <a:solidFill>
                          <a:schemeClr val="dk1"/>
                        </a:solidFill>
                        <a:latin typeface="Microsoft JhengHei"/>
                        <a:ea typeface="Microsoft JhengHei"/>
                        <a:cs typeface="Microsoft JhengHei"/>
                        <a:sym typeface="Microsoft JhengHei"/>
                      </a:endParaRPr>
                    </a:p>
                  </a:txBody>
                  <a:tcPr marL="29025" marR="290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a:txBody>
                    <a:bodyPr/>
                    <a:lstStyle/>
                    <a:p>
                      <a:pPr marL="0" marR="0" lvl="0" indent="0" algn="ctr" rtl="0">
                        <a:spcBef>
                          <a:spcPts val="0"/>
                        </a:spcBef>
                        <a:spcAft>
                          <a:spcPts val="0"/>
                        </a:spcAft>
                        <a:buNone/>
                      </a:pPr>
                      <a:r>
                        <a:rPr lang="zh-TW" sz="2000" b="0">
                          <a:solidFill>
                            <a:schemeClr val="dk1"/>
                          </a:solidFill>
                          <a:latin typeface="Microsoft JhengHei"/>
                          <a:ea typeface="Microsoft JhengHei"/>
                          <a:cs typeface="Microsoft JhengHei"/>
                          <a:sym typeface="Microsoft JhengHei"/>
                        </a:rPr>
                        <a:t>5</a:t>
                      </a:r>
                      <a:endParaRPr sz="2000" b="0">
                        <a:solidFill>
                          <a:schemeClr val="dk1"/>
                        </a:solidFill>
                        <a:latin typeface="Microsoft JhengHei"/>
                        <a:ea typeface="Microsoft JhengHei"/>
                        <a:cs typeface="Microsoft JhengHei"/>
                        <a:sym typeface="Microsoft JhengHei"/>
                      </a:endParaRPr>
                    </a:p>
                  </a:txBody>
                  <a:tcPr marL="29025" marR="290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extLst>
                  <a:ext uri="{0D108BD9-81ED-4DB2-BD59-A6C34878D82A}">
                    <a16:rowId xmlns:a16="http://schemas.microsoft.com/office/drawing/2014/main" val="10003"/>
                  </a:ext>
                </a:extLst>
              </a:tr>
              <a:tr h="506075">
                <a:tc vMerge="1">
                  <a:txBody>
                    <a:bodyPr/>
                    <a:lstStyle/>
                    <a:p>
                      <a:endParaRPr lang="zh-TW"/>
                    </a:p>
                  </a:txBody>
                  <a:tcPr/>
                </a:tc>
                <a:tc rowSpan="3">
                  <a:txBody>
                    <a:bodyPr/>
                    <a:lstStyle/>
                    <a:p>
                      <a:pPr marL="0" marR="0" lvl="0" indent="0" algn="ctr" rtl="0">
                        <a:spcBef>
                          <a:spcPts val="0"/>
                        </a:spcBef>
                        <a:spcAft>
                          <a:spcPts val="0"/>
                        </a:spcAft>
                        <a:buNone/>
                      </a:pPr>
                      <a:r>
                        <a:rPr lang="zh-TW" sz="2400" b="1">
                          <a:solidFill>
                            <a:schemeClr val="dk1"/>
                          </a:solidFill>
                          <a:latin typeface="Microsoft JhengHei"/>
                          <a:ea typeface="Microsoft JhengHei"/>
                          <a:cs typeface="Microsoft JhengHei"/>
                          <a:sym typeface="Microsoft JhengHei"/>
                        </a:rPr>
                        <a:t>B</a:t>
                      </a:r>
                      <a:br>
                        <a:rPr lang="zh-TW" sz="2400" b="1">
                          <a:solidFill>
                            <a:schemeClr val="dk1"/>
                          </a:solidFill>
                          <a:latin typeface="Microsoft JhengHei"/>
                          <a:ea typeface="Microsoft JhengHei"/>
                          <a:cs typeface="Microsoft JhengHei"/>
                          <a:sym typeface="Microsoft JhengHei"/>
                        </a:rPr>
                      </a:br>
                      <a:r>
                        <a:rPr lang="zh-TW" sz="2400" b="1">
                          <a:solidFill>
                            <a:schemeClr val="dk1"/>
                          </a:solidFill>
                          <a:latin typeface="Microsoft JhengHei"/>
                          <a:ea typeface="Microsoft JhengHei"/>
                          <a:cs typeface="Microsoft JhengHei"/>
                          <a:sym typeface="Microsoft JhengHei"/>
                        </a:rPr>
                        <a:t>基礎</a:t>
                      </a:r>
                      <a:endParaRPr sz="2400" b="1">
                        <a:solidFill>
                          <a:schemeClr val="dk1"/>
                        </a:solidFill>
                        <a:latin typeface="Microsoft JhengHei"/>
                        <a:ea typeface="Microsoft JhengHei"/>
                        <a:cs typeface="Microsoft JhengHei"/>
                        <a:sym typeface="Microsoft JhengHei"/>
                      </a:endParaRPr>
                    </a:p>
                  </a:txBody>
                  <a:tcPr marL="29025" marR="290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a:txBody>
                    <a:bodyPr/>
                    <a:lstStyle/>
                    <a:p>
                      <a:pPr marL="0" marR="0" lvl="0" indent="0" algn="ctr" rtl="0">
                        <a:spcBef>
                          <a:spcPts val="0"/>
                        </a:spcBef>
                        <a:spcAft>
                          <a:spcPts val="0"/>
                        </a:spcAft>
                        <a:buNone/>
                      </a:pPr>
                      <a:r>
                        <a:rPr lang="zh-TW" sz="2000" b="0">
                          <a:solidFill>
                            <a:schemeClr val="dk1"/>
                          </a:solidFill>
                          <a:latin typeface="Microsoft JhengHei"/>
                          <a:ea typeface="Microsoft JhengHei"/>
                          <a:cs typeface="Microsoft JhengHei"/>
                          <a:sym typeface="Microsoft JhengHei"/>
                        </a:rPr>
                        <a:t>前25%</a:t>
                      </a:r>
                      <a:endParaRPr sz="2000" b="0">
                        <a:solidFill>
                          <a:schemeClr val="dk1"/>
                        </a:solidFill>
                        <a:latin typeface="Microsoft JhengHei"/>
                        <a:ea typeface="Microsoft JhengHei"/>
                        <a:cs typeface="Microsoft JhengHei"/>
                        <a:sym typeface="Microsoft JhengHei"/>
                      </a:endParaRPr>
                    </a:p>
                  </a:txBody>
                  <a:tcPr marL="29025" marR="290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a:txBody>
                    <a:bodyPr/>
                    <a:lstStyle/>
                    <a:p>
                      <a:pPr marL="0" marR="0" lvl="0" indent="0" algn="ctr" rtl="0">
                        <a:spcBef>
                          <a:spcPts val="0"/>
                        </a:spcBef>
                        <a:spcAft>
                          <a:spcPts val="0"/>
                        </a:spcAft>
                        <a:buNone/>
                      </a:pPr>
                      <a:r>
                        <a:rPr lang="zh-TW" sz="2000" b="0">
                          <a:solidFill>
                            <a:schemeClr val="dk1"/>
                          </a:solidFill>
                          <a:latin typeface="Microsoft JhengHei"/>
                          <a:ea typeface="Microsoft JhengHei"/>
                          <a:cs typeface="Microsoft JhengHei"/>
                          <a:sym typeface="Microsoft JhengHei"/>
                        </a:rPr>
                        <a:t>B++</a:t>
                      </a:r>
                      <a:endParaRPr sz="2000" b="0">
                        <a:solidFill>
                          <a:schemeClr val="dk1"/>
                        </a:solidFill>
                        <a:latin typeface="Microsoft JhengHei"/>
                        <a:ea typeface="Microsoft JhengHei"/>
                        <a:cs typeface="Microsoft JhengHei"/>
                        <a:sym typeface="Microsoft JhengHei"/>
                      </a:endParaRPr>
                    </a:p>
                  </a:txBody>
                  <a:tcPr marL="29025" marR="290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a:txBody>
                    <a:bodyPr/>
                    <a:lstStyle/>
                    <a:p>
                      <a:pPr marL="0" marR="0" lvl="0" indent="0" algn="ctr" rtl="0">
                        <a:spcBef>
                          <a:spcPts val="0"/>
                        </a:spcBef>
                        <a:spcAft>
                          <a:spcPts val="0"/>
                        </a:spcAft>
                        <a:buNone/>
                      </a:pPr>
                      <a:r>
                        <a:rPr lang="zh-TW" sz="2000" b="0">
                          <a:solidFill>
                            <a:schemeClr val="dk1"/>
                          </a:solidFill>
                          <a:latin typeface="Microsoft JhengHei"/>
                          <a:ea typeface="Microsoft JhengHei"/>
                          <a:cs typeface="Microsoft JhengHei"/>
                          <a:sym typeface="Microsoft JhengHei"/>
                        </a:rPr>
                        <a:t>4</a:t>
                      </a:r>
                      <a:endParaRPr sz="2000" b="0">
                        <a:solidFill>
                          <a:schemeClr val="dk1"/>
                        </a:solidFill>
                        <a:latin typeface="Microsoft JhengHei"/>
                        <a:ea typeface="Microsoft JhengHei"/>
                        <a:cs typeface="Microsoft JhengHei"/>
                        <a:sym typeface="Microsoft JhengHei"/>
                      </a:endParaRPr>
                    </a:p>
                  </a:txBody>
                  <a:tcPr marL="29025" marR="290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extLst>
                  <a:ext uri="{0D108BD9-81ED-4DB2-BD59-A6C34878D82A}">
                    <a16:rowId xmlns:a16="http://schemas.microsoft.com/office/drawing/2014/main" val="10004"/>
                  </a:ext>
                </a:extLst>
              </a:tr>
              <a:tr h="506075">
                <a:tc vMerge="1">
                  <a:txBody>
                    <a:bodyPr/>
                    <a:lstStyle/>
                    <a:p>
                      <a:endParaRPr lang="zh-TW"/>
                    </a:p>
                  </a:txBody>
                  <a:tcPr/>
                </a:tc>
                <a:tc vMerge="1">
                  <a:txBody>
                    <a:bodyPr/>
                    <a:lstStyle/>
                    <a:p>
                      <a:endParaRPr lang="zh-TW"/>
                    </a:p>
                  </a:txBody>
                  <a:tcPr/>
                </a:tc>
                <a:tc>
                  <a:txBody>
                    <a:bodyPr/>
                    <a:lstStyle/>
                    <a:p>
                      <a:pPr marL="0" marR="0" lvl="0" indent="0" algn="ctr" rtl="0">
                        <a:spcBef>
                          <a:spcPts val="0"/>
                        </a:spcBef>
                        <a:spcAft>
                          <a:spcPts val="0"/>
                        </a:spcAft>
                        <a:buNone/>
                      </a:pPr>
                      <a:r>
                        <a:rPr lang="zh-TW" sz="2000" b="0">
                          <a:solidFill>
                            <a:schemeClr val="dk1"/>
                          </a:solidFill>
                          <a:latin typeface="Microsoft JhengHei"/>
                          <a:ea typeface="Microsoft JhengHei"/>
                          <a:cs typeface="Microsoft JhengHei"/>
                          <a:sym typeface="Microsoft JhengHei"/>
                        </a:rPr>
                        <a:t>26%~50%</a:t>
                      </a:r>
                      <a:endParaRPr sz="2000" b="0">
                        <a:solidFill>
                          <a:schemeClr val="dk1"/>
                        </a:solidFill>
                        <a:latin typeface="Microsoft JhengHei"/>
                        <a:ea typeface="Microsoft JhengHei"/>
                        <a:cs typeface="Microsoft JhengHei"/>
                        <a:sym typeface="Microsoft JhengHei"/>
                      </a:endParaRPr>
                    </a:p>
                  </a:txBody>
                  <a:tcPr marL="29025" marR="290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a:txBody>
                    <a:bodyPr/>
                    <a:lstStyle/>
                    <a:p>
                      <a:pPr marL="0" marR="0" lvl="0" indent="0" algn="ctr" rtl="0">
                        <a:spcBef>
                          <a:spcPts val="0"/>
                        </a:spcBef>
                        <a:spcAft>
                          <a:spcPts val="0"/>
                        </a:spcAft>
                        <a:buNone/>
                      </a:pPr>
                      <a:r>
                        <a:rPr lang="zh-TW" sz="2000" b="0">
                          <a:solidFill>
                            <a:schemeClr val="dk1"/>
                          </a:solidFill>
                          <a:latin typeface="Microsoft JhengHei"/>
                          <a:ea typeface="Microsoft JhengHei"/>
                          <a:cs typeface="Microsoft JhengHei"/>
                          <a:sym typeface="Microsoft JhengHei"/>
                        </a:rPr>
                        <a:t>B+</a:t>
                      </a:r>
                      <a:endParaRPr sz="2000" b="0">
                        <a:solidFill>
                          <a:schemeClr val="dk1"/>
                        </a:solidFill>
                        <a:latin typeface="Microsoft JhengHei"/>
                        <a:ea typeface="Microsoft JhengHei"/>
                        <a:cs typeface="Microsoft JhengHei"/>
                        <a:sym typeface="Microsoft JhengHei"/>
                      </a:endParaRPr>
                    </a:p>
                  </a:txBody>
                  <a:tcPr marL="29025" marR="290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a:txBody>
                    <a:bodyPr/>
                    <a:lstStyle/>
                    <a:p>
                      <a:pPr marL="0" marR="0" lvl="0" indent="0" algn="ctr" rtl="0">
                        <a:spcBef>
                          <a:spcPts val="0"/>
                        </a:spcBef>
                        <a:spcAft>
                          <a:spcPts val="0"/>
                        </a:spcAft>
                        <a:buNone/>
                      </a:pPr>
                      <a:r>
                        <a:rPr lang="zh-TW" sz="2000" b="0">
                          <a:solidFill>
                            <a:schemeClr val="dk1"/>
                          </a:solidFill>
                          <a:latin typeface="Microsoft JhengHei"/>
                          <a:ea typeface="Microsoft JhengHei"/>
                          <a:cs typeface="Microsoft JhengHei"/>
                          <a:sym typeface="Microsoft JhengHei"/>
                        </a:rPr>
                        <a:t>3</a:t>
                      </a:r>
                      <a:endParaRPr sz="2000" b="0">
                        <a:solidFill>
                          <a:schemeClr val="dk1"/>
                        </a:solidFill>
                        <a:latin typeface="Microsoft JhengHei"/>
                        <a:ea typeface="Microsoft JhengHei"/>
                        <a:cs typeface="Microsoft JhengHei"/>
                        <a:sym typeface="Microsoft JhengHei"/>
                      </a:endParaRPr>
                    </a:p>
                  </a:txBody>
                  <a:tcPr marL="29025" marR="290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extLst>
                  <a:ext uri="{0D108BD9-81ED-4DB2-BD59-A6C34878D82A}">
                    <a16:rowId xmlns:a16="http://schemas.microsoft.com/office/drawing/2014/main" val="10005"/>
                  </a:ext>
                </a:extLst>
              </a:tr>
              <a:tr h="506075">
                <a:tc vMerge="1">
                  <a:txBody>
                    <a:bodyPr/>
                    <a:lstStyle/>
                    <a:p>
                      <a:endParaRPr lang="zh-TW"/>
                    </a:p>
                  </a:txBody>
                  <a:tcPr/>
                </a:tc>
                <a:tc vMerge="1">
                  <a:txBody>
                    <a:bodyPr/>
                    <a:lstStyle/>
                    <a:p>
                      <a:endParaRPr lang="zh-TW"/>
                    </a:p>
                  </a:txBody>
                  <a:tcPr/>
                </a:tc>
                <a:tc>
                  <a:txBody>
                    <a:bodyPr/>
                    <a:lstStyle/>
                    <a:p>
                      <a:pPr marL="0" marR="0" lvl="0" indent="0" algn="ctr" rtl="0">
                        <a:spcBef>
                          <a:spcPts val="0"/>
                        </a:spcBef>
                        <a:spcAft>
                          <a:spcPts val="0"/>
                        </a:spcAft>
                        <a:buNone/>
                      </a:pPr>
                      <a:r>
                        <a:rPr lang="zh-TW" sz="2000" b="0">
                          <a:solidFill>
                            <a:schemeClr val="dk1"/>
                          </a:solidFill>
                          <a:latin typeface="Microsoft JhengHei"/>
                          <a:ea typeface="Microsoft JhengHei"/>
                          <a:cs typeface="Microsoft JhengHei"/>
                          <a:sym typeface="Microsoft JhengHei"/>
                        </a:rPr>
                        <a:t>51%~</a:t>
                      </a:r>
                      <a:endParaRPr sz="2000" b="0">
                        <a:solidFill>
                          <a:schemeClr val="dk1"/>
                        </a:solidFill>
                        <a:latin typeface="Microsoft JhengHei"/>
                        <a:ea typeface="Microsoft JhengHei"/>
                        <a:cs typeface="Microsoft JhengHei"/>
                        <a:sym typeface="Microsoft JhengHei"/>
                      </a:endParaRPr>
                    </a:p>
                  </a:txBody>
                  <a:tcPr marL="29025" marR="290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a:txBody>
                    <a:bodyPr/>
                    <a:lstStyle/>
                    <a:p>
                      <a:pPr marL="0" marR="0" lvl="0" indent="0" algn="ctr" rtl="0">
                        <a:spcBef>
                          <a:spcPts val="0"/>
                        </a:spcBef>
                        <a:spcAft>
                          <a:spcPts val="0"/>
                        </a:spcAft>
                        <a:buNone/>
                      </a:pPr>
                      <a:r>
                        <a:rPr lang="zh-TW" sz="2000" b="0">
                          <a:solidFill>
                            <a:schemeClr val="dk1"/>
                          </a:solidFill>
                          <a:latin typeface="Microsoft JhengHei"/>
                          <a:ea typeface="Microsoft JhengHei"/>
                          <a:cs typeface="Microsoft JhengHei"/>
                          <a:sym typeface="Microsoft JhengHei"/>
                        </a:rPr>
                        <a:t>B</a:t>
                      </a:r>
                      <a:endParaRPr sz="2000" b="0">
                        <a:solidFill>
                          <a:schemeClr val="dk1"/>
                        </a:solidFill>
                        <a:latin typeface="Microsoft JhengHei"/>
                        <a:ea typeface="Microsoft JhengHei"/>
                        <a:cs typeface="Microsoft JhengHei"/>
                        <a:sym typeface="Microsoft JhengHei"/>
                      </a:endParaRPr>
                    </a:p>
                  </a:txBody>
                  <a:tcPr marL="29025" marR="290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a:txBody>
                    <a:bodyPr/>
                    <a:lstStyle/>
                    <a:p>
                      <a:pPr marL="0" marR="0" lvl="0" indent="0" algn="ctr" rtl="0">
                        <a:spcBef>
                          <a:spcPts val="0"/>
                        </a:spcBef>
                        <a:spcAft>
                          <a:spcPts val="0"/>
                        </a:spcAft>
                        <a:buNone/>
                      </a:pPr>
                      <a:r>
                        <a:rPr lang="zh-TW" sz="2000" b="0">
                          <a:solidFill>
                            <a:schemeClr val="dk1"/>
                          </a:solidFill>
                          <a:latin typeface="Microsoft JhengHei"/>
                          <a:ea typeface="Microsoft JhengHei"/>
                          <a:cs typeface="Microsoft JhengHei"/>
                          <a:sym typeface="Microsoft JhengHei"/>
                        </a:rPr>
                        <a:t>2</a:t>
                      </a:r>
                      <a:endParaRPr sz="2000" b="0">
                        <a:solidFill>
                          <a:schemeClr val="dk1"/>
                        </a:solidFill>
                        <a:latin typeface="Microsoft JhengHei"/>
                        <a:ea typeface="Microsoft JhengHei"/>
                        <a:cs typeface="Microsoft JhengHei"/>
                        <a:sym typeface="Microsoft JhengHei"/>
                      </a:endParaRPr>
                    </a:p>
                  </a:txBody>
                  <a:tcPr marL="29025" marR="290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extLst>
                  <a:ext uri="{0D108BD9-81ED-4DB2-BD59-A6C34878D82A}">
                    <a16:rowId xmlns:a16="http://schemas.microsoft.com/office/drawing/2014/main" val="10006"/>
                  </a:ext>
                </a:extLst>
              </a:tr>
              <a:tr h="506075">
                <a:tc vMerge="1">
                  <a:txBody>
                    <a:bodyPr/>
                    <a:lstStyle/>
                    <a:p>
                      <a:endParaRPr lang="zh-TW"/>
                    </a:p>
                  </a:txBody>
                  <a:tcPr/>
                </a:tc>
                <a:tc>
                  <a:txBody>
                    <a:bodyPr/>
                    <a:lstStyle/>
                    <a:p>
                      <a:pPr marL="0" marR="0" lvl="0" indent="0" algn="ctr" rtl="0">
                        <a:spcBef>
                          <a:spcPts val="0"/>
                        </a:spcBef>
                        <a:spcAft>
                          <a:spcPts val="0"/>
                        </a:spcAft>
                        <a:buNone/>
                      </a:pPr>
                      <a:r>
                        <a:rPr lang="zh-TW" sz="2400" b="1">
                          <a:solidFill>
                            <a:schemeClr val="dk1"/>
                          </a:solidFill>
                          <a:latin typeface="Microsoft JhengHei"/>
                          <a:ea typeface="Microsoft JhengHei"/>
                          <a:cs typeface="Microsoft JhengHei"/>
                          <a:sym typeface="Microsoft JhengHei"/>
                        </a:rPr>
                        <a:t>C</a:t>
                      </a:r>
                      <a:br>
                        <a:rPr lang="zh-TW" sz="2400" b="1">
                          <a:solidFill>
                            <a:schemeClr val="dk1"/>
                          </a:solidFill>
                          <a:latin typeface="Microsoft JhengHei"/>
                          <a:ea typeface="Microsoft JhengHei"/>
                          <a:cs typeface="Microsoft JhengHei"/>
                          <a:sym typeface="Microsoft JhengHei"/>
                        </a:rPr>
                      </a:br>
                      <a:r>
                        <a:rPr lang="zh-TW" sz="2400" b="1">
                          <a:solidFill>
                            <a:schemeClr val="dk1"/>
                          </a:solidFill>
                          <a:latin typeface="Microsoft JhengHei"/>
                          <a:ea typeface="Microsoft JhengHei"/>
                          <a:cs typeface="Microsoft JhengHei"/>
                          <a:sym typeface="Microsoft JhengHei"/>
                        </a:rPr>
                        <a:t>待加強</a:t>
                      </a:r>
                      <a:endParaRPr sz="2400" b="1">
                        <a:solidFill>
                          <a:schemeClr val="dk1"/>
                        </a:solidFill>
                        <a:latin typeface="Microsoft JhengHei"/>
                        <a:ea typeface="Microsoft JhengHei"/>
                        <a:cs typeface="Microsoft JhengHei"/>
                        <a:sym typeface="Microsoft JhengHei"/>
                      </a:endParaRPr>
                    </a:p>
                  </a:txBody>
                  <a:tcPr marL="29025" marR="290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a:txBody>
                    <a:bodyPr/>
                    <a:lstStyle/>
                    <a:p>
                      <a:pPr marL="0" marR="0" lvl="0" indent="0" algn="ctr" rtl="0">
                        <a:spcBef>
                          <a:spcPts val="0"/>
                        </a:spcBef>
                        <a:spcAft>
                          <a:spcPts val="0"/>
                        </a:spcAft>
                        <a:buNone/>
                      </a:pPr>
                      <a:endParaRPr sz="2000" b="0">
                        <a:solidFill>
                          <a:schemeClr val="dk1"/>
                        </a:solidFill>
                        <a:latin typeface="Microsoft JhengHei"/>
                        <a:ea typeface="Microsoft JhengHei"/>
                        <a:cs typeface="Microsoft JhengHei"/>
                        <a:sym typeface="Microsoft JhengHei"/>
                      </a:endParaRPr>
                    </a:p>
                  </a:txBody>
                  <a:tcPr marL="29025" marR="290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a:txBody>
                    <a:bodyPr/>
                    <a:lstStyle/>
                    <a:p>
                      <a:pPr marL="0" marR="0" lvl="0" indent="0" algn="ctr" rtl="0">
                        <a:spcBef>
                          <a:spcPts val="0"/>
                        </a:spcBef>
                        <a:spcAft>
                          <a:spcPts val="0"/>
                        </a:spcAft>
                        <a:buNone/>
                      </a:pPr>
                      <a:r>
                        <a:rPr lang="zh-TW" sz="2000" b="0">
                          <a:solidFill>
                            <a:schemeClr val="dk1"/>
                          </a:solidFill>
                          <a:latin typeface="Microsoft JhengHei"/>
                          <a:ea typeface="Microsoft JhengHei"/>
                          <a:cs typeface="Microsoft JhengHei"/>
                          <a:sym typeface="Microsoft JhengHei"/>
                        </a:rPr>
                        <a:t>C</a:t>
                      </a:r>
                      <a:endParaRPr sz="2000" b="0">
                        <a:solidFill>
                          <a:schemeClr val="dk1"/>
                        </a:solidFill>
                        <a:latin typeface="Microsoft JhengHei"/>
                        <a:ea typeface="Microsoft JhengHei"/>
                        <a:cs typeface="Microsoft JhengHei"/>
                        <a:sym typeface="Microsoft JhengHei"/>
                      </a:endParaRPr>
                    </a:p>
                  </a:txBody>
                  <a:tcPr marL="29025" marR="290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a:txBody>
                    <a:bodyPr/>
                    <a:lstStyle/>
                    <a:p>
                      <a:pPr marL="0" marR="0" lvl="0" indent="0" algn="ctr" rtl="0">
                        <a:spcBef>
                          <a:spcPts val="0"/>
                        </a:spcBef>
                        <a:spcAft>
                          <a:spcPts val="0"/>
                        </a:spcAft>
                        <a:buNone/>
                      </a:pPr>
                      <a:r>
                        <a:rPr lang="zh-TW" sz="2000" b="0">
                          <a:solidFill>
                            <a:schemeClr val="dk1"/>
                          </a:solidFill>
                          <a:latin typeface="Microsoft JhengHei"/>
                          <a:ea typeface="Microsoft JhengHei"/>
                          <a:cs typeface="Microsoft JhengHei"/>
                          <a:sym typeface="Microsoft JhengHei"/>
                        </a:rPr>
                        <a:t>1</a:t>
                      </a:r>
                      <a:endParaRPr sz="2000" b="0">
                        <a:solidFill>
                          <a:schemeClr val="dk1"/>
                        </a:solidFill>
                        <a:latin typeface="Microsoft JhengHei"/>
                        <a:ea typeface="Microsoft JhengHei"/>
                        <a:cs typeface="Microsoft JhengHei"/>
                        <a:sym typeface="Microsoft JhengHei"/>
                      </a:endParaRPr>
                    </a:p>
                  </a:txBody>
                  <a:tcPr marL="29025" marR="290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extLst>
                  <a:ext uri="{0D108BD9-81ED-4DB2-BD59-A6C34878D82A}">
                    <a16:rowId xmlns:a16="http://schemas.microsoft.com/office/drawing/2014/main" val="10007"/>
                  </a:ext>
                </a:extLst>
              </a:tr>
            </a:tbl>
          </a:graphicData>
        </a:graphic>
      </p:graphicFrame>
      <p:sp>
        <p:nvSpPr>
          <p:cNvPr id="508" name="Google Shape;508;p21"/>
          <p:cNvSpPr/>
          <p:nvPr/>
        </p:nvSpPr>
        <p:spPr>
          <a:xfrm>
            <a:off x="1363649" y="6144212"/>
            <a:ext cx="7949601" cy="404664"/>
          </a:xfrm>
          <a:prstGeom prst="rect">
            <a:avLst/>
          </a:prstGeom>
          <a:solidFill>
            <a:schemeClr val="lt1">
              <a:alpha val="67450"/>
            </a:schemeClr>
          </a:solidFill>
          <a:ln>
            <a:noFill/>
          </a:ln>
        </p:spPr>
        <p:txBody>
          <a:bodyPr spcFirstLastPara="1" wrap="square" lIns="91425" tIns="45700" rIns="91425" bIns="45700" anchor="b" anchorCtr="0">
            <a:noAutofit/>
          </a:bodyPr>
          <a:lstStyle/>
          <a:p>
            <a:pPr marL="0" marR="0" lvl="0" indent="0" algn="l" rtl="0">
              <a:spcBef>
                <a:spcPts val="0"/>
              </a:spcBef>
              <a:spcAft>
                <a:spcPts val="0"/>
              </a:spcAft>
              <a:buClr>
                <a:schemeClr val="dk1"/>
              </a:buClr>
              <a:buSzPts val="2200"/>
              <a:buFont typeface="Arial"/>
              <a:buNone/>
            </a:pPr>
            <a:endParaRPr sz="2200" b="1">
              <a:solidFill>
                <a:srgbClr val="002060"/>
              </a:solidFill>
              <a:latin typeface="Microsoft JhengHei"/>
              <a:ea typeface="Microsoft JhengHei"/>
              <a:cs typeface="Microsoft JhengHei"/>
              <a:sym typeface="Microsoft JhengHei"/>
            </a:endParaRPr>
          </a:p>
          <a:p>
            <a:pPr marL="0" marR="0" lvl="0" indent="0" algn="l" rtl="0">
              <a:spcBef>
                <a:spcPts val="0"/>
              </a:spcBef>
              <a:spcAft>
                <a:spcPts val="0"/>
              </a:spcAft>
              <a:buClr>
                <a:srgbClr val="002060"/>
              </a:buClr>
              <a:buSzPts val="2200"/>
              <a:buFont typeface="Arial"/>
              <a:buNone/>
            </a:pPr>
            <a:r>
              <a:rPr lang="zh-TW" sz="2200" b="1">
                <a:solidFill>
                  <a:srgbClr val="002060"/>
                </a:solidFill>
                <a:latin typeface="Microsoft JhengHei"/>
                <a:ea typeface="Microsoft JhengHei"/>
                <a:cs typeface="Microsoft JhengHei"/>
                <a:sym typeface="Microsoft JhengHei"/>
              </a:rPr>
              <a:t>※「寫作測驗」分為一至六級分</a:t>
            </a:r>
            <a:endParaRPr sz="2200" b="1">
              <a:solidFill>
                <a:srgbClr val="002060"/>
              </a:solidFill>
              <a:latin typeface="Microsoft JhengHei"/>
              <a:ea typeface="Microsoft JhengHei"/>
              <a:cs typeface="Microsoft JhengHei"/>
              <a:sym typeface="Microsoft JhengHei"/>
            </a:endParaRPr>
          </a:p>
        </p:txBody>
      </p:sp>
      <p:sp>
        <p:nvSpPr>
          <p:cNvPr id="509" name="Google Shape;509;p21"/>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ltLang="zh-TW"/>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sz="6600" dirty="0">
                <a:blipFill dpi="0" rotWithShape="1">
                  <a:blip r:embed="rId3"/>
                  <a:srcRect/>
                  <a:tile tx="6350" ty="-127000" sx="65000" sy="64000" flip="none" algn="tl"/>
                </a:blipFill>
                <a:latin typeface="+mj-ea"/>
              </a:rPr>
              <a:t>政策架構</a:t>
            </a:r>
          </a:p>
        </p:txBody>
      </p:sp>
    </p:spTree>
    <p:extLst>
      <p:ext uri="{BB962C8B-B14F-4D97-AF65-F5344CB8AC3E}">
        <p14:creationId xmlns:p14="http://schemas.microsoft.com/office/powerpoint/2010/main" val="3967148754"/>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接點 5"/>
          <p:cNvCxnSpPr/>
          <p:nvPr/>
        </p:nvCxnSpPr>
        <p:spPr>
          <a:xfrm>
            <a:off x="1487488" y="5343525"/>
            <a:ext cx="91805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2560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1487488" y="5013326"/>
            <a:ext cx="9186863" cy="3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1" name="矩形 10"/>
          <p:cNvSpPr/>
          <p:nvPr/>
        </p:nvSpPr>
        <p:spPr>
          <a:xfrm>
            <a:off x="1519237" y="1925639"/>
            <a:ext cx="8785226" cy="2111375"/>
          </a:xfrm>
          <a:prstGeom prst="rect">
            <a:avLst/>
          </a:prstGeom>
          <a:solidFill>
            <a:schemeClr val="bg2">
              <a:lumMod val="90000"/>
              <a:alpha val="6313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Microsoft JhengHei UI"/>
              <a:ea typeface="Microsoft JhengHei UI"/>
              <a:cs typeface="+mn-cs"/>
            </a:endParaRPr>
          </a:p>
        </p:txBody>
      </p:sp>
      <p:pic>
        <p:nvPicPr>
          <p:cNvPr id="2560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1677988" y="4713288"/>
            <a:ext cx="9150350" cy="3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cxnSp>
        <p:nvCxnSpPr>
          <p:cNvPr id="14" name="直線接點 13"/>
          <p:cNvCxnSpPr/>
          <p:nvPr/>
        </p:nvCxnSpPr>
        <p:spPr>
          <a:xfrm>
            <a:off x="1524000" y="5084763"/>
            <a:ext cx="9144000"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25607" name="圖片 2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72039" y="93663"/>
            <a:ext cx="5432425"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8"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Font typeface="Arial" panose="020B0604020202020204" pitchFamily="34" charset="0"/>
              <a:buChar char="•"/>
              <a:defRPr sz="2400">
                <a:solidFill>
                  <a:schemeClr val="tx1"/>
                </a:solidFill>
                <a:latin typeface="Microsoft JhengHei UI" panose="020B0604030504040204" pitchFamily="34" charset="-120"/>
                <a:ea typeface="Microsoft JhengHei UI" panose="020B0604030504040204" pitchFamily="34" charset="-120"/>
              </a:defRPr>
            </a:lvl1pPr>
            <a:lvl2pPr marL="742950" indent="-285750">
              <a:spcBef>
                <a:spcPts val="1200"/>
              </a:spcBef>
              <a:buFont typeface="Arial" panose="020B0604020202020204" pitchFamily="34" charset="0"/>
              <a:buChar char="•"/>
              <a:defRPr sz="2000">
                <a:solidFill>
                  <a:schemeClr val="tx1"/>
                </a:solidFill>
                <a:latin typeface="Microsoft JhengHei UI" panose="020B0604030504040204" pitchFamily="34" charset="-120"/>
                <a:ea typeface="Microsoft JhengHei UI" panose="020B0604030504040204" pitchFamily="34" charset="-120"/>
              </a:defRPr>
            </a:lvl2pPr>
            <a:lvl3pPr marL="1143000" indent="-228600">
              <a:spcBef>
                <a:spcPts val="800"/>
              </a:spcBef>
              <a:buFont typeface="Arial" panose="020B0604020202020204" pitchFamily="34" charset="0"/>
              <a:buChar char="•"/>
              <a:defRPr>
                <a:solidFill>
                  <a:schemeClr val="tx1"/>
                </a:solidFill>
                <a:latin typeface="Microsoft JhengHei UI" panose="020B0604030504040204" pitchFamily="34" charset="-120"/>
                <a:ea typeface="Microsoft JhengHei UI" panose="020B0604030504040204" pitchFamily="34" charset="-120"/>
              </a:defRPr>
            </a:lvl3pPr>
            <a:lvl4pPr marL="1600200" indent="-228600">
              <a:spcBef>
                <a:spcPts val="600"/>
              </a:spcBef>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4pPr>
            <a:lvl5pPr marL="2057400" indent="-228600">
              <a:spcBef>
                <a:spcPts val="600"/>
              </a:spcBef>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5pPr>
            <a:lvl6pPr marL="25146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6pPr>
            <a:lvl7pPr marL="29718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7pPr>
            <a:lvl8pPr marL="34290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8pPr>
            <a:lvl9pPr marL="38862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9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fld id="{7F72D192-93E1-426B-9216-02F3AB6C456F}" type="slidenum">
              <a:rPr kumimoji="1" lang="zh-TW" altLang="en-US" sz="1000" b="0" i="0" u="none" strike="noStrike" kern="1200" cap="none" spc="0" normalizeH="0" baseline="0" noProof="0">
                <a:ln>
                  <a:noFill/>
                </a:ln>
                <a:solidFill>
                  <a:srgbClr val="9A5315"/>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t>20</a:t>
            </a:fld>
            <a:endParaRPr kumimoji="1" lang="en-US" altLang="zh-TW" sz="1000" b="0" i="0" u="none" strike="noStrike" kern="1200" cap="none" spc="0" normalizeH="0" baseline="0" noProof="0">
              <a:ln>
                <a:noFill/>
              </a:ln>
              <a:solidFill>
                <a:srgbClr val="9A5315"/>
              </a:solidFill>
              <a:effectLst/>
              <a:uLnTx/>
              <a:uFillTx/>
              <a:latin typeface="Arial" panose="020B0604020202020204" pitchFamily="34" charset="0"/>
              <a:ea typeface="新細明體" panose="02020500000000000000" pitchFamily="18" charset="-120"/>
              <a:cs typeface="+mn-cs"/>
            </a:endParaRPr>
          </a:p>
        </p:txBody>
      </p:sp>
      <p:sp>
        <p:nvSpPr>
          <p:cNvPr id="25609" name="文字方塊 4"/>
          <p:cNvSpPr txBox="1">
            <a:spLocks noChangeArrowheads="1"/>
          </p:cNvSpPr>
          <p:nvPr/>
        </p:nvSpPr>
        <p:spPr bwMode="auto">
          <a:xfrm>
            <a:off x="1559719" y="1560110"/>
            <a:ext cx="9036050" cy="2747227"/>
          </a:xfrm>
          <a:prstGeom prst="rect">
            <a:avLst/>
          </a:prstGeom>
          <a:solidFill>
            <a:srgbClr val="3333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800"/>
              </a:spcBef>
              <a:buFont typeface="Arial" panose="020B0604020202020204" pitchFamily="34" charset="0"/>
              <a:buChar char="•"/>
              <a:defRPr sz="2400">
                <a:solidFill>
                  <a:schemeClr val="tx1"/>
                </a:solidFill>
                <a:latin typeface="Microsoft JhengHei UI" panose="020B0604030504040204" pitchFamily="34" charset="-120"/>
                <a:ea typeface="Microsoft JhengHei UI" panose="020B0604030504040204" pitchFamily="34" charset="-120"/>
              </a:defRPr>
            </a:lvl1pPr>
            <a:lvl2pPr marL="742950" indent="-285750">
              <a:spcBef>
                <a:spcPts val="1200"/>
              </a:spcBef>
              <a:buFont typeface="Arial" panose="020B0604020202020204" pitchFamily="34" charset="0"/>
              <a:buChar char="•"/>
              <a:defRPr sz="2000">
                <a:solidFill>
                  <a:schemeClr val="tx1"/>
                </a:solidFill>
                <a:latin typeface="Microsoft JhengHei UI" panose="020B0604030504040204" pitchFamily="34" charset="-120"/>
                <a:ea typeface="Microsoft JhengHei UI" panose="020B0604030504040204" pitchFamily="34" charset="-120"/>
              </a:defRPr>
            </a:lvl2pPr>
            <a:lvl3pPr marL="1143000" indent="-228600">
              <a:spcBef>
                <a:spcPts val="800"/>
              </a:spcBef>
              <a:buFont typeface="Arial" panose="020B0604020202020204" pitchFamily="34" charset="0"/>
              <a:buChar char="•"/>
              <a:defRPr>
                <a:solidFill>
                  <a:schemeClr val="tx1"/>
                </a:solidFill>
                <a:latin typeface="Microsoft JhengHei UI" panose="020B0604030504040204" pitchFamily="34" charset="-120"/>
                <a:ea typeface="Microsoft JhengHei UI" panose="020B0604030504040204" pitchFamily="34" charset="-120"/>
              </a:defRPr>
            </a:lvl3pPr>
            <a:lvl4pPr marL="1600200" indent="-228600">
              <a:spcBef>
                <a:spcPts val="600"/>
              </a:spcBef>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4pPr>
            <a:lvl5pPr marL="2057400" indent="-228600">
              <a:spcBef>
                <a:spcPts val="600"/>
              </a:spcBef>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5pPr>
            <a:lvl6pPr marL="25146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6pPr>
            <a:lvl7pPr marL="29718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7pPr>
            <a:lvl8pPr marL="34290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8pPr>
            <a:lvl9pPr marL="38862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9pPr>
          </a:lstStyle>
          <a:p>
            <a:pPr marL="0" marR="0" lvl="0" indent="0" algn="ctr" defTabSz="914400" rtl="0" eaLnBrk="1" fontAlgn="base" latinLnBrk="0" hangingPunct="1">
              <a:lnSpc>
                <a:spcPct val="130000"/>
              </a:lnSpc>
              <a:spcBef>
                <a:spcPct val="0"/>
              </a:spcBef>
              <a:spcAft>
                <a:spcPct val="0"/>
              </a:spcAft>
              <a:buClrTx/>
              <a:buSzTx/>
              <a:buFont typeface="Arial" panose="020B0604020202020204" pitchFamily="34" charset="0"/>
              <a:buNone/>
              <a:tabLst/>
              <a:defRPr/>
            </a:pPr>
            <a:endParaRPr kumimoji="1" lang="en-US" altLang="zh-TW" sz="3200" b="1" i="0" u="none" strike="noStrike" kern="1200" cap="none" spc="0" normalizeH="0" baseline="0" noProof="0" dirty="0">
              <a:ln>
                <a:noFill/>
              </a:ln>
              <a:solidFill>
                <a:srgbClr val="FFFF00"/>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400" rtl="0" eaLnBrk="1" fontAlgn="base" latinLnBrk="0" hangingPunct="1">
              <a:lnSpc>
                <a:spcPct val="130000"/>
              </a:lnSpc>
              <a:spcBef>
                <a:spcPct val="0"/>
              </a:spcBef>
              <a:spcAft>
                <a:spcPct val="0"/>
              </a:spcAft>
              <a:buClrTx/>
              <a:buSzTx/>
              <a:buFont typeface="Arial" panose="020B0604020202020204" pitchFamily="34" charset="0"/>
              <a:buNone/>
              <a:tabLst/>
              <a:defRPr/>
            </a:pPr>
            <a:r>
              <a:rPr kumimoji="1" lang="zh-TW" altLang="en-US" sz="7200" b="1" i="0" u="none" strike="noStrike" kern="1200" cap="none" spc="0" normalizeH="0" baseline="0" noProof="0" dirty="0">
                <a:ln>
                  <a:noFill/>
                </a:ln>
                <a:solidFill>
                  <a:srgbClr val="FFFF00"/>
                </a:solidFill>
                <a:effectLst/>
                <a:uLnTx/>
                <a:uFillTx/>
                <a:latin typeface="微軟正黑體" panose="020B0604030504040204" pitchFamily="34" charset="-120"/>
                <a:ea typeface="微軟正黑體" panose="020B0604030504040204" pitchFamily="34" charset="-120"/>
                <a:cs typeface="+mn-cs"/>
              </a:rPr>
              <a:t>主要升學管道</a:t>
            </a:r>
          </a:p>
          <a:p>
            <a:pPr marL="0" marR="0" lvl="0" indent="0" algn="ctr" defTabSz="914400" rtl="0" eaLnBrk="1" fontAlgn="base" latinLnBrk="0" hangingPunct="1">
              <a:lnSpc>
                <a:spcPct val="130000"/>
              </a:lnSpc>
              <a:spcBef>
                <a:spcPct val="0"/>
              </a:spcBef>
              <a:spcAft>
                <a:spcPct val="0"/>
              </a:spcAft>
              <a:buClrTx/>
              <a:buSzTx/>
              <a:buFont typeface="Arial" panose="020B0604020202020204" pitchFamily="34" charset="0"/>
              <a:buNone/>
              <a:tabLst/>
              <a:defRPr/>
            </a:pPr>
            <a:endParaRPr kumimoji="1" lang="en-US" altLang="zh-TW" sz="3200" b="1" i="0" u="none" strike="noStrike" kern="1200" cap="none" spc="0" normalizeH="0" baseline="0" noProof="0" dirty="0">
              <a:ln>
                <a:noFill/>
              </a:ln>
              <a:solidFill>
                <a:srgbClr val="FFC000"/>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3744155771"/>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1069847" y="158955"/>
            <a:ext cx="10058400" cy="858785"/>
          </a:xfrm>
        </p:spPr>
        <p:txBody>
          <a:bodyPr/>
          <a:lstStyle/>
          <a:p>
            <a:pPr algn="ctr"/>
            <a:r>
              <a:rPr lang="en-US" altLang="zh-TW" dirty="0">
                <a:latin typeface="微軟正黑體" panose="020B0604030504040204" pitchFamily="34" charset="-120"/>
                <a:ea typeface="微軟正黑體" panose="020B0604030504040204" pitchFamily="34" charset="-120"/>
              </a:rPr>
              <a:t>115</a:t>
            </a:r>
            <a:r>
              <a:rPr lang="zh-TW" altLang="en-US" dirty="0">
                <a:latin typeface="微軟正黑體" panose="020B0604030504040204" pitchFamily="34" charset="-120"/>
                <a:ea typeface="微軟正黑體" panose="020B0604030504040204" pitchFamily="34" charset="-120"/>
              </a:rPr>
              <a:t>學年度基北區適性入學管道</a:t>
            </a:r>
          </a:p>
        </p:txBody>
      </p:sp>
      <p:graphicFrame>
        <p:nvGraphicFramePr>
          <p:cNvPr id="5" name="資料庫圖表 4"/>
          <p:cNvGraphicFramePr/>
          <p:nvPr/>
        </p:nvGraphicFramePr>
        <p:xfrm>
          <a:off x="904752" y="1070976"/>
          <a:ext cx="5194295" cy="53423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資料庫圖表 5"/>
          <p:cNvGraphicFramePr/>
          <p:nvPr/>
        </p:nvGraphicFramePr>
        <p:xfrm>
          <a:off x="6674119" y="1017740"/>
          <a:ext cx="4642018" cy="544882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 name="投影片編號版面配置區 1"/>
          <p:cNvSpPr>
            <a:spLocks noGrp="1"/>
          </p:cNvSpPr>
          <p:nvPr>
            <p:ph type="sldNum" sz="quarter" idx="12"/>
          </p:nvPr>
        </p:nvSpPr>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fld id="{69E57DC2-970A-4B3E-BB1C-7A09969E49DF}" type="slidenum">
              <a:rPr kumimoji="1" lang="en-US" sz="1000" b="0" i="0" u="none" strike="noStrike" kern="1200" cap="none" spc="0" normalizeH="0" baseline="0" noProof="0" smtClean="0">
                <a:ln>
                  <a:noFill/>
                </a:ln>
                <a:solidFill>
                  <a:srgbClr val="9A5315"/>
                </a:solidFill>
                <a:effectLst/>
                <a:uLnTx/>
                <a:uFillTx/>
                <a:latin typeface="Arial" panose="020B0604020202020204" pitchFamily="34" charset="0"/>
                <a:ea typeface="Microsoft JhengHei UI"/>
                <a:cs typeface="+mn-cs"/>
              </a:rPr>
              <a:pPr marL="0" marR="0" lvl="0" indent="0" algn="l" defTabSz="914400" rtl="0" eaLnBrk="0" fontAlgn="auto" latinLnBrk="0" hangingPunct="0">
                <a:lnSpc>
                  <a:spcPct val="100000"/>
                </a:lnSpc>
                <a:spcBef>
                  <a:spcPts val="0"/>
                </a:spcBef>
                <a:spcAft>
                  <a:spcPts val="0"/>
                </a:spcAft>
                <a:buClrTx/>
                <a:buSzTx/>
                <a:buFontTx/>
                <a:buNone/>
                <a:tabLst/>
                <a:defRPr/>
              </a:pPr>
              <a:t>21</a:t>
            </a:fld>
            <a:endParaRPr kumimoji="1" lang="en-US" sz="1000" b="0" i="0" u="none" strike="noStrike" kern="1200" cap="none" spc="0" normalizeH="0" baseline="0" noProof="0" dirty="0">
              <a:ln>
                <a:noFill/>
              </a:ln>
              <a:solidFill>
                <a:srgbClr val="9A5315"/>
              </a:solidFill>
              <a:effectLst/>
              <a:uLnTx/>
              <a:uFillTx/>
              <a:latin typeface="Arial" panose="020B0604020202020204" pitchFamily="34" charset="0"/>
              <a:ea typeface="Microsoft JhengHei UI"/>
              <a:cs typeface="+mn-cs"/>
            </a:endParaRPr>
          </a:p>
        </p:txBody>
      </p:sp>
      <p:sp>
        <p:nvSpPr>
          <p:cNvPr id="3" name="矩形: 圓角 2">
            <a:extLst>
              <a:ext uri="{FF2B5EF4-FFF2-40B4-BE49-F238E27FC236}">
                <a16:creationId xmlns:a16="http://schemas.microsoft.com/office/drawing/2014/main" id="{BBB2D41F-ADEC-4F01-A17F-871760494BC8}"/>
              </a:ext>
            </a:extLst>
          </p:cNvPr>
          <p:cNvSpPr/>
          <p:nvPr/>
        </p:nvSpPr>
        <p:spPr>
          <a:xfrm>
            <a:off x="1064684" y="1945341"/>
            <a:ext cx="4072092" cy="1483659"/>
          </a:xfrm>
          <a:prstGeom prst="roundRect">
            <a:avLst/>
          </a:prstGeom>
          <a:noFill/>
          <a:ln w="57150">
            <a:solidFill>
              <a:srgbClr val="7030A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19895024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Google Shape;554;p25"/>
          <p:cNvSpPr txBox="1">
            <a:spLocks noGrp="1"/>
          </p:cNvSpPr>
          <p:nvPr>
            <p:ph type="title"/>
          </p:nvPr>
        </p:nvSpPr>
        <p:spPr>
          <a:xfrm>
            <a:off x="1069848" y="196533"/>
            <a:ext cx="10058400" cy="1031017"/>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Georgia"/>
              <a:buNone/>
            </a:pPr>
            <a:r>
              <a:rPr lang="zh-TW"/>
              <a:t>各區免試入學主委學校</a:t>
            </a:r>
            <a:endParaRPr/>
          </a:p>
        </p:txBody>
      </p:sp>
      <p:graphicFrame>
        <p:nvGraphicFramePr>
          <p:cNvPr id="555" name="Google Shape;555;p25"/>
          <p:cNvGraphicFramePr/>
          <p:nvPr/>
        </p:nvGraphicFramePr>
        <p:xfrm>
          <a:off x="875344" y="1515650"/>
          <a:ext cx="10447400" cy="4885885"/>
        </p:xfrm>
        <a:graphic>
          <a:graphicData uri="http://schemas.openxmlformats.org/drawingml/2006/table">
            <a:tbl>
              <a:tblPr firstRow="1" firstCol="1" bandRow="1">
                <a:noFill/>
                <a:tableStyleId>{5E14EEC4-98BE-4D64-A1D3-F70A821953EA}</a:tableStyleId>
              </a:tblPr>
              <a:tblGrid>
                <a:gridCol w="1206225">
                  <a:extLst>
                    <a:ext uri="{9D8B030D-6E8A-4147-A177-3AD203B41FA5}">
                      <a16:colId xmlns:a16="http://schemas.microsoft.com/office/drawing/2014/main" val="20000"/>
                    </a:ext>
                  </a:extLst>
                </a:gridCol>
                <a:gridCol w="1997875">
                  <a:extLst>
                    <a:ext uri="{9D8B030D-6E8A-4147-A177-3AD203B41FA5}">
                      <a16:colId xmlns:a16="http://schemas.microsoft.com/office/drawing/2014/main" val="20001"/>
                    </a:ext>
                  </a:extLst>
                </a:gridCol>
                <a:gridCol w="1691450">
                  <a:extLst>
                    <a:ext uri="{9D8B030D-6E8A-4147-A177-3AD203B41FA5}">
                      <a16:colId xmlns:a16="http://schemas.microsoft.com/office/drawing/2014/main" val="20002"/>
                    </a:ext>
                  </a:extLst>
                </a:gridCol>
                <a:gridCol w="2009850">
                  <a:extLst>
                    <a:ext uri="{9D8B030D-6E8A-4147-A177-3AD203B41FA5}">
                      <a16:colId xmlns:a16="http://schemas.microsoft.com/office/drawing/2014/main" val="20003"/>
                    </a:ext>
                  </a:extLst>
                </a:gridCol>
                <a:gridCol w="1511800">
                  <a:extLst>
                    <a:ext uri="{9D8B030D-6E8A-4147-A177-3AD203B41FA5}">
                      <a16:colId xmlns:a16="http://schemas.microsoft.com/office/drawing/2014/main" val="20004"/>
                    </a:ext>
                  </a:extLst>
                </a:gridCol>
                <a:gridCol w="2030200">
                  <a:extLst>
                    <a:ext uri="{9D8B030D-6E8A-4147-A177-3AD203B41FA5}">
                      <a16:colId xmlns:a16="http://schemas.microsoft.com/office/drawing/2014/main" val="20005"/>
                    </a:ext>
                  </a:extLst>
                </a:gridCol>
              </a:tblGrid>
              <a:tr h="632800">
                <a:tc>
                  <a:txBody>
                    <a:bodyPr/>
                    <a:lstStyle/>
                    <a:p>
                      <a:pPr marL="0" marR="0" lvl="0" indent="0" algn="ctr" rtl="0">
                        <a:spcBef>
                          <a:spcPts val="0"/>
                        </a:spcBef>
                        <a:spcAft>
                          <a:spcPts val="0"/>
                        </a:spcAft>
                        <a:buNone/>
                      </a:pPr>
                      <a:r>
                        <a:rPr lang="zh-TW" sz="2400" b="1">
                          <a:solidFill>
                            <a:srgbClr val="FFF9F3"/>
                          </a:solidFill>
                          <a:latin typeface="Microsoft JhengHei"/>
                          <a:ea typeface="Microsoft JhengHei"/>
                          <a:cs typeface="Microsoft JhengHei"/>
                          <a:sym typeface="Microsoft JhengHei"/>
                        </a:rPr>
                        <a:t>區別</a:t>
                      </a:r>
                      <a:endParaRPr sz="2400" b="1">
                        <a:solidFill>
                          <a:srgbClr val="FFF9F3"/>
                        </a:solidFill>
                        <a:latin typeface="Microsoft JhengHei"/>
                        <a:ea typeface="Microsoft JhengHei"/>
                        <a:cs typeface="Microsoft JhengHei"/>
                        <a:sym typeface="Microsoft JhengHei"/>
                      </a:endParaRPr>
                    </a:p>
                  </a:txBody>
                  <a:tcPr marL="29025" marR="290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zh-TW" sz="2400" b="1">
                          <a:solidFill>
                            <a:srgbClr val="FFF9F3"/>
                          </a:solidFill>
                          <a:latin typeface="Microsoft JhengHei"/>
                          <a:ea typeface="Microsoft JhengHei"/>
                          <a:cs typeface="Microsoft JhengHei"/>
                          <a:sym typeface="Microsoft JhengHei"/>
                        </a:rPr>
                        <a:t>承辦學校</a:t>
                      </a:r>
                      <a:endParaRPr sz="2400" b="1">
                        <a:solidFill>
                          <a:srgbClr val="FFF9F3"/>
                        </a:solidFill>
                        <a:latin typeface="Microsoft JhengHei"/>
                        <a:ea typeface="Microsoft JhengHei"/>
                        <a:cs typeface="Microsoft JhengHei"/>
                        <a:sym typeface="Microsoft JhengHei"/>
                      </a:endParaRPr>
                    </a:p>
                  </a:txBody>
                  <a:tcPr marL="29025" marR="290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zh-TW" sz="2400" b="1">
                          <a:solidFill>
                            <a:srgbClr val="FFF9F3"/>
                          </a:solidFill>
                          <a:latin typeface="Microsoft JhengHei"/>
                          <a:ea typeface="Microsoft JhengHei"/>
                          <a:cs typeface="Microsoft JhengHei"/>
                          <a:sym typeface="Microsoft JhengHei"/>
                        </a:rPr>
                        <a:t>區別</a:t>
                      </a:r>
                      <a:endParaRPr sz="2400" b="1">
                        <a:solidFill>
                          <a:srgbClr val="FFF9F3"/>
                        </a:solidFill>
                        <a:latin typeface="Microsoft JhengHei"/>
                        <a:ea typeface="Microsoft JhengHei"/>
                        <a:cs typeface="Microsoft JhengHei"/>
                        <a:sym typeface="Microsoft JhengHei"/>
                      </a:endParaRPr>
                    </a:p>
                  </a:txBody>
                  <a:tcPr marL="29025" marR="290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zh-TW" sz="2400" b="1">
                          <a:solidFill>
                            <a:srgbClr val="FFF9F3"/>
                          </a:solidFill>
                          <a:latin typeface="Microsoft JhengHei"/>
                          <a:ea typeface="Microsoft JhengHei"/>
                          <a:cs typeface="Microsoft JhengHei"/>
                          <a:sym typeface="Microsoft JhengHei"/>
                        </a:rPr>
                        <a:t>承辦學校</a:t>
                      </a:r>
                      <a:endParaRPr sz="2400" b="1">
                        <a:solidFill>
                          <a:srgbClr val="FFF9F3"/>
                        </a:solidFill>
                        <a:latin typeface="Microsoft JhengHei"/>
                        <a:ea typeface="Microsoft JhengHei"/>
                        <a:cs typeface="Microsoft JhengHei"/>
                        <a:sym typeface="Microsoft JhengHei"/>
                      </a:endParaRPr>
                    </a:p>
                  </a:txBody>
                  <a:tcPr marL="29025" marR="290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zh-TW" sz="2400" b="1">
                          <a:solidFill>
                            <a:srgbClr val="FFF9F3"/>
                          </a:solidFill>
                          <a:latin typeface="Microsoft JhengHei"/>
                          <a:ea typeface="Microsoft JhengHei"/>
                          <a:cs typeface="Microsoft JhengHei"/>
                          <a:sym typeface="Microsoft JhengHei"/>
                        </a:rPr>
                        <a:t>區別</a:t>
                      </a:r>
                      <a:endParaRPr sz="2400" b="1">
                        <a:solidFill>
                          <a:srgbClr val="FFF9F3"/>
                        </a:solidFill>
                        <a:latin typeface="Microsoft JhengHei"/>
                        <a:ea typeface="Microsoft JhengHei"/>
                        <a:cs typeface="Microsoft JhengHei"/>
                        <a:sym typeface="Microsoft JhengHei"/>
                      </a:endParaRPr>
                    </a:p>
                  </a:txBody>
                  <a:tcPr marL="29025" marR="290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zh-TW" sz="2400" b="1">
                          <a:solidFill>
                            <a:srgbClr val="FFF9F3"/>
                          </a:solidFill>
                          <a:latin typeface="Microsoft JhengHei"/>
                          <a:ea typeface="Microsoft JhengHei"/>
                          <a:cs typeface="Microsoft JhengHei"/>
                          <a:sym typeface="Microsoft JhengHei"/>
                        </a:rPr>
                        <a:t>承辦學校</a:t>
                      </a:r>
                      <a:endParaRPr sz="2400" b="1">
                        <a:solidFill>
                          <a:srgbClr val="FFF9F3"/>
                        </a:solidFill>
                        <a:latin typeface="Microsoft JhengHei"/>
                        <a:ea typeface="Microsoft JhengHei"/>
                        <a:cs typeface="Microsoft JhengHei"/>
                        <a:sym typeface="Microsoft JhengHei"/>
                      </a:endParaRPr>
                    </a:p>
                  </a:txBody>
                  <a:tcPr marL="29025" marR="290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686025">
                <a:tc>
                  <a:txBody>
                    <a:bodyPr/>
                    <a:lstStyle/>
                    <a:p>
                      <a:pPr marL="0" marR="0" lvl="0" indent="0" algn="ctr" rtl="0">
                        <a:spcBef>
                          <a:spcPts val="0"/>
                        </a:spcBef>
                        <a:spcAft>
                          <a:spcPts val="0"/>
                        </a:spcAft>
                        <a:buNone/>
                      </a:pPr>
                      <a:r>
                        <a:rPr lang="zh-TW" sz="2400" b="1">
                          <a:solidFill>
                            <a:schemeClr val="dk1"/>
                          </a:solidFill>
                          <a:latin typeface="Microsoft JhengHei"/>
                          <a:ea typeface="Microsoft JhengHei"/>
                          <a:cs typeface="Microsoft JhengHei"/>
                          <a:sym typeface="Microsoft JhengHei"/>
                        </a:rPr>
                        <a:t>全國免</a:t>
                      </a:r>
                      <a:endParaRPr sz="2400" b="1">
                        <a:solidFill>
                          <a:schemeClr val="dk1"/>
                        </a:solidFill>
                        <a:latin typeface="Microsoft JhengHei"/>
                        <a:ea typeface="Microsoft JhengHei"/>
                        <a:cs typeface="Microsoft JhengHei"/>
                        <a:sym typeface="Microsoft JhengHei"/>
                      </a:endParaRPr>
                    </a:p>
                  </a:txBody>
                  <a:tcPr marL="29025" marR="290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a:txBody>
                    <a:bodyPr/>
                    <a:lstStyle/>
                    <a:p>
                      <a:pPr marL="0" marR="0" lvl="0" indent="0" algn="l" rtl="0">
                        <a:spcBef>
                          <a:spcPts val="0"/>
                        </a:spcBef>
                        <a:spcAft>
                          <a:spcPts val="0"/>
                        </a:spcAft>
                        <a:buNone/>
                      </a:pPr>
                      <a:r>
                        <a:rPr lang="zh-TW" sz="1800" b="0" i="0" u="none" strike="noStrike">
                          <a:solidFill>
                            <a:schemeClr val="dk1"/>
                          </a:solidFill>
                          <a:latin typeface="Microsoft JhengHei"/>
                          <a:ea typeface="Microsoft JhengHei"/>
                          <a:cs typeface="Microsoft JhengHei"/>
                          <a:sym typeface="Microsoft JhengHei"/>
                        </a:rPr>
                        <a:t>桃園市立內壢高級中學</a:t>
                      </a:r>
                      <a:endParaRPr sz="2400" b="1">
                        <a:solidFill>
                          <a:schemeClr val="dk1"/>
                        </a:solidFill>
                        <a:latin typeface="Microsoft JhengHei"/>
                        <a:ea typeface="Microsoft JhengHei"/>
                        <a:cs typeface="Microsoft JhengHei"/>
                        <a:sym typeface="Microsoft JhengHei"/>
                      </a:endParaRPr>
                    </a:p>
                  </a:txBody>
                  <a:tcPr marL="29025" marR="290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a:txBody>
                    <a:bodyPr/>
                    <a:lstStyle/>
                    <a:p>
                      <a:pPr marL="0" marR="0" lvl="0" indent="0" algn="ctr" rtl="0">
                        <a:spcBef>
                          <a:spcPts val="0"/>
                        </a:spcBef>
                        <a:spcAft>
                          <a:spcPts val="0"/>
                        </a:spcAft>
                        <a:buNone/>
                      </a:pPr>
                      <a:r>
                        <a:rPr lang="zh-TW" sz="2400" b="1">
                          <a:solidFill>
                            <a:schemeClr val="dk1"/>
                          </a:solidFill>
                          <a:latin typeface="Microsoft JhengHei"/>
                          <a:ea typeface="Microsoft JhengHei"/>
                          <a:cs typeface="Microsoft JhengHei"/>
                          <a:sym typeface="Microsoft JhengHei"/>
                        </a:rPr>
                        <a:t>雲林區</a:t>
                      </a:r>
                      <a:endParaRPr sz="2400" b="1">
                        <a:solidFill>
                          <a:schemeClr val="dk1"/>
                        </a:solidFill>
                        <a:latin typeface="Microsoft JhengHei"/>
                        <a:ea typeface="Microsoft JhengHei"/>
                        <a:cs typeface="Microsoft JhengHei"/>
                        <a:sym typeface="Microsoft JhengHei"/>
                      </a:endParaRPr>
                    </a:p>
                  </a:txBody>
                  <a:tcPr marL="29025" marR="290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a:txBody>
                    <a:bodyPr/>
                    <a:lstStyle/>
                    <a:p>
                      <a:pPr marL="0" marR="0" lvl="0" indent="0" algn="l" rtl="0">
                        <a:spcBef>
                          <a:spcPts val="0"/>
                        </a:spcBef>
                        <a:spcAft>
                          <a:spcPts val="0"/>
                        </a:spcAft>
                        <a:buNone/>
                      </a:pPr>
                      <a:r>
                        <a:rPr lang="zh-TW" sz="1800" b="0" i="0" u="none" strike="noStrike">
                          <a:solidFill>
                            <a:schemeClr val="dk1"/>
                          </a:solidFill>
                          <a:latin typeface="Trebuchet MS"/>
                          <a:ea typeface="Trebuchet MS"/>
                          <a:cs typeface="Trebuchet MS"/>
                          <a:sym typeface="Trebuchet MS"/>
                        </a:rPr>
                        <a:t>國立虎尾高級農工職業學校	</a:t>
                      </a:r>
                      <a:endParaRPr/>
                    </a:p>
                  </a:txBody>
                  <a:tcPr marL="29025" marR="290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a:txBody>
                    <a:bodyPr/>
                    <a:lstStyle/>
                    <a:p>
                      <a:pPr marL="0" marR="0" lvl="0" indent="0" algn="ctr" rtl="0">
                        <a:spcBef>
                          <a:spcPts val="0"/>
                        </a:spcBef>
                        <a:spcAft>
                          <a:spcPts val="0"/>
                        </a:spcAft>
                        <a:buNone/>
                      </a:pPr>
                      <a:r>
                        <a:rPr lang="zh-TW" sz="2400" b="1">
                          <a:solidFill>
                            <a:schemeClr val="dk1"/>
                          </a:solidFill>
                          <a:latin typeface="Microsoft JhengHei"/>
                          <a:ea typeface="Microsoft JhengHei"/>
                          <a:cs typeface="Microsoft JhengHei"/>
                          <a:sym typeface="Microsoft JhengHei"/>
                        </a:rPr>
                        <a:t>花蓮區</a:t>
                      </a:r>
                      <a:endParaRPr sz="2400" b="1">
                        <a:solidFill>
                          <a:schemeClr val="dk1"/>
                        </a:solidFill>
                        <a:latin typeface="Microsoft JhengHei"/>
                        <a:ea typeface="Microsoft JhengHei"/>
                        <a:cs typeface="Microsoft JhengHei"/>
                        <a:sym typeface="Microsoft JhengHei"/>
                      </a:endParaRPr>
                    </a:p>
                  </a:txBody>
                  <a:tcPr marL="29025" marR="290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a:txBody>
                    <a:bodyPr/>
                    <a:lstStyle/>
                    <a:p>
                      <a:pPr marL="0" marR="0" lvl="0" indent="0" algn="l" rtl="0">
                        <a:spcBef>
                          <a:spcPts val="0"/>
                        </a:spcBef>
                        <a:spcAft>
                          <a:spcPts val="0"/>
                        </a:spcAft>
                        <a:buNone/>
                      </a:pPr>
                      <a:r>
                        <a:rPr lang="zh-TW" sz="1800" b="0" i="0" u="none" strike="noStrike">
                          <a:solidFill>
                            <a:schemeClr val="dk1"/>
                          </a:solidFill>
                          <a:latin typeface="Trebuchet MS"/>
                          <a:ea typeface="Trebuchet MS"/>
                          <a:cs typeface="Trebuchet MS"/>
                          <a:sym typeface="Trebuchet MS"/>
                        </a:rPr>
                        <a:t>國立花蓮高級工業職業學校	</a:t>
                      </a:r>
                      <a:endParaRPr/>
                    </a:p>
                  </a:txBody>
                  <a:tcPr marL="29025" marR="290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extLst>
                  <a:ext uri="{0D108BD9-81ED-4DB2-BD59-A6C34878D82A}">
                    <a16:rowId xmlns:a16="http://schemas.microsoft.com/office/drawing/2014/main" val="10001"/>
                  </a:ext>
                </a:extLst>
              </a:tr>
              <a:tr h="686025">
                <a:tc>
                  <a:txBody>
                    <a:bodyPr/>
                    <a:lstStyle/>
                    <a:p>
                      <a:pPr marL="0" marR="0" lvl="0" indent="0" algn="ctr" rtl="0">
                        <a:spcBef>
                          <a:spcPts val="0"/>
                        </a:spcBef>
                        <a:spcAft>
                          <a:spcPts val="0"/>
                        </a:spcAft>
                        <a:buNone/>
                      </a:pPr>
                      <a:r>
                        <a:rPr lang="zh-TW" sz="2400" b="1">
                          <a:solidFill>
                            <a:srgbClr val="FF0000"/>
                          </a:solidFill>
                          <a:latin typeface="Microsoft JhengHei"/>
                          <a:ea typeface="Microsoft JhengHei"/>
                          <a:cs typeface="Microsoft JhengHei"/>
                          <a:sym typeface="Microsoft JhengHei"/>
                        </a:rPr>
                        <a:t>基北區</a:t>
                      </a:r>
                      <a:endParaRPr sz="2400" b="1">
                        <a:solidFill>
                          <a:srgbClr val="FF0000"/>
                        </a:solidFill>
                        <a:latin typeface="Microsoft JhengHei"/>
                        <a:ea typeface="Microsoft JhengHei"/>
                        <a:cs typeface="Microsoft JhengHei"/>
                        <a:sym typeface="Microsoft JhengHei"/>
                      </a:endParaRPr>
                    </a:p>
                  </a:txBody>
                  <a:tcPr marL="29025" marR="290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a:txBody>
                    <a:bodyPr/>
                    <a:lstStyle/>
                    <a:p>
                      <a:pPr marL="0" marR="0" lvl="0" indent="0" algn="l" rtl="0">
                        <a:spcBef>
                          <a:spcPts val="0"/>
                        </a:spcBef>
                        <a:spcAft>
                          <a:spcPts val="0"/>
                        </a:spcAft>
                        <a:buNone/>
                      </a:pPr>
                      <a:r>
                        <a:rPr lang="zh-TW" sz="1800" b="1" i="0" u="none" strike="noStrike">
                          <a:solidFill>
                            <a:srgbClr val="FF0000"/>
                          </a:solidFill>
                          <a:latin typeface="Microsoft JhengHei"/>
                          <a:ea typeface="Microsoft JhengHei"/>
                          <a:cs typeface="Microsoft JhengHei"/>
                          <a:sym typeface="Microsoft JhengHei"/>
                        </a:rPr>
                        <a:t>臺北市立復興高級中學</a:t>
                      </a:r>
                      <a:endParaRPr sz="2400" b="1">
                        <a:solidFill>
                          <a:srgbClr val="FF0000"/>
                        </a:solidFill>
                        <a:latin typeface="Microsoft JhengHei"/>
                        <a:ea typeface="Microsoft JhengHei"/>
                        <a:cs typeface="Microsoft JhengHei"/>
                        <a:sym typeface="Microsoft JhengHei"/>
                      </a:endParaRPr>
                    </a:p>
                  </a:txBody>
                  <a:tcPr marL="29025" marR="290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a:txBody>
                    <a:bodyPr/>
                    <a:lstStyle/>
                    <a:p>
                      <a:pPr marL="0" marR="0" lvl="0" indent="0" algn="ctr" rtl="0">
                        <a:spcBef>
                          <a:spcPts val="0"/>
                        </a:spcBef>
                        <a:spcAft>
                          <a:spcPts val="0"/>
                        </a:spcAft>
                        <a:buNone/>
                      </a:pPr>
                      <a:r>
                        <a:rPr lang="zh-TW" sz="2400" b="1">
                          <a:solidFill>
                            <a:schemeClr val="dk1"/>
                          </a:solidFill>
                          <a:latin typeface="Microsoft JhengHei"/>
                          <a:ea typeface="Microsoft JhengHei"/>
                          <a:cs typeface="Microsoft JhengHei"/>
                          <a:sym typeface="Microsoft JhengHei"/>
                        </a:rPr>
                        <a:t>嘉義區</a:t>
                      </a:r>
                      <a:endParaRPr sz="2400" b="1">
                        <a:solidFill>
                          <a:schemeClr val="dk1"/>
                        </a:solidFill>
                        <a:latin typeface="Microsoft JhengHei"/>
                        <a:ea typeface="Microsoft JhengHei"/>
                        <a:cs typeface="Microsoft JhengHei"/>
                        <a:sym typeface="Microsoft JhengHei"/>
                      </a:endParaRPr>
                    </a:p>
                  </a:txBody>
                  <a:tcPr marL="29025" marR="290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a:txBody>
                    <a:bodyPr/>
                    <a:lstStyle/>
                    <a:p>
                      <a:pPr marL="0" marR="0" lvl="0" indent="0" algn="l" rtl="0">
                        <a:spcBef>
                          <a:spcPts val="0"/>
                        </a:spcBef>
                        <a:spcAft>
                          <a:spcPts val="0"/>
                        </a:spcAft>
                        <a:buNone/>
                      </a:pPr>
                      <a:r>
                        <a:rPr lang="zh-TW" sz="1800" b="0" i="0" u="none" strike="noStrike">
                          <a:solidFill>
                            <a:schemeClr val="dk1"/>
                          </a:solidFill>
                          <a:latin typeface="Trebuchet MS"/>
                          <a:ea typeface="Trebuchet MS"/>
                          <a:cs typeface="Trebuchet MS"/>
                          <a:sym typeface="Trebuchet MS"/>
                        </a:rPr>
                        <a:t>國立嘉義高級工業職業學校	</a:t>
                      </a:r>
                      <a:endParaRPr/>
                    </a:p>
                  </a:txBody>
                  <a:tcPr marL="29025" marR="290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a:txBody>
                    <a:bodyPr/>
                    <a:lstStyle/>
                    <a:p>
                      <a:pPr marL="0" marR="0" lvl="0" indent="0" algn="ctr" rtl="0">
                        <a:spcBef>
                          <a:spcPts val="0"/>
                        </a:spcBef>
                        <a:spcAft>
                          <a:spcPts val="0"/>
                        </a:spcAft>
                        <a:buNone/>
                      </a:pPr>
                      <a:r>
                        <a:rPr lang="zh-TW" sz="2400" b="1">
                          <a:solidFill>
                            <a:schemeClr val="dk1"/>
                          </a:solidFill>
                          <a:latin typeface="Microsoft JhengHei"/>
                          <a:ea typeface="Microsoft JhengHei"/>
                          <a:cs typeface="Microsoft JhengHei"/>
                          <a:sym typeface="Microsoft JhengHei"/>
                        </a:rPr>
                        <a:t>臺東區</a:t>
                      </a:r>
                      <a:endParaRPr sz="2400" b="1">
                        <a:solidFill>
                          <a:schemeClr val="dk1"/>
                        </a:solidFill>
                        <a:latin typeface="Microsoft JhengHei"/>
                        <a:ea typeface="Microsoft JhengHei"/>
                        <a:cs typeface="Microsoft JhengHei"/>
                        <a:sym typeface="Microsoft JhengHei"/>
                      </a:endParaRPr>
                    </a:p>
                  </a:txBody>
                  <a:tcPr marL="29025" marR="290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a:txBody>
                    <a:bodyPr/>
                    <a:lstStyle/>
                    <a:p>
                      <a:pPr marL="0" marR="0" lvl="0" indent="0" algn="l" rtl="0">
                        <a:spcBef>
                          <a:spcPts val="0"/>
                        </a:spcBef>
                        <a:spcAft>
                          <a:spcPts val="0"/>
                        </a:spcAft>
                        <a:buNone/>
                      </a:pPr>
                      <a:r>
                        <a:rPr lang="zh-TW" sz="1800" b="0" i="0" u="none" strike="noStrike">
                          <a:solidFill>
                            <a:schemeClr val="dk1"/>
                          </a:solidFill>
                          <a:latin typeface="Trebuchet MS"/>
                          <a:ea typeface="Trebuchet MS"/>
                          <a:cs typeface="Trebuchet MS"/>
                          <a:sym typeface="Trebuchet MS"/>
                        </a:rPr>
                        <a:t>國立成功商業水產職業學校	</a:t>
                      </a:r>
                      <a:endParaRPr/>
                    </a:p>
                  </a:txBody>
                  <a:tcPr marL="29025" marR="290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extLst>
                  <a:ext uri="{0D108BD9-81ED-4DB2-BD59-A6C34878D82A}">
                    <a16:rowId xmlns:a16="http://schemas.microsoft.com/office/drawing/2014/main" val="10002"/>
                  </a:ext>
                </a:extLst>
              </a:tr>
              <a:tr h="686025">
                <a:tc>
                  <a:txBody>
                    <a:bodyPr/>
                    <a:lstStyle/>
                    <a:p>
                      <a:pPr marL="0" marR="0" lvl="0" indent="0" algn="ctr" rtl="0">
                        <a:spcBef>
                          <a:spcPts val="0"/>
                        </a:spcBef>
                        <a:spcAft>
                          <a:spcPts val="0"/>
                        </a:spcAft>
                        <a:buNone/>
                      </a:pPr>
                      <a:r>
                        <a:rPr lang="zh-TW" sz="2400" b="1">
                          <a:solidFill>
                            <a:schemeClr val="dk1"/>
                          </a:solidFill>
                          <a:latin typeface="Microsoft JhengHei"/>
                          <a:ea typeface="Microsoft JhengHei"/>
                          <a:cs typeface="Microsoft JhengHei"/>
                          <a:sym typeface="Microsoft JhengHei"/>
                        </a:rPr>
                        <a:t>桃連區</a:t>
                      </a:r>
                      <a:endParaRPr sz="2400" b="1">
                        <a:solidFill>
                          <a:schemeClr val="dk1"/>
                        </a:solidFill>
                        <a:latin typeface="Microsoft JhengHei"/>
                        <a:ea typeface="Microsoft JhengHei"/>
                        <a:cs typeface="Microsoft JhengHei"/>
                        <a:sym typeface="Microsoft JhengHei"/>
                      </a:endParaRPr>
                    </a:p>
                  </a:txBody>
                  <a:tcPr marL="29025" marR="290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a:txBody>
                    <a:bodyPr/>
                    <a:lstStyle/>
                    <a:p>
                      <a:pPr marL="0" marR="0" lvl="0" indent="0" algn="l" rtl="0">
                        <a:spcBef>
                          <a:spcPts val="0"/>
                        </a:spcBef>
                        <a:spcAft>
                          <a:spcPts val="0"/>
                        </a:spcAft>
                        <a:buNone/>
                      </a:pPr>
                      <a:r>
                        <a:rPr lang="zh-TW" sz="1800" b="0" i="0" u="none" strike="noStrike">
                          <a:solidFill>
                            <a:schemeClr val="dk1"/>
                          </a:solidFill>
                          <a:latin typeface="Trebuchet MS"/>
                          <a:ea typeface="Trebuchet MS"/>
                          <a:cs typeface="Trebuchet MS"/>
                          <a:sym typeface="Trebuchet MS"/>
                        </a:rPr>
                        <a:t>桃園市立中壢家事商業高級中等學校</a:t>
                      </a:r>
                      <a:endParaRPr/>
                    </a:p>
                  </a:txBody>
                  <a:tcPr marL="29025" marR="290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a:txBody>
                    <a:bodyPr/>
                    <a:lstStyle/>
                    <a:p>
                      <a:pPr marL="0" marR="0" lvl="0" indent="0" algn="ctr" rtl="0">
                        <a:spcBef>
                          <a:spcPts val="0"/>
                        </a:spcBef>
                        <a:spcAft>
                          <a:spcPts val="0"/>
                        </a:spcAft>
                        <a:buNone/>
                      </a:pPr>
                      <a:r>
                        <a:rPr lang="zh-TW" sz="2400" b="1">
                          <a:solidFill>
                            <a:schemeClr val="dk1"/>
                          </a:solidFill>
                          <a:latin typeface="Microsoft JhengHei"/>
                          <a:ea typeface="Microsoft JhengHei"/>
                          <a:cs typeface="Microsoft JhengHei"/>
                          <a:sym typeface="Microsoft JhengHei"/>
                        </a:rPr>
                        <a:t>臺南區</a:t>
                      </a:r>
                      <a:endParaRPr sz="2400" b="1">
                        <a:solidFill>
                          <a:schemeClr val="dk1"/>
                        </a:solidFill>
                        <a:latin typeface="Microsoft JhengHei"/>
                        <a:ea typeface="Microsoft JhengHei"/>
                        <a:cs typeface="Microsoft JhengHei"/>
                        <a:sym typeface="Microsoft JhengHei"/>
                      </a:endParaRPr>
                    </a:p>
                  </a:txBody>
                  <a:tcPr marL="29025" marR="290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a:txBody>
                    <a:bodyPr/>
                    <a:lstStyle/>
                    <a:p>
                      <a:pPr marL="0" marR="0" lvl="0" indent="0" algn="l" rtl="0">
                        <a:spcBef>
                          <a:spcPts val="0"/>
                        </a:spcBef>
                        <a:spcAft>
                          <a:spcPts val="0"/>
                        </a:spcAft>
                        <a:buNone/>
                      </a:pPr>
                      <a:r>
                        <a:rPr lang="zh-TW" sz="1800" b="0" i="0" u="none" strike="noStrike">
                          <a:solidFill>
                            <a:schemeClr val="dk1"/>
                          </a:solidFill>
                          <a:latin typeface="Trebuchet MS"/>
                          <a:ea typeface="Trebuchet MS"/>
                          <a:cs typeface="Trebuchet MS"/>
                          <a:sym typeface="Trebuchet MS"/>
                        </a:rPr>
                        <a:t>國立善化高級中學</a:t>
                      </a:r>
                      <a:endParaRPr/>
                    </a:p>
                  </a:txBody>
                  <a:tcPr marL="29025" marR="290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a:txBody>
                    <a:bodyPr/>
                    <a:lstStyle/>
                    <a:p>
                      <a:pPr marL="0" marR="0" lvl="0" indent="0" algn="ctr" rtl="0">
                        <a:spcBef>
                          <a:spcPts val="0"/>
                        </a:spcBef>
                        <a:spcAft>
                          <a:spcPts val="0"/>
                        </a:spcAft>
                        <a:buNone/>
                      </a:pPr>
                      <a:r>
                        <a:rPr lang="zh-TW" sz="2400" b="1">
                          <a:solidFill>
                            <a:schemeClr val="dk1"/>
                          </a:solidFill>
                          <a:latin typeface="Microsoft JhengHei"/>
                          <a:ea typeface="Microsoft JhengHei"/>
                          <a:cs typeface="Microsoft JhengHei"/>
                          <a:sym typeface="Microsoft JhengHei"/>
                        </a:rPr>
                        <a:t>澎湖區</a:t>
                      </a:r>
                      <a:endParaRPr sz="2400" b="1">
                        <a:solidFill>
                          <a:schemeClr val="dk1"/>
                        </a:solidFill>
                        <a:latin typeface="Microsoft JhengHei"/>
                        <a:ea typeface="Microsoft JhengHei"/>
                        <a:cs typeface="Microsoft JhengHei"/>
                        <a:sym typeface="Microsoft JhengHei"/>
                      </a:endParaRPr>
                    </a:p>
                  </a:txBody>
                  <a:tcPr marL="29025" marR="290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a:txBody>
                    <a:bodyPr/>
                    <a:lstStyle/>
                    <a:p>
                      <a:pPr marL="0" marR="0" lvl="0" indent="0" algn="l" rtl="0">
                        <a:lnSpc>
                          <a:spcPct val="100000"/>
                        </a:lnSpc>
                        <a:spcBef>
                          <a:spcPts val="0"/>
                        </a:spcBef>
                        <a:spcAft>
                          <a:spcPts val="0"/>
                        </a:spcAft>
                        <a:buClr>
                          <a:srgbClr val="000000"/>
                        </a:buClr>
                        <a:buSzPts val="1800"/>
                        <a:buFont typeface="Microsoft JhengHei"/>
                        <a:buNone/>
                      </a:pPr>
                      <a:r>
                        <a:rPr lang="zh-TW" sz="1800" b="0" i="0" u="none" strike="noStrike" cap="none">
                          <a:solidFill>
                            <a:srgbClr val="000000"/>
                          </a:solidFill>
                          <a:latin typeface="Microsoft JhengHei"/>
                          <a:ea typeface="Microsoft JhengHei"/>
                          <a:cs typeface="Microsoft JhengHei"/>
                          <a:sym typeface="Microsoft JhengHei"/>
                        </a:rPr>
                        <a:t>國立澎湖高級海事水產職業學校</a:t>
                      </a:r>
                      <a:endParaRPr sz="2400" b="1" i="0" u="none" strike="noStrike" cap="none">
                        <a:solidFill>
                          <a:srgbClr val="000000"/>
                        </a:solidFill>
                        <a:latin typeface="Microsoft JhengHei"/>
                        <a:ea typeface="Microsoft JhengHei"/>
                        <a:cs typeface="Microsoft JhengHei"/>
                        <a:sym typeface="Microsoft JhengHei"/>
                      </a:endParaRPr>
                    </a:p>
                  </a:txBody>
                  <a:tcPr marL="29025" marR="290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extLst>
                  <a:ext uri="{0D108BD9-81ED-4DB2-BD59-A6C34878D82A}">
                    <a16:rowId xmlns:a16="http://schemas.microsoft.com/office/drawing/2014/main" val="10003"/>
                  </a:ext>
                </a:extLst>
              </a:tr>
              <a:tr h="686025">
                <a:tc>
                  <a:txBody>
                    <a:bodyPr/>
                    <a:lstStyle/>
                    <a:p>
                      <a:pPr marL="0" marR="0" lvl="0" indent="0" algn="ctr" rtl="0">
                        <a:spcBef>
                          <a:spcPts val="0"/>
                        </a:spcBef>
                        <a:spcAft>
                          <a:spcPts val="0"/>
                        </a:spcAft>
                        <a:buNone/>
                      </a:pPr>
                      <a:r>
                        <a:rPr lang="zh-TW" sz="2400" b="1">
                          <a:solidFill>
                            <a:schemeClr val="dk1"/>
                          </a:solidFill>
                          <a:latin typeface="Microsoft JhengHei"/>
                          <a:ea typeface="Microsoft JhengHei"/>
                          <a:cs typeface="Microsoft JhengHei"/>
                          <a:sym typeface="Microsoft JhengHei"/>
                        </a:rPr>
                        <a:t>竹苗區</a:t>
                      </a:r>
                      <a:endParaRPr sz="2400" b="1">
                        <a:solidFill>
                          <a:schemeClr val="dk1"/>
                        </a:solidFill>
                        <a:latin typeface="Microsoft JhengHei"/>
                        <a:ea typeface="Microsoft JhengHei"/>
                        <a:cs typeface="Microsoft JhengHei"/>
                        <a:sym typeface="Microsoft JhengHei"/>
                      </a:endParaRPr>
                    </a:p>
                  </a:txBody>
                  <a:tcPr marL="29025" marR="290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a:txBody>
                    <a:bodyPr/>
                    <a:lstStyle/>
                    <a:p>
                      <a:pPr marL="0" marR="0" lvl="0" indent="0" algn="l" rtl="0">
                        <a:spcBef>
                          <a:spcPts val="0"/>
                        </a:spcBef>
                        <a:spcAft>
                          <a:spcPts val="0"/>
                        </a:spcAft>
                        <a:buNone/>
                      </a:pPr>
                      <a:r>
                        <a:rPr lang="zh-TW" sz="1800" b="0" i="0" u="none" strike="noStrike">
                          <a:solidFill>
                            <a:schemeClr val="dk1"/>
                          </a:solidFill>
                          <a:latin typeface="Trebuchet MS"/>
                          <a:ea typeface="Trebuchet MS"/>
                          <a:cs typeface="Trebuchet MS"/>
                          <a:sym typeface="Trebuchet MS"/>
                        </a:rPr>
                        <a:t>國立新竹科學園區實驗高級中等學校</a:t>
                      </a:r>
                      <a:endParaRPr/>
                    </a:p>
                  </a:txBody>
                  <a:tcPr marL="29025" marR="290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a:txBody>
                    <a:bodyPr/>
                    <a:lstStyle/>
                    <a:p>
                      <a:pPr marL="0" marR="0" lvl="0" indent="0" algn="ctr" rtl="0">
                        <a:spcBef>
                          <a:spcPts val="0"/>
                        </a:spcBef>
                        <a:spcAft>
                          <a:spcPts val="0"/>
                        </a:spcAft>
                        <a:buNone/>
                      </a:pPr>
                      <a:r>
                        <a:rPr lang="zh-TW" sz="2400" b="1">
                          <a:solidFill>
                            <a:schemeClr val="dk1"/>
                          </a:solidFill>
                          <a:latin typeface="Microsoft JhengHei"/>
                          <a:ea typeface="Microsoft JhengHei"/>
                          <a:cs typeface="Microsoft JhengHei"/>
                          <a:sym typeface="Microsoft JhengHei"/>
                        </a:rPr>
                        <a:t>高雄區</a:t>
                      </a:r>
                      <a:endParaRPr sz="2400" b="1">
                        <a:solidFill>
                          <a:schemeClr val="dk1"/>
                        </a:solidFill>
                        <a:latin typeface="Microsoft JhengHei"/>
                        <a:ea typeface="Microsoft JhengHei"/>
                        <a:cs typeface="Microsoft JhengHei"/>
                        <a:sym typeface="Microsoft JhengHei"/>
                      </a:endParaRPr>
                    </a:p>
                  </a:txBody>
                  <a:tcPr marL="29025" marR="290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a:txBody>
                    <a:bodyPr/>
                    <a:lstStyle/>
                    <a:p>
                      <a:pPr marL="0" marR="0" lvl="0" indent="0" algn="l" rtl="0">
                        <a:lnSpc>
                          <a:spcPct val="100000"/>
                        </a:lnSpc>
                        <a:spcBef>
                          <a:spcPts val="0"/>
                        </a:spcBef>
                        <a:spcAft>
                          <a:spcPts val="0"/>
                        </a:spcAft>
                        <a:buClr>
                          <a:schemeClr val="dk1"/>
                        </a:buClr>
                        <a:buSzPts val="1800"/>
                        <a:buFont typeface="Trebuchet MS"/>
                        <a:buNone/>
                      </a:pPr>
                      <a:r>
                        <a:rPr lang="zh-TW" sz="1800" b="0" i="0" u="none" strike="noStrike">
                          <a:solidFill>
                            <a:schemeClr val="dk1"/>
                          </a:solidFill>
                          <a:latin typeface="Trebuchet MS"/>
                          <a:ea typeface="Trebuchet MS"/>
                          <a:cs typeface="Trebuchet MS"/>
                          <a:sym typeface="Trebuchet MS"/>
                        </a:rPr>
                        <a:t>高雄市立海青高級工商職業學校	</a:t>
                      </a:r>
                      <a:endParaRPr/>
                    </a:p>
                  </a:txBody>
                  <a:tcPr marL="29025" marR="290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a:txBody>
                    <a:bodyPr/>
                    <a:lstStyle/>
                    <a:p>
                      <a:pPr marL="0" marR="0" lvl="0" indent="0" algn="ctr" rtl="0">
                        <a:spcBef>
                          <a:spcPts val="0"/>
                        </a:spcBef>
                        <a:spcAft>
                          <a:spcPts val="0"/>
                        </a:spcAft>
                        <a:buNone/>
                      </a:pPr>
                      <a:r>
                        <a:rPr lang="zh-TW" sz="2400" b="1">
                          <a:solidFill>
                            <a:schemeClr val="dk1"/>
                          </a:solidFill>
                          <a:latin typeface="Microsoft JhengHei"/>
                          <a:ea typeface="Microsoft JhengHei"/>
                          <a:cs typeface="Microsoft JhengHei"/>
                          <a:sym typeface="Microsoft JhengHei"/>
                        </a:rPr>
                        <a:t>金門區</a:t>
                      </a:r>
                      <a:endParaRPr sz="2400" b="1">
                        <a:solidFill>
                          <a:schemeClr val="dk1"/>
                        </a:solidFill>
                        <a:latin typeface="Microsoft JhengHei"/>
                        <a:ea typeface="Microsoft JhengHei"/>
                        <a:cs typeface="Microsoft JhengHei"/>
                        <a:sym typeface="Microsoft JhengHei"/>
                      </a:endParaRPr>
                    </a:p>
                  </a:txBody>
                  <a:tcPr marL="29025" marR="290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a:txBody>
                    <a:bodyPr/>
                    <a:lstStyle/>
                    <a:p>
                      <a:pPr marL="0" marR="0" lvl="0" indent="0" algn="l" rtl="0">
                        <a:spcBef>
                          <a:spcPts val="0"/>
                        </a:spcBef>
                        <a:spcAft>
                          <a:spcPts val="0"/>
                        </a:spcAft>
                        <a:buNone/>
                      </a:pPr>
                      <a:r>
                        <a:rPr lang="zh-TW" sz="1800" b="0" i="0" u="none" strike="noStrike">
                          <a:solidFill>
                            <a:schemeClr val="dk1"/>
                          </a:solidFill>
                          <a:latin typeface="Microsoft JhengHei"/>
                          <a:ea typeface="Microsoft JhengHei"/>
                          <a:cs typeface="Microsoft JhengHei"/>
                          <a:sym typeface="Microsoft JhengHei"/>
                        </a:rPr>
                        <a:t>國立金門高級農工職業學校</a:t>
                      </a:r>
                      <a:endParaRPr sz="2400" b="1">
                        <a:solidFill>
                          <a:schemeClr val="dk1"/>
                        </a:solidFill>
                        <a:latin typeface="Microsoft JhengHei"/>
                        <a:ea typeface="Microsoft JhengHei"/>
                        <a:cs typeface="Microsoft JhengHei"/>
                        <a:sym typeface="Microsoft JhengHei"/>
                      </a:endParaRPr>
                    </a:p>
                  </a:txBody>
                  <a:tcPr marL="29025" marR="290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extLst>
                  <a:ext uri="{0D108BD9-81ED-4DB2-BD59-A6C34878D82A}">
                    <a16:rowId xmlns:a16="http://schemas.microsoft.com/office/drawing/2014/main" val="10004"/>
                  </a:ext>
                </a:extLst>
              </a:tr>
              <a:tr h="686025">
                <a:tc>
                  <a:txBody>
                    <a:bodyPr/>
                    <a:lstStyle/>
                    <a:p>
                      <a:pPr marL="0" marR="0" lvl="0" indent="0" algn="ctr" rtl="0">
                        <a:spcBef>
                          <a:spcPts val="0"/>
                        </a:spcBef>
                        <a:spcAft>
                          <a:spcPts val="0"/>
                        </a:spcAft>
                        <a:buNone/>
                      </a:pPr>
                      <a:r>
                        <a:rPr lang="zh-TW" sz="2400" b="1">
                          <a:solidFill>
                            <a:schemeClr val="dk1"/>
                          </a:solidFill>
                          <a:latin typeface="Microsoft JhengHei"/>
                          <a:ea typeface="Microsoft JhengHei"/>
                          <a:cs typeface="Microsoft JhengHei"/>
                          <a:sym typeface="Microsoft JhengHei"/>
                        </a:rPr>
                        <a:t>中投區</a:t>
                      </a:r>
                      <a:endParaRPr sz="2400" b="1">
                        <a:solidFill>
                          <a:schemeClr val="dk1"/>
                        </a:solidFill>
                        <a:latin typeface="Microsoft JhengHei"/>
                        <a:ea typeface="Microsoft JhengHei"/>
                        <a:cs typeface="Microsoft JhengHei"/>
                        <a:sym typeface="Microsoft JhengHei"/>
                      </a:endParaRPr>
                    </a:p>
                  </a:txBody>
                  <a:tcPr marL="29025" marR="290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a:txBody>
                    <a:bodyPr/>
                    <a:lstStyle/>
                    <a:p>
                      <a:pPr marL="0" marR="0" lvl="0" indent="0" algn="l" rtl="0">
                        <a:spcBef>
                          <a:spcPts val="0"/>
                        </a:spcBef>
                        <a:spcAft>
                          <a:spcPts val="0"/>
                        </a:spcAft>
                        <a:buNone/>
                      </a:pPr>
                      <a:r>
                        <a:rPr lang="zh-TW" sz="1800" b="0" i="0" u="none" strike="noStrike">
                          <a:solidFill>
                            <a:schemeClr val="dk1"/>
                          </a:solidFill>
                          <a:latin typeface="Trebuchet MS"/>
                          <a:ea typeface="Trebuchet MS"/>
                          <a:cs typeface="Trebuchet MS"/>
                          <a:sym typeface="Trebuchet MS"/>
                        </a:rPr>
                        <a:t>國立中興大學附屬臺中高級農業職業學校 	</a:t>
                      </a:r>
                      <a:endParaRPr/>
                    </a:p>
                  </a:txBody>
                  <a:tcPr marL="29025" marR="290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a:txBody>
                    <a:bodyPr/>
                    <a:lstStyle/>
                    <a:p>
                      <a:pPr marL="0" marR="0" lvl="0" indent="0" algn="ctr" rtl="0">
                        <a:spcBef>
                          <a:spcPts val="0"/>
                        </a:spcBef>
                        <a:spcAft>
                          <a:spcPts val="0"/>
                        </a:spcAft>
                        <a:buNone/>
                      </a:pPr>
                      <a:r>
                        <a:rPr lang="zh-TW" sz="2400" b="1">
                          <a:solidFill>
                            <a:schemeClr val="dk1"/>
                          </a:solidFill>
                          <a:latin typeface="Microsoft JhengHei"/>
                          <a:ea typeface="Microsoft JhengHei"/>
                          <a:cs typeface="Microsoft JhengHei"/>
                          <a:sym typeface="Microsoft JhengHei"/>
                        </a:rPr>
                        <a:t>屏東區</a:t>
                      </a:r>
                      <a:endParaRPr sz="2400" b="1">
                        <a:solidFill>
                          <a:schemeClr val="dk1"/>
                        </a:solidFill>
                        <a:latin typeface="Microsoft JhengHei"/>
                        <a:ea typeface="Microsoft JhengHei"/>
                        <a:cs typeface="Microsoft JhengHei"/>
                        <a:sym typeface="Microsoft JhengHei"/>
                      </a:endParaRPr>
                    </a:p>
                  </a:txBody>
                  <a:tcPr marL="29025" marR="290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a:txBody>
                    <a:bodyPr/>
                    <a:lstStyle/>
                    <a:p>
                      <a:pPr marL="0" marR="0" lvl="0" indent="0" algn="l" rtl="0">
                        <a:spcBef>
                          <a:spcPts val="0"/>
                        </a:spcBef>
                        <a:spcAft>
                          <a:spcPts val="0"/>
                        </a:spcAft>
                        <a:buNone/>
                      </a:pPr>
                      <a:r>
                        <a:rPr lang="zh-TW" sz="1800" b="0" i="0" u="none" strike="noStrike">
                          <a:solidFill>
                            <a:schemeClr val="dk1"/>
                          </a:solidFill>
                          <a:latin typeface="Trebuchet MS"/>
                          <a:ea typeface="Trebuchet MS"/>
                          <a:cs typeface="Trebuchet MS"/>
                          <a:sym typeface="Trebuchet MS"/>
                        </a:rPr>
                        <a:t>國立恆春高級工商職業學校	</a:t>
                      </a:r>
                      <a:endParaRPr/>
                    </a:p>
                  </a:txBody>
                  <a:tcPr marL="29025" marR="290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a:txBody>
                    <a:bodyPr/>
                    <a:lstStyle/>
                    <a:p>
                      <a:pPr marL="0" marR="0" lvl="0" indent="0" algn="ctr" rtl="0">
                        <a:spcBef>
                          <a:spcPts val="0"/>
                        </a:spcBef>
                        <a:spcAft>
                          <a:spcPts val="0"/>
                        </a:spcAft>
                        <a:buNone/>
                      </a:pPr>
                      <a:endParaRPr sz="2400" b="1">
                        <a:solidFill>
                          <a:schemeClr val="dk1"/>
                        </a:solidFill>
                        <a:latin typeface="Microsoft JhengHei"/>
                        <a:ea typeface="Microsoft JhengHei"/>
                        <a:cs typeface="Microsoft JhengHei"/>
                        <a:sym typeface="Microsoft JhengHei"/>
                      </a:endParaRPr>
                    </a:p>
                  </a:txBody>
                  <a:tcPr marL="29025" marR="290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a:txBody>
                    <a:bodyPr/>
                    <a:lstStyle/>
                    <a:p>
                      <a:pPr marL="0" marR="0" lvl="0" indent="0" algn="ctr" rtl="0">
                        <a:spcBef>
                          <a:spcPts val="0"/>
                        </a:spcBef>
                        <a:spcAft>
                          <a:spcPts val="0"/>
                        </a:spcAft>
                        <a:buNone/>
                      </a:pPr>
                      <a:endParaRPr sz="2400" b="1">
                        <a:solidFill>
                          <a:schemeClr val="dk1"/>
                        </a:solidFill>
                        <a:latin typeface="Microsoft JhengHei"/>
                        <a:ea typeface="Microsoft JhengHei"/>
                        <a:cs typeface="Microsoft JhengHei"/>
                        <a:sym typeface="Microsoft JhengHei"/>
                      </a:endParaRPr>
                    </a:p>
                  </a:txBody>
                  <a:tcPr marL="29025" marR="290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extLst>
                  <a:ext uri="{0D108BD9-81ED-4DB2-BD59-A6C34878D82A}">
                    <a16:rowId xmlns:a16="http://schemas.microsoft.com/office/drawing/2014/main" val="10005"/>
                  </a:ext>
                </a:extLst>
              </a:tr>
              <a:tr h="686025">
                <a:tc>
                  <a:txBody>
                    <a:bodyPr/>
                    <a:lstStyle/>
                    <a:p>
                      <a:pPr marL="0" marR="0" lvl="0" indent="0" algn="ctr" rtl="0">
                        <a:spcBef>
                          <a:spcPts val="0"/>
                        </a:spcBef>
                        <a:spcAft>
                          <a:spcPts val="0"/>
                        </a:spcAft>
                        <a:buNone/>
                      </a:pPr>
                      <a:r>
                        <a:rPr lang="zh-TW" sz="2400" b="1">
                          <a:solidFill>
                            <a:schemeClr val="dk1"/>
                          </a:solidFill>
                          <a:latin typeface="Microsoft JhengHei"/>
                          <a:ea typeface="Microsoft JhengHei"/>
                          <a:cs typeface="Microsoft JhengHei"/>
                          <a:sym typeface="Microsoft JhengHei"/>
                        </a:rPr>
                        <a:t>彰化區</a:t>
                      </a:r>
                      <a:endParaRPr sz="2400" b="1">
                        <a:solidFill>
                          <a:schemeClr val="dk1"/>
                        </a:solidFill>
                        <a:latin typeface="Microsoft JhengHei"/>
                        <a:ea typeface="Microsoft JhengHei"/>
                        <a:cs typeface="Microsoft JhengHei"/>
                        <a:sym typeface="Microsoft JhengHei"/>
                      </a:endParaRPr>
                    </a:p>
                  </a:txBody>
                  <a:tcPr marL="29025" marR="290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a:txBody>
                    <a:bodyPr/>
                    <a:lstStyle/>
                    <a:p>
                      <a:pPr marL="0" marR="0" lvl="0" indent="0" algn="l" rtl="0">
                        <a:spcBef>
                          <a:spcPts val="0"/>
                        </a:spcBef>
                        <a:spcAft>
                          <a:spcPts val="0"/>
                        </a:spcAft>
                        <a:buNone/>
                      </a:pPr>
                      <a:r>
                        <a:rPr lang="zh-TW" sz="1800" b="0" i="0" u="none" strike="noStrike">
                          <a:solidFill>
                            <a:schemeClr val="dk1"/>
                          </a:solidFill>
                          <a:latin typeface="Trebuchet MS"/>
                          <a:ea typeface="Trebuchet MS"/>
                          <a:cs typeface="Trebuchet MS"/>
                          <a:sym typeface="Trebuchet MS"/>
                        </a:rPr>
                        <a:t>國立秀水高級工業職業學校	</a:t>
                      </a:r>
                      <a:endParaRPr/>
                    </a:p>
                  </a:txBody>
                  <a:tcPr marL="29025" marR="290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a:txBody>
                    <a:bodyPr/>
                    <a:lstStyle/>
                    <a:p>
                      <a:pPr marL="0" marR="0" lvl="0" indent="0" algn="ctr" rtl="0">
                        <a:spcBef>
                          <a:spcPts val="0"/>
                        </a:spcBef>
                        <a:spcAft>
                          <a:spcPts val="0"/>
                        </a:spcAft>
                        <a:buNone/>
                      </a:pPr>
                      <a:r>
                        <a:rPr lang="zh-TW" sz="2400" b="1">
                          <a:solidFill>
                            <a:schemeClr val="dk1"/>
                          </a:solidFill>
                          <a:latin typeface="Microsoft JhengHei"/>
                          <a:ea typeface="Microsoft JhengHei"/>
                          <a:cs typeface="Microsoft JhengHei"/>
                          <a:sym typeface="Microsoft JhengHei"/>
                        </a:rPr>
                        <a:t>宜蘭區</a:t>
                      </a:r>
                      <a:endParaRPr sz="2400" b="1">
                        <a:solidFill>
                          <a:schemeClr val="dk1"/>
                        </a:solidFill>
                        <a:latin typeface="Microsoft JhengHei"/>
                        <a:ea typeface="Microsoft JhengHei"/>
                        <a:cs typeface="Microsoft JhengHei"/>
                        <a:sym typeface="Microsoft JhengHei"/>
                      </a:endParaRPr>
                    </a:p>
                  </a:txBody>
                  <a:tcPr marL="29025" marR="290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a:txBody>
                    <a:bodyPr/>
                    <a:lstStyle/>
                    <a:p>
                      <a:pPr marL="0" marR="0" lvl="0" indent="0" algn="l" rtl="0">
                        <a:spcBef>
                          <a:spcPts val="0"/>
                        </a:spcBef>
                        <a:spcAft>
                          <a:spcPts val="0"/>
                        </a:spcAft>
                        <a:buNone/>
                      </a:pPr>
                      <a:r>
                        <a:rPr lang="zh-TW" sz="1800" b="0" i="0" u="none" strike="noStrike">
                          <a:solidFill>
                            <a:schemeClr val="dk1"/>
                          </a:solidFill>
                          <a:latin typeface="Trebuchet MS"/>
                          <a:ea typeface="Trebuchet MS"/>
                          <a:cs typeface="Trebuchet MS"/>
                          <a:sym typeface="Trebuchet MS"/>
                        </a:rPr>
                        <a:t>國立頭城高級家事商業職業學校	</a:t>
                      </a:r>
                      <a:endParaRPr/>
                    </a:p>
                  </a:txBody>
                  <a:tcPr marL="29025" marR="290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a:txBody>
                    <a:bodyPr/>
                    <a:lstStyle/>
                    <a:p>
                      <a:pPr marL="0" marR="0" lvl="0" indent="0" algn="ctr" rtl="0">
                        <a:spcBef>
                          <a:spcPts val="0"/>
                        </a:spcBef>
                        <a:spcAft>
                          <a:spcPts val="0"/>
                        </a:spcAft>
                        <a:buNone/>
                      </a:pPr>
                      <a:endParaRPr sz="2400" b="1">
                        <a:solidFill>
                          <a:schemeClr val="dk1"/>
                        </a:solidFill>
                        <a:latin typeface="Microsoft JhengHei"/>
                        <a:ea typeface="Microsoft JhengHei"/>
                        <a:cs typeface="Microsoft JhengHei"/>
                        <a:sym typeface="Microsoft JhengHei"/>
                      </a:endParaRPr>
                    </a:p>
                  </a:txBody>
                  <a:tcPr marL="29025" marR="290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a:txBody>
                    <a:bodyPr/>
                    <a:lstStyle/>
                    <a:p>
                      <a:pPr marL="0" marR="0" lvl="0" indent="0" algn="ctr" rtl="0">
                        <a:spcBef>
                          <a:spcPts val="0"/>
                        </a:spcBef>
                        <a:spcAft>
                          <a:spcPts val="0"/>
                        </a:spcAft>
                        <a:buNone/>
                      </a:pPr>
                      <a:endParaRPr sz="2400" b="1">
                        <a:solidFill>
                          <a:schemeClr val="dk1"/>
                        </a:solidFill>
                        <a:latin typeface="Microsoft JhengHei"/>
                        <a:ea typeface="Microsoft JhengHei"/>
                        <a:cs typeface="Microsoft JhengHei"/>
                        <a:sym typeface="Microsoft JhengHei"/>
                      </a:endParaRPr>
                    </a:p>
                  </a:txBody>
                  <a:tcPr marL="29025" marR="290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extLst>
                  <a:ext uri="{0D108BD9-81ED-4DB2-BD59-A6C34878D82A}">
                    <a16:rowId xmlns:a16="http://schemas.microsoft.com/office/drawing/2014/main" val="10006"/>
                  </a:ext>
                </a:extLst>
              </a:tr>
            </a:tbl>
          </a:graphicData>
        </a:graphic>
      </p:graphicFrame>
      <p:sp>
        <p:nvSpPr>
          <p:cNvPr id="556" name="Google Shape;556;p25"/>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ltLang="zh-TW"/>
              <a:t>22</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p27"/>
          <p:cNvSpPr txBox="1">
            <a:spLocks noGrp="1"/>
          </p:cNvSpPr>
          <p:nvPr>
            <p:ph type="title"/>
          </p:nvPr>
        </p:nvSpPr>
        <p:spPr>
          <a:xfrm>
            <a:off x="1069848" y="484632"/>
            <a:ext cx="10058400" cy="1206382"/>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Georgia"/>
              <a:buNone/>
            </a:pPr>
            <a:r>
              <a:rPr lang="zh-TW"/>
              <a:t>變更就學區</a:t>
            </a:r>
            <a:endParaRPr/>
          </a:p>
        </p:txBody>
      </p:sp>
      <p:sp>
        <p:nvSpPr>
          <p:cNvPr id="571" name="Google Shape;571;p27"/>
          <p:cNvSpPr txBox="1">
            <a:spLocks noGrp="1"/>
          </p:cNvSpPr>
          <p:nvPr>
            <p:ph type="body" idx="1"/>
          </p:nvPr>
        </p:nvSpPr>
        <p:spPr>
          <a:xfrm>
            <a:off x="1157530" y="1691014"/>
            <a:ext cx="10058400" cy="4016345"/>
          </a:xfrm>
          <a:prstGeom prst="rect">
            <a:avLst/>
          </a:prstGeom>
          <a:noFill/>
          <a:ln>
            <a:noFill/>
          </a:ln>
        </p:spPr>
        <p:txBody>
          <a:bodyPr spcFirstLastPara="1" wrap="square" lIns="91425" tIns="45700" rIns="91425" bIns="45700" anchor="t" anchorCtr="0">
            <a:normAutofit/>
          </a:bodyPr>
          <a:lstStyle/>
          <a:p>
            <a:pPr marL="182880" lvl="0" indent="-182880" algn="l" rtl="0">
              <a:lnSpc>
                <a:spcPct val="90000"/>
              </a:lnSpc>
              <a:spcBef>
                <a:spcPts val="0"/>
              </a:spcBef>
              <a:spcAft>
                <a:spcPts val="0"/>
              </a:spcAft>
              <a:buClr>
                <a:schemeClr val="dk1"/>
              </a:buClr>
              <a:buSzPts val="2720"/>
              <a:buFont typeface="Noto Sans Symbols"/>
              <a:buChar char="●"/>
            </a:pPr>
            <a:r>
              <a:rPr lang="zh-TW" sz="3200" b="1">
                <a:latin typeface="Georgia"/>
                <a:ea typeface="Georgia"/>
                <a:cs typeface="Georgia"/>
                <a:sym typeface="Georgia"/>
              </a:rPr>
              <a:t>依據「高級中等教育法」，全國15個免試就學區為確保學生就學權益，跨區就讀須事先申請「變更就學區」，並在全國統一的時程規劃下考試。</a:t>
            </a:r>
            <a:endParaRPr sz="3200" b="1">
              <a:latin typeface="Georgia"/>
              <a:ea typeface="Georgia"/>
              <a:cs typeface="Georgia"/>
              <a:sym typeface="Georgia"/>
            </a:endParaRPr>
          </a:p>
          <a:p>
            <a:pPr marL="182880" lvl="0" indent="-10159" algn="l" rtl="0">
              <a:lnSpc>
                <a:spcPct val="90000"/>
              </a:lnSpc>
              <a:spcBef>
                <a:spcPts val="0"/>
              </a:spcBef>
              <a:spcAft>
                <a:spcPts val="0"/>
              </a:spcAft>
              <a:buClr>
                <a:schemeClr val="dk1"/>
              </a:buClr>
              <a:buSzPts val="2720"/>
              <a:buFont typeface="Noto Sans Symbols"/>
              <a:buNone/>
            </a:pPr>
            <a:endParaRPr sz="3200" b="1">
              <a:latin typeface="Georgia"/>
              <a:ea typeface="Georgia"/>
              <a:cs typeface="Georgia"/>
              <a:sym typeface="Georgia"/>
            </a:endParaRPr>
          </a:p>
          <a:p>
            <a:pPr marL="182880" lvl="0" indent="-182880" algn="l" rtl="0">
              <a:lnSpc>
                <a:spcPct val="90000"/>
              </a:lnSpc>
              <a:spcBef>
                <a:spcPts val="0"/>
              </a:spcBef>
              <a:spcAft>
                <a:spcPts val="0"/>
              </a:spcAft>
              <a:buClr>
                <a:schemeClr val="dk1"/>
              </a:buClr>
              <a:buSzPts val="2720"/>
              <a:buFont typeface="Noto Sans Symbols"/>
              <a:buChar char="●"/>
            </a:pPr>
            <a:r>
              <a:rPr lang="zh-TW" sz="3200" b="1">
                <a:solidFill>
                  <a:srgbClr val="FF0000"/>
                </a:solidFill>
                <a:latin typeface="Georgia"/>
                <a:ea typeface="Georgia"/>
                <a:cs typeface="Georgia"/>
                <a:sym typeface="Georgia"/>
              </a:rPr>
              <a:t>115年4月23日-114年4月30日：</a:t>
            </a:r>
            <a:br>
              <a:rPr lang="zh-TW" sz="3200" b="1">
                <a:solidFill>
                  <a:srgbClr val="FF0000"/>
                </a:solidFill>
                <a:latin typeface="Georgia"/>
                <a:ea typeface="Georgia"/>
                <a:cs typeface="Georgia"/>
                <a:sym typeface="Georgia"/>
              </a:rPr>
            </a:br>
            <a:r>
              <a:rPr lang="zh-TW" sz="3200" b="1">
                <a:solidFill>
                  <a:srgbClr val="FF0000"/>
                </a:solidFill>
                <a:latin typeface="Georgia"/>
                <a:ea typeface="Georgia"/>
                <a:cs typeface="Georgia"/>
                <a:sym typeface="Georgia"/>
              </a:rPr>
              <a:t>免試入學變更就學區申請</a:t>
            </a:r>
            <a:endParaRPr/>
          </a:p>
        </p:txBody>
      </p:sp>
      <p:pic>
        <p:nvPicPr>
          <p:cNvPr id="572" name="Google Shape;572;p27" descr="燈泡與鉛筆"/>
          <p:cNvPicPr preferRelativeResize="0"/>
          <p:nvPr/>
        </p:nvPicPr>
        <p:blipFill rotWithShape="1">
          <a:blip r:embed="rId3">
            <a:alphaModFix/>
          </a:blip>
          <a:srcRect/>
          <a:stretch/>
        </p:blipFill>
        <p:spPr>
          <a:xfrm>
            <a:off x="1354594" y="5045883"/>
            <a:ext cx="1327485" cy="1327485"/>
          </a:xfrm>
          <a:prstGeom prst="rect">
            <a:avLst/>
          </a:prstGeom>
          <a:noFill/>
          <a:ln>
            <a:noFill/>
          </a:ln>
        </p:spPr>
      </p:pic>
      <p:sp>
        <p:nvSpPr>
          <p:cNvPr id="573" name="Google Shape;573;p27"/>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ltLang="zh-TW"/>
              <a:t>23</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44796" y="121377"/>
            <a:ext cx="10058400" cy="1206382"/>
          </a:xfrm>
        </p:spPr>
        <p:txBody>
          <a:bodyPr/>
          <a:lstStyle/>
          <a:p>
            <a:pPr algn="ctr"/>
            <a:r>
              <a:rPr lang="zh-TW" altLang="en-US" dirty="0">
                <a:latin typeface="思源宋體" panose="02020400000000000000" pitchFamily="18" charset="-120"/>
                <a:ea typeface="思源宋體" panose="02020400000000000000" pitchFamily="18" charset="-120"/>
              </a:rPr>
              <a:t>變更就學區</a:t>
            </a:r>
          </a:p>
        </p:txBody>
      </p:sp>
      <p:sp>
        <p:nvSpPr>
          <p:cNvPr id="3" name="內容版面配置區 2"/>
          <p:cNvSpPr>
            <a:spLocks noGrp="1"/>
          </p:cNvSpPr>
          <p:nvPr>
            <p:ph idx="1"/>
          </p:nvPr>
        </p:nvSpPr>
        <p:spPr>
          <a:xfrm>
            <a:off x="676030" y="1327759"/>
            <a:ext cx="10955138" cy="4985359"/>
          </a:xfrm>
        </p:spPr>
        <p:txBody>
          <a:bodyPr>
            <a:noAutofit/>
          </a:bodyPr>
          <a:lstStyle/>
          <a:p>
            <a:pPr marL="0" indent="0">
              <a:lnSpc>
                <a:spcPct val="110000"/>
              </a:lnSpc>
              <a:spcBef>
                <a:spcPct val="0"/>
              </a:spcBef>
              <a:buClr>
                <a:schemeClr val="tx1"/>
              </a:buClr>
              <a:buNone/>
            </a:pPr>
            <a:r>
              <a:rPr kumimoji="1" lang="zh-TW" altLang="en-US" sz="2800" b="1" dirty="0">
                <a:latin typeface="思源宋體" panose="02020400000000000000" pitchFamily="18" charset="-120"/>
                <a:ea typeface="思源宋體" panose="02020400000000000000" pitchFamily="18" charset="-120"/>
              </a:rPr>
              <a:t>非本區各公私立國民中學畢業生，未參加當學年度其他區免試入學，經本區免試入學委員會審核通過，且符合以下四種特殊情形之一者，得參加本區免試入學：</a:t>
            </a:r>
            <a:endParaRPr kumimoji="1" lang="en-US" altLang="zh-TW" sz="2800" b="1" dirty="0">
              <a:latin typeface="思源宋體" panose="02020400000000000000" pitchFamily="18" charset="-120"/>
              <a:ea typeface="思源宋體" panose="02020400000000000000" pitchFamily="18" charset="-120"/>
            </a:endParaRPr>
          </a:p>
          <a:p>
            <a:pPr marL="0" indent="0">
              <a:lnSpc>
                <a:spcPct val="110000"/>
              </a:lnSpc>
              <a:spcBef>
                <a:spcPct val="0"/>
              </a:spcBef>
              <a:buClr>
                <a:schemeClr val="tx1"/>
              </a:buClr>
              <a:buNone/>
            </a:pPr>
            <a:br>
              <a:rPr lang="en-US" altLang="zh-TW" sz="3200" b="1" dirty="0">
                <a:blipFill>
                  <a:blip r:embed="rId3">
                    <a:extLst>
                      <a:ext uri="{28A0092B-C50C-407E-A947-70E740481C1C}">
                        <a14:useLocalDpi xmlns:a14="http://schemas.microsoft.com/office/drawing/2010/main" val="0"/>
                      </a:ext>
                    </a:extLst>
                  </a:blip>
                  <a:tile tx="6350" ty="-127000" sx="65000" sy="64000" flip="none" algn="tl"/>
                </a:blipFill>
                <a:latin typeface="思源宋體" panose="02020400000000000000" pitchFamily="18" charset="-120"/>
                <a:ea typeface="思源宋體" panose="02020400000000000000" pitchFamily="18" charset="-120"/>
                <a:cs typeface="+mj-cs"/>
              </a:rPr>
            </a:br>
            <a:r>
              <a:rPr lang="en-US" altLang="zh-TW" sz="2200" dirty="0">
                <a:blipFill>
                  <a:blip r:embed="rId3">
                    <a:extLst>
                      <a:ext uri="{28A0092B-C50C-407E-A947-70E740481C1C}">
                        <a14:useLocalDpi xmlns:a14="http://schemas.microsoft.com/office/drawing/2010/main" val="0"/>
                      </a:ext>
                    </a:extLst>
                  </a:blip>
                  <a:tile tx="6350" ty="-127000" sx="65000" sy="64000" flip="none" algn="tl"/>
                </a:blipFill>
                <a:latin typeface="思源宋體" panose="02020400000000000000" pitchFamily="18" charset="-120"/>
                <a:ea typeface="思源宋體" panose="02020400000000000000" pitchFamily="18" charset="-120"/>
                <a:cs typeface="+mj-cs"/>
              </a:rPr>
              <a:t>1.</a:t>
            </a:r>
            <a:r>
              <a:rPr lang="zh-TW" altLang="en-US" sz="2200" dirty="0">
                <a:blipFill>
                  <a:blip r:embed="rId3">
                    <a:extLst>
                      <a:ext uri="{28A0092B-C50C-407E-A947-70E740481C1C}">
                        <a14:useLocalDpi xmlns:a14="http://schemas.microsoft.com/office/drawing/2010/main" val="0"/>
                      </a:ext>
                    </a:extLst>
                  </a:blip>
                  <a:tile tx="6350" ty="-127000" sx="65000" sy="64000" flip="none" algn="tl"/>
                </a:blipFill>
                <a:latin typeface="思源宋體" panose="02020400000000000000" pitchFamily="18" charset="-120"/>
                <a:ea typeface="思源宋體" panose="02020400000000000000" pitchFamily="18" charset="-120"/>
                <a:cs typeface="+mj-cs"/>
              </a:rPr>
              <a:t>學生就讀或畢業國中學籍所在免試就學區，</a:t>
            </a:r>
            <a:r>
              <a:rPr lang="zh-TW" altLang="en-US" sz="2200" dirty="0">
                <a:solidFill>
                  <a:srgbClr val="FF0000"/>
                </a:solidFill>
                <a:latin typeface="思源宋體" panose="02020400000000000000" pitchFamily="18" charset="-120"/>
                <a:ea typeface="思源宋體" panose="02020400000000000000" pitchFamily="18" charset="-120"/>
                <a:cs typeface="+mj-cs"/>
              </a:rPr>
              <a:t>未設置</a:t>
            </a:r>
            <a:r>
              <a:rPr lang="zh-TW" altLang="en-US" sz="2200" dirty="0">
                <a:blipFill>
                  <a:blip r:embed="rId3">
                    <a:extLst>
                      <a:ext uri="{28A0092B-C50C-407E-A947-70E740481C1C}">
                        <a14:useLocalDpi xmlns:a14="http://schemas.microsoft.com/office/drawing/2010/main" val="0"/>
                      </a:ext>
                    </a:extLst>
                  </a:blip>
                  <a:tile tx="6350" ty="-127000" sx="65000" sy="64000" flip="none" algn="tl"/>
                </a:blipFill>
                <a:latin typeface="思源宋體" panose="02020400000000000000" pitchFamily="18" charset="-120"/>
                <a:ea typeface="思源宋體" panose="02020400000000000000" pitchFamily="18" charset="-120"/>
                <a:cs typeface="+mj-cs"/>
              </a:rPr>
              <a:t>學生適性選擇之</a:t>
            </a:r>
            <a:r>
              <a:rPr lang="zh-TW" altLang="en-US" sz="2200" dirty="0">
                <a:solidFill>
                  <a:srgbClr val="FF0000"/>
                </a:solidFill>
                <a:latin typeface="思源宋體" panose="02020400000000000000" pitchFamily="18" charset="-120"/>
                <a:ea typeface="思源宋體" panose="02020400000000000000" pitchFamily="18" charset="-120"/>
                <a:cs typeface="+mj-cs"/>
              </a:rPr>
              <a:t>高級中等學校課程 </a:t>
            </a:r>
            <a:endParaRPr lang="en-US" altLang="zh-TW" sz="2200" dirty="0">
              <a:solidFill>
                <a:srgbClr val="FF0000"/>
              </a:solidFill>
              <a:latin typeface="思源宋體" panose="02020400000000000000" pitchFamily="18" charset="-120"/>
              <a:ea typeface="思源宋體" panose="02020400000000000000" pitchFamily="18" charset="-120"/>
              <a:cs typeface="+mj-cs"/>
            </a:endParaRPr>
          </a:p>
          <a:p>
            <a:pPr marL="0" indent="0">
              <a:lnSpc>
                <a:spcPct val="110000"/>
              </a:lnSpc>
              <a:spcBef>
                <a:spcPct val="0"/>
              </a:spcBef>
              <a:buClr>
                <a:schemeClr val="tx1"/>
              </a:buClr>
              <a:buNone/>
            </a:pPr>
            <a:r>
              <a:rPr lang="zh-TW" altLang="en-US" sz="2200" dirty="0">
                <a:solidFill>
                  <a:srgbClr val="FF0000"/>
                </a:solidFill>
                <a:latin typeface="思源宋體" panose="02020400000000000000" pitchFamily="18" charset="-120"/>
                <a:ea typeface="思源宋體" panose="02020400000000000000" pitchFamily="18" charset="-120"/>
                <a:cs typeface="+mj-cs"/>
              </a:rPr>
              <a:t>   群別或產業特殊需求類科</a:t>
            </a:r>
            <a:r>
              <a:rPr lang="zh-TW" altLang="en-US" sz="2200" dirty="0">
                <a:blipFill>
                  <a:blip r:embed="rId3">
                    <a:extLst>
                      <a:ext uri="{28A0092B-C50C-407E-A947-70E740481C1C}">
                        <a14:useLocalDpi xmlns:a14="http://schemas.microsoft.com/office/drawing/2010/main" val="0"/>
                      </a:ext>
                    </a:extLst>
                  </a:blip>
                  <a:tile tx="6350" ty="-127000" sx="65000" sy="64000" flip="none" algn="tl"/>
                </a:blipFill>
                <a:latin typeface="思源宋體" panose="02020400000000000000" pitchFamily="18" charset="-120"/>
                <a:ea typeface="思源宋體" panose="02020400000000000000" pitchFamily="18" charset="-120"/>
                <a:cs typeface="+mj-cs"/>
              </a:rPr>
              <a:t>者。</a:t>
            </a:r>
            <a:br>
              <a:rPr lang="en-US" altLang="zh-TW" sz="2200" dirty="0">
                <a:blipFill>
                  <a:blip r:embed="rId3">
                    <a:extLst>
                      <a:ext uri="{28A0092B-C50C-407E-A947-70E740481C1C}">
                        <a14:useLocalDpi xmlns:a14="http://schemas.microsoft.com/office/drawing/2010/main" val="0"/>
                      </a:ext>
                    </a:extLst>
                  </a:blip>
                  <a:tile tx="6350" ty="-127000" sx="65000" sy="64000" flip="none" algn="tl"/>
                </a:blipFill>
                <a:latin typeface="思源宋體" panose="02020400000000000000" pitchFamily="18" charset="-120"/>
                <a:ea typeface="思源宋體" panose="02020400000000000000" pitchFamily="18" charset="-120"/>
                <a:cs typeface="+mj-cs"/>
              </a:rPr>
            </a:br>
            <a:r>
              <a:rPr lang="en-US" altLang="zh-TW" sz="2200" dirty="0">
                <a:blipFill>
                  <a:blip r:embed="rId3">
                    <a:extLst>
                      <a:ext uri="{28A0092B-C50C-407E-A947-70E740481C1C}">
                        <a14:useLocalDpi xmlns:a14="http://schemas.microsoft.com/office/drawing/2010/main" val="0"/>
                      </a:ext>
                    </a:extLst>
                  </a:blip>
                  <a:tile tx="6350" ty="-127000" sx="65000" sy="64000" flip="none" algn="tl"/>
                </a:blipFill>
                <a:latin typeface="思源宋體" panose="02020400000000000000" pitchFamily="18" charset="-120"/>
                <a:ea typeface="思源宋體" panose="02020400000000000000" pitchFamily="18" charset="-120"/>
                <a:cs typeface="+mj-cs"/>
              </a:rPr>
              <a:t>2.</a:t>
            </a:r>
            <a:r>
              <a:rPr lang="zh-TW" altLang="en-US" sz="2200" dirty="0">
                <a:blipFill>
                  <a:blip r:embed="rId3">
                    <a:extLst>
                      <a:ext uri="{28A0092B-C50C-407E-A947-70E740481C1C}">
                        <a14:useLocalDpi xmlns:a14="http://schemas.microsoft.com/office/drawing/2010/main" val="0"/>
                      </a:ext>
                    </a:extLst>
                  </a:blip>
                  <a:tile tx="6350" ty="-127000" sx="65000" sy="64000" flip="none" algn="tl"/>
                </a:blipFill>
                <a:latin typeface="思源宋體" panose="02020400000000000000" pitchFamily="18" charset="-120"/>
                <a:ea typeface="思源宋體" panose="02020400000000000000" pitchFamily="18" charset="-120"/>
                <a:cs typeface="+mj-cs"/>
              </a:rPr>
              <a:t>學生</a:t>
            </a:r>
            <a:r>
              <a:rPr lang="zh-TW" altLang="en-US" sz="2200" dirty="0">
                <a:solidFill>
                  <a:srgbClr val="FF0000"/>
                </a:solidFill>
                <a:latin typeface="思源宋體" panose="02020400000000000000" pitchFamily="18" charset="-120"/>
                <a:ea typeface="思源宋體" panose="02020400000000000000" pitchFamily="18" charset="-120"/>
                <a:cs typeface="+mj-cs"/>
              </a:rPr>
              <a:t>因搬家遷徙</a:t>
            </a:r>
            <a:r>
              <a:rPr lang="zh-TW" altLang="en-US" sz="2200" dirty="0">
                <a:blipFill>
                  <a:blip r:embed="rId3">
                    <a:extLst>
                      <a:ext uri="{28A0092B-C50C-407E-A947-70E740481C1C}">
                        <a14:useLocalDpi xmlns:a14="http://schemas.microsoft.com/office/drawing/2010/main" val="0"/>
                      </a:ext>
                    </a:extLst>
                  </a:blip>
                  <a:tile tx="6350" ty="-127000" sx="65000" sy="64000" flip="none" algn="tl"/>
                </a:blipFill>
                <a:latin typeface="思源宋體" panose="02020400000000000000" pitchFamily="18" charset="-120"/>
                <a:ea typeface="思源宋體" panose="02020400000000000000" pitchFamily="18" charset="-120"/>
                <a:cs typeface="+mj-cs"/>
              </a:rPr>
              <a:t>至本區居住者（檢附具體證明文件</a:t>
            </a:r>
            <a:r>
              <a:rPr lang="en-US" altLang="zh-TW" sz="2200" dirty="0">
                <a:blipFill>
                  <a:blip r:embed="rId3">
                    <a:extLst>
                      <a:ext uri="{28A0092B-C50C-407E-A947-70E740481C1C}">
                        <a14:useLocalDpi xmlns:a14="http://schemas.microsoft.com/office/drawing/2010/main" val="0"/>
                      </a:ext>
                    </a:extLst>
                  </a:blip>
                  <a:tile tx="6350" ty="-127000" sx="65000" sy="64000" flip="none" algn="tl"/>
                </a:blipFill>
                <a:latin typeface="思源宋體" panose="02020400000000000000" pitchFamily="18" charset="-120"/>
                <a:ea typeface="思源宋體" panose="02020400000000000000" pitchFamily="18" charset="-120"/>
                <a:cs typeface="+mj-cs"/>
              </a:rPr>
              <a:t>)</a:t>
            </a:r>
            <a:br>
              <a:rPr lang="en-US" altLang="zh-TW" sz="2200" dirty="0">
                <a:blipFill>
                  <a:blip r:embed="rId3">
                    <a:extLst>
                      <a:ext uri="{28A0092B-C50C-407E-A947-70E740481C1C}">
                        <a14:useLocalDpi xmlns:a14="http://schemas.microsoft.com/office/drawing/2010/main" val="0"/>
                      </a:ext>
                    </a:extLst>
                  </a:blip>
                  <a:tile tx="6350" ty="-127000" sx="65000" sy="64000" flip="none" algn="tl"/>
                </a:blipFill>
                <a:latin typeface="思源宋體" panose="02020400000000000000" pitchFamily="18" charset="-120"/>
                <a:ea typeface="思源宋體" panose="02020400000000000000" pitchFamily="18" charset="-120"/>
                <a:cs typeface="+mj-cs"/>
              </a:rPr>
            </a:br>
            <a:r>
              <a:rPr lang="en-US" altLang="zh-TW" sz="2200" dirty="0">
                <a:blipFill>
                  <a:blip r:embed="rId3">
                    <a:extLst>
                      <a:ext uri="{28A0092B-C50C-407E-A947-70E740481C1C}">
                        <a14:useLocalDpi xmlns:a14="http://schemas.microsoft.com/office/drawing/2010/main" val="0"/>
                      </a:ext>
                    </a:extLst>
                  </a:blip>
                  <a:tile tx="6350" ty="-127000" sx="65000" sy="64000" flip="none" algn="tl"/>
                </a:blipFill>
                <a:latin typeface="思源宋體" panose="02020400000000000000" pitchFamily="18" charset="-120"/>
                <a:ea typeface="思源宋體" panose="02020400000000000000" pitchFamily="18" charset="-120"/>
                <a:cs typeface="+mj-cs"/>
              </a:rPr>
              <a:t>3.</a:t>
            </a:r>
            <a:r>
              <a:rPr lang="zh-TW" altLang="en-US" sz="2200" dirty="0">
                <a:blipFill>
                  <a:blip r:embed="rId3">
                    <a:extLst>
                      <a:ext uri="{28A0092B-C50C-407E-A947-70E740481C1C}">
                        <a14:useLocalDpi xmlns:a14="http://schemas.microsoft.com/office/drawing/2010/main" val="0"/>
                      </a:ext>
                    </a:extLst>
                  </a:blip>
                  <a:tile tx="6350" ty="-127000" sx="65000" sy="64000" flip="none" algn="tl"/>
                </a:blipFill>
                <a:latin typeface="思源宋體" panose="02020400000000000000" pitchFamily="18" charset="-120"/>
                <a:ea typeface="思源宋體" panose="02020400000000000000" pitchFamily="18" charset="-120"/>
                <a:cs typeface="+mj-cs"/>
              </a:rPr>
              <a:t>學生在國中階段跨區就學，</a:t>
            </a:r>
            <a:r>
              <a:rPr lang="zh-TW" altLang="en-US" sz="2200" dirty="0">
                <a:solidFill>
                  <a:srgbClr val="FF0000"/>
                </a:solidFill>
                <a:latin typeface="思源宋體" panose="02020400000000000000" pitchFamily="18" charset="-120"/>
                <a:ea typeface="思源宋體" panose="02020400000000000000" pitchFamily="18" charset="-120"/>
                <a:cs typeface="+mj-cs"/>
              </a:rPr>
              <a:t>擬申請返回在本區戶籍所在地</a:t>
            </a:r>
            <a:r>
              <a:rPr lang="zh-TW" altLang="en-US" sz="2200" dirty="0">
                <a:blipFill>
                  <a:blip r:embed="rId3">
                    <a:extLst>
                      <a:ext uri="{28A0092B-C50C-407E-A947-70E740481C1C}">
                        <a14:useLocalDpi xmlns:a14="http://schemas.microsoft.com/office/drawing/2010/main" val="0"/>
                      </a:ext>
                    </a:extLst>
                  </a:blip>
                  <a:tile tx="6350" ty="-127000" sx="65000" sy="64000" flip="none" algn="tl"/>
                </a:blipFill>
                <a:latin typeface="思源宋體" panose="02020400000000000000" pitchFamily="18" charset="-120"/>
                <a:ea typeface="思源宋體" panose="02020400000000000000" pitchFamily="18" charset="-120"/>
                <a:cs typeface="+mj-cs"/>
              </a:rPr>
              <a:t>就讀高級中等學校者</a:t>
            </a:r>
            <a:endParaRPr lang="en-US" altLang="zh-TW" sz="2200" dirty="0">
              <a:blipFill>
                <a:blip r:embed="rId3">
                  <a:extLst>
                    <a:ext uri="{28A0092B-C50C-407E-A947-70E740481C1C}">
                      <a14:useLocalDpi xmlns:a14="http://schemas.microsoft.com/office/drawing/2010/main" val="0"/>
                    </a:ext>
                  </a:extLst>
                </a:blip>
                <a:tile tx="6350" ty="-127000" sx="65000" sy="64000" flip="none" algn="tl"/>
              </a:blipFill>
              <a:latin typeface="思源宋體" panose="02020400000000000000" pitchFamily="18" charset="-120"/>
              <a:ea typeface="思源宋體" panose="02020400000000000000" pitchFamily="18" charset="-120"/>
              <a:cs typeface="+mj-cs"/>
            </a:endParaRPr>
          </a:p>
          <a:p>
            <a:pPr marL="0" indent="0">
              <a:lnSpc>
                <a:spcPct val="110000"/>
              </a:lnSpc>
              <a:spcBef>
                <a:spcPct val="0"/>
              </a:spcBef>
              <a:buClr>
                <a:schemeClr val="tx1"/>
              </a:buClr>
              <a:buNone/>
            </a:pPr>
            <a:r>
              <a:rPr lang="zh-TW" altLang="en-US" sz="2200" dirty="0">
                <a:blipFill>
                  <a:blip r:embed="rId3">
                    <a:extLst>
                      <a:ext uri="{28A0092B-C50C-407E-A947-70E740481C1C}">
                        <a14:useLocalDpi xmlns:a14="http://schemas.microsoft.com/office/drawing/2010/main" val="0"/>
                      </a:ext>
                    </a:extLst>
                  </a:blip>
                  <a:tile tx="6350" ty="-127000" sx="65000" sy="64000" flip="none" algn="tl"/>
                </a:blipFill>
                <a:latin typeface="思源宋體" panose="02020400000000000000" pitchFamily="18" charset="-120"/>
                <a:ea typeface="思源宋體" panose="02020400000000000000" pitchFamily="18" charset="-120"/>
                <a:cs typeface="+mj-cs"/>
              </a:rPr>
              <a:t>（檢附具體證明文件）。</a:t>
            </a:r>
            <a:br>
              <a:rPr lang="en-US" altLang="zh-TW" sz="2200" dirty="0">
                <a:blipFill>
                  <a:blip r:embed="rId3">
                    <a:extLst>
                      <a:ext uri="{28A0092B-C50C-407E-A947-70E740481C1C}">
                        <a14:useLocalDpi xmlns:a14="http://schemas.microsoft.com/office/drawing/2010/main" val="0"/>
                      </a:ext>
                    </a:extLst>
                  </a:blip>
                  <a:tile tx="6350" ty="-127000" sx="65000" sy="64000" flip="none" algn="tl"/>
                </a:blipFill>
                <a:latin typeface="思源宋體" panose="02020400000000000000" pitchFamily="18" charset="-120"/>
                <a:ea typeface="思源宋體" panose="02020400000000000000" pitchFamily="18" charset="-120"/>
                <a:cs typeface="+mj-cs"/>
              </a:rPr>
            </a:br>
            <a:r>
              <a:rPr lang="en-US" altLang="zh-TW" sz="2200" dirty="0">
                <a:blipFill>
                  <a:blip r:embed="rId3">
                    <a:extLst>
                      <a:ext uri="{28A0092B-C50C-407E-A947-70E740481C1C}">
                        <a14:useLocalDpi xmlns:a14="http://schemas.microsoft.com/office/drawing/2010/main" val="0"/>
                      </a:ext>
                    </a:extLst>
                  </a:blip>
                  <a:tile tx="6350" ty="-127000" sx="65000" sy="64000" flip="none" algn="tl"/>
                </a:blipFill>
                <a:latin typeface="思源宋體" panose="02020400000000000000" pitchFamily="18" charset="-120"/>
                <a:ea typeface="思源宋體" panose="02020400000000000000" pitchFamily="18" charset="-120"/>
                <a:cs typeface="+mj-cs"/>
              </a:rPr>
              <a:t>4.</a:t>
            </a:r>
            <a:r>
              <a:rPr lang="zh-TW" altLang="en-US" sz="2200" dirty="0">
                <a:solidFill>
                  <a:srgbClr val="FF0000"/>
                </a:solidFill>
                <a:latin typeface="思源宋體" panose="02020400000000000000" pitchFamily="18" charset="-120"/>
                <a:ea typeface="思源宋體" panose="02020400000000000000" pitchFamily="18" charset="-120"/>
                <a:cs typeface="+mj-cs"/>
              </a:rPr>
              <a:t>其他經核定之特殊情形</a:t>
            </a:r>
            <a:endParaRPr lang="en-US" altLang="zh-TW" sz="2200" dirty="0">
              <a:solidFill>
                <a:srgbClr val="FF0000"/>
              </a:solidFill>
              <a:latin typeface="思源宋體" panose="02020400000000000000" pitchFamily="18" charset="-120"/>
              <a:ea typeface="思源宋體" panose="02020400000000000000" pitchFamily="18" charset="-120"/>
              <a:cs typeface="+mj-cs"/>
            </a:endParaRPr>
          </a:p>
          <a:p>
            <a:pPr marL="0" indent="0">
              <a:lnSpc>
                <a:spcPct val="110000"/>
              </a:lnSpc>
              <a:spcBef>
                <a:spcPct val="0"/>
              </a:spcBef>
              <a:buClr>
                <a:schemeClr val="tx1"/>
              </a:buClr>
              <a:buNone/>
            </a:pPr>
            <a:r>
              <a:rPr lang="zh-TW" altLang="en-US" sz="2200" dirty="0">
                <a:solidFill>
                  <a:srgbClr val="FF0000"/>
                </a:solidFill>
                <a:latin typeface="思源宋體" panose="02020400000000000000" pitchFamily="18" charset="-120"/>
                <a:ea typeface="思源宋體" panose="02020400000000000000" pitchFamily="18" charset="-120"/>
                <a:cs typeface="+mj-cs"/>
              </a:rPr>
              <a:t>   </a:t>
            </a:r>
            <a:r>
              <a:rPr lang="zh-TW" altLang="en-US" sz="2200" dirty="0">
                <a:blipFill>
                  <a:blip r:embed="rId3">
                    <a:extLst>
                      <a:ext uri="{28A0092B-C50C-407E-A947-70E740481C1C}">
                        <a14:useLocalDpi xmlns:a14="http://schemas.microsoft.com/office/drawing/2010/main" val="0"/>
                      </a:ext>
                    </a:extLst>
                  </a:blip>
                  <a:tile tx="6350" ty="-127000" sx="65000" sy="64000" flip="none" algn="tl"/>
                </a:blipFill>
                <a:latin typeface="思源宋體" panose="02020400000000000000" pitchFamily="18" charset="-120"/>
                <a:ea typeface="思源宋體" panose="02020400000000000000" pitchFamily="18" charset="-120"/>
                <a:cs typeface="+mj-cs"/>
              </a:rPr>
              <a:t>學生依前項特殊因素申請專案認定者，其所需檢附文件、程序及審核機制，由本區免</a:t>
            </a:r>
            <a:endParaRPr lang="en-US" altLang="zh-TW" sz="2200" dirty="0">
              <a:blipFill>
                <a:blip r:embed="rId3">
                  <a:extLst>
                    <a:ext uri="{28A0092B-C50C-407E-A947-70E740481C1C}">
                      <a14:useLocalDpi xmlns:a14="http://schemas.microsoft.com/office/drawing/2010/main" val="0"/>
                    </a:ext>
                  </a:extLst>
                </a:blip>
                <a:tile tx="6350" ty="-127000" sx="65000" sy="64000" flip="none" algn="tl"/>
              </a:blipFill>
              <a:latin typeface="思源宋體" panose="02020400000000000000" pitchFamily="18" charset="-120"/>
              <a:ea typeface="思源宋體" panose="02020400000000000000" pitchFamily="18" charset="-120"/>
              <a:cs typeface="+mj-cs"/>
            </a:endParaRPr>
          </a:p>
          <a:p>
            <a:pPr marL="0" indent="0">
              <a:lnSpc>
                <a:spcPct val="110000"/>
              </a:lnSpc>
              <a:spcBef>
                <a:spcPct val="0"/>
              </a:spcBef>
              <a:buClr>
                <a:schemeClr val="tx1"/>
              </a:buClr>
              <a:buNone/>
            </a:pPr>
            <a:r>
              <a:rPr lang="zh-TW" altLang="en-US" sz="2200" dirty="0">
                <a:blipFill>
                  <a:blip r:embed="rId3">
                    <a:extLst>
                      <a:ext uri="{28A0092B-C50C-407E-A947-70E740481C1C}">
                        <a14:useLocalDpi xmlns:a14="http://schemas.microsoft.com/office/drawing/2010/main" val="0"/>
                      </a:ext>
                    </a:extLst>
                  </a:blip>
                  <a:tile tx="6350" ty="-127000" sx="65000" sy="64000" flip="none" algn="tl"/>
                </a:blipFill>
                <a:latin typeface="思源宋體" panose="02020400000000000000" pitchFamily="18" charset="-120"/>
                <a:ea typeface="思源宋體" panose="02020400000000000000" pitchFamily="18" charset="-120"/>
                <a:cs typeface="+mj-cs"/>
              </a:rPr>
              <a:t>   試入學委員會訂定之。 </a:t>
            </a:r>
          </a:p>
        </p:txBody>
      </p:sp>
      <p:sp>
        <p:nvSpPr>
          <p:cNvPr id="4" name="投影片編號版面配置區 3"/>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69E57DC2-970A-4B3E-BB1C-7A09969E49DF}" type="slidenum">
              <a:rPr kumimoji="0" lang="en-US" sz="1400" b="1" i="0" u="none" strike="noStrike" kern="1200" cap="none" spc="0" normalizeH="0" baseline="0" noProof="0" smtClean="0">
                <a:ln>
                  <a:noFill/>
                </a:ln>
                <a:solidFill>
                  <a:srgbClr val="FFFFFF"/>
                </a:solidFill>
                <a:effectLst/>
                <a:uLnTx/>
                <a:uFillTx/>
                <a:latin typeface="Trebuchet MS" panose="020B0603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24</a:t>
            </a:fld>
            <a:endParaRPr kumimoji="0" lang="en-US" sz="1400" b="1"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6675812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Google Shape;586;p29"/>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ltLang="zh-TW"/>
              <a:t>25</a:t>
            </a:fld>
            <a:endParaRPr/>
          </a:p>
        </p:txBody>
      </p:sp>
      <p:sp>
        <p:nvSpPr>
          <p:cNvPr id="587" name="Google Shape;587;p29"/>
          <p:cNvSpPr txBox="1"/>
          <p:nvPr/>
        </p:nvSpPr>
        <p:spPr>
          <a:xfrm>
            <a:off x="1007218" y="177164"/>
            <a:ext cx="10058400" cy="1106173"/>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SzPts val="4800"/>
              <a:buFont typeface="Georgia"/>
              <a:buNone/>
            </a:pPr>
            <a:r>
              <a:rPr lang="zh-TW" sz="4800" b="1" cap="none">
                <a:latin typeface="Georgia"/>
                <a:ea typeface="Georgia"/>
                <a:cs typeface="Georgia"/>
                <a:sym typeface="Georgia"/>
              </a:rPr>
              <a:t>免試入學作業程序</a:t>
            </a:r>
            <a:endParaRPr/>
          </a:p>
        </p:txBody>
      </p:sp>
      <p:sp>
        <p:nvSpPr>
          <p:cNvPr id="588" name="Google Shape;588;p29"/>
          <p:cNvSpPr txBox="1"/>
          <p:nvPr/>
        </p:nvSpPr>
        <p:spPr>
          <a:xfrm>
            <a:off x="612006" y="2715096"/>
            <a:ext cx="6096000" cy="67710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1800">
                <a:solidFill>
                  <a:schemeClr val="dk1"/>
                </a:solidFill>
                <a:latin typeface="Microsoft JhengHei"/>
                <a:ea typeface="Microsoft JhengHei"/>
                <a:cs typeface="Microsoft JhengHei"/>
                <a:sym typeface="Microsoft JhengHei"/>
              </a:rPr>
              <a:t>各高級中等學校及五專</a:t>
            </a:r>
            <a:r>
              <a:rPr lang="zh-TW" sz="1800" b="0">
                <a:solidFill>
                  <a:srgbClr val="FF0000"/>
                </a:solidFill>
                <a:latin typeface="Microsoft JhengHei"/>
                <a:ea typeface="Microsoft JhengHei"/>
                <a:cs typeface="Microsoft JhengHei"/>
                <a:sym typeface="Microsoft JhengHei"/>
              </a:rPr>
              <a:t>皆須辦理</a:t>
            </a:r>
            <a:r>
              <a:rPr lang="zh-TW" sz="1800">
                <a:solidFill>
                  <a:schemeClr val="dk1"/>
                </a:solidFill>
                <a:latin typeface="Microsoft JhengHei"/>
                <a:ea typeface="Microsoft JhengHei"/>
                <a:cs typeface="Microsoft JhengHei"/>
                <a:sym typeface="Microsoft JhengHei"/>
              </a:rPr>
              <a:t>免試入學</a:t>
            </a:r>
            <a:br>
              <a:rPr lang="zh-TW" sz="1800">
                <a:solidFill>
                  <a:schemeClr val="dk1"/>
                </a:solidFill>
                <a:latin typeface="Microsoft JhengHei"/>
                <a:ea typeface="Microsoft JhengHei"/>
                <a:cs typeface="Microsoft JhengHei"/>
                <a:sym typeface="Microsoft JhengHei"/>
              </a:rPr>
            </a:br>
            <a:r>
              <a:rPr lang="zh-TW" sz="2000" b="1" u="sng">
                <a:solidFill>
                  <a:srgbClr val="FF0000"/>
                </a:solidFill>
                <a:latin typeface="Microsoft JhengHei"/>
                <a:ea typeface="Microsoft JhengHei"/>
                <a:cs typeface="Microsoft JhengHei"/>
                <a:sym typeface="Microsoft JhengHei"/>
              </a:rPr>
              <a:t>採線上報名並兼採繳交書面報名表件方式</a:t>
            </a:r>
            <a:endParaRPr sz="2000" b="1">
              <a:solidFill>
                <a:srgbClr val="FF0000"/>
              </a:solidFill>
              <a:latin typeface="Microsoft JhengHei"/>
              <a:ea typeface="Microsoft JhengHei"/>
              <a:cs typeface="Microsoft JhengHei"/>
              <a:sym typeface="Microsoft JhengHei"/>
            </a:endParaRPr>
          </a:p>
        </p:txBody>
      </p:sp>
      <p:sp>
        <p:nvSpPr>
          <p:cNvPr id="589" name="Google Shape;589;p29"/>
          <p:cNvSpPr txBox="1"/>
          <p:nvPr/>
        </p:nvSpPr>
        <p:spPr>
          <a:xfrm>
            <a:off x="5568215" y="1750839"/>
            <a:ext cx="6096000"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2000">
                <a:solidFill>
                  <a:schemeClr val="dk1"/>
                </a:solidFill>
                <a:latin typeface="Microsoft JhengHei"/>
                <a:ea typeface="Microsoft JhengHei"/>
                <a:cs typeface="Microsoft JhengHei"/>
                <a:sym typeface="Microsoft JhengHei"/>
              </a:rPr>
              <a:t>不訂定</a:t>
            </a:r>
            <a:r>
              <a:rPr lang="zh-TW" sz="2400" b="1">
                <a:solidFill>
                  <a:srgbClr val="00B050"/>
                </a:solidFill>
                <a:latin typeface="Microsoft JhengHei"/>
                <a:ea typeface="Microsoft JhengHei"/>
                <a:cs typeface="Microsoft JhengHei"/>
                <a:sym typeface="Microsoft JhengHei"/>
              </a:rPr>
              <a:t>報名條件（門檻）</a:t>
            </a:r>
            <a:endParaRPr sz="2400" b="1">
              <a:solidFill>
                <a:srgbClr val="00B050"/>
              </a:solidFill>
              <a:latin typeface="Microsoft JhengHei"/>
              <a:ea typeface="Microsoft JhengHei"/>
              <a:cs typeface="Microsoft JhengHei"/>
              <a:sym typeface="Microsoft JhengHei"/>
            </a:endParaRPr>
          </a:p>
          <a:p>
            <a:pPr marL="0" marR="0" lvl="0" indent="0" algn="l" rtl="0">
              <a:spcBef>
                <a:spcPts val="0"/>
              </a:spcBef>
              <a:spcAft>
                <a:spcPts val="0"/>
              </a:spcAft>
              <a:buNone/>
            </a:pPr>
            <a:r>
              <a:rPr lang="zh-TW" sz="2000">
                <a:solidFill>
                  <a:schemeClr val="dk1"/>
                </a:solidFill>
                <a:latin typeface="Microsoft JhengHei"/>
                <a:ea typeface="Microsoft JhengHei"/>
                <a:cs typeface="Microsoft JhengHei"/>
                <a:sym typeface="Microsoft JhengHei"/>
              </a:rPr>
              <a:t>各高級中等學校及五專</a:t>
            </a:r>
            <a:r>
              <a:rPr lang="zh-TW" sz="2000" b="1">
                <a:solidFill>
                  <a:srgbClr val="FF0000"/>
                </a:solidFill>
                <a:latin typeface="Microsoft JhengHei"/>
                <a:ea typeface="Microsoft JhengHei"/>
                <a:cs typeface="Microsoft JhengHei"/>
                <a:sym typeface="Microsoft JhengHei"/>
              </a:rPr>
              <a:t>不採計</a:t>
            </a:r>
            <a:r>
              <a:rPr lang="zh-TW" sz="2000">
                <a:solidFill>
                  <a:schemeClr val="dk1"/>
                </a:solidFill>
                <a:latin typeface="Microsoft JhengHei"/>
                <a:ea typeface="Microsoft JhengHei"/>
                <a:cs typeface="Microsoft JhengHei"/>
                <a:sym typeface="Microsoft JhengHei"/>
              </a:rPr>
              <a:t>國中在校學科成績</a:t>
            </a:r>
            <a:endParaRPr sz="2000">
              <a:solidFill>
                <a:schemeClr val="dk1"/>
              </a:solidFill>
              <a:latin typeface="Microsoft JhengHei"/>
              <a:ea typeface="Microsoft JhengHei"/>
              <a:cs typeface="Microsoft JhengHei"/>
              <a:sym typeface="Microsoft JhengHei"/>
            </a:endParaRPr>
          </a:p>
        </p:txBody>
      </p:sp>
      <p:sp>
        <p:nvSpPr>
          <p:cNvPr id="590" name="Google Shape;590;p29"/>
          <p:cNvSpPr txBox="1"/>
          <p:nvPr/>
        </p:nvSpPr>
        <p:spPr>
          <a:xfrm>
            <a:off x="5568215" y="2649228"/>
            <a:ext cx="6960669"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2400" b="1">
                <a:solidFill>
                  <a:srgbClr val="00B050"/>
                </a:solidFill>
                <a:latin typeface="Microsoft JhengHei"/>
                <a:ea typeface="Microsoft JhengHei"/>
                <a:cs typeface="Microsoft JhengHei"/>
                <a:sym typeface="Microsoft JhengHei"/>
              </a:rPr>
              <a:t>學籍</a:t>
            </a:r>
            <a:r>
              <a:rPr lang="zh-TW" sz="2000">
                <a:solidFill>
                  <a:schemeClr val="dk1"/>
                </a:solidFill>
                <a:latin typeface="Microsoft JhengHei"/>
                <a:ea typeface="Microsoft JhengHei"/>
                <a:cs typeface="Microsoft JhengHei"/>
                <a:sym typeface="Microsoft JhengHei"/>
              </a:rPr>
              <a:t>所在</a:t>
            </a:r>
            <a:r>
              <a:rPr lang="zh-TW" sz="2400" b="1">
                <a:solidFill>
                  <a:srgbClr val="00B050"/>
                </a:solidFill>
                <a:latin typeface="Microsoft JhengHei"/>
                <a:ea typeface="Microsoft JhengHei"/>
                <a:cs typeface="Microsoft JhengHei"/>
                <a:sym typeface="Microsoft JhengHei"/>
              </a:rPr>
              <a:t>免試就學區</a:t>
            </a:r>
            <a:r>
              <a:rPr lang="zh-TW" sz="2000">
                <a:solidFill>
                  <a:schemeClr val="dk1"/>
                </a:solidFill>
                <a:latin typeface="Microsoft JhengHei"/>
                <a:ea typeface="Microsoft JhengHei"/>
                <a:cs typeface="Microsoft JhengHei"/>
                <a:sym typeface="Microsoft JhengHei"/>
              </a:rPr>
              <a:t>入學</a:t>
            </a:r>
            <a:endParaRPr sz="2000">
              <a:solidFill>
                <a:schemeClr val="dk1"/>
              </a:solidFill>
              <a:latin typeface="Microsoft JhengHei"/>
              <a:ea typeface="Microsoft JhengHei"/>
              <a:cs typeface="Microsoft JhengHei"/>
              <a:sym typeface="Microsoft JhengHei"/>
            </a:endParaRPr>
          </a:p>
          <a:p>
            <a:pPr marL="0" marR="0" lvl="0" indent="0" algn="l" rtl="0">
              <a:spcBef>
                <a:spcPts val="0"/>
              </a:spcBef>
              <a:spcAft>
                <a:spcPts val="0"/>
              </a:spcAft>
              <a:buNone/>
            </a:pPr>
            <a:r>
              <a:rPr lang="zh-TW" sz="2000">
                <a:solidFill>
                  <a:schemeClr val="dk1"/>
                </a:solidFill>
                <a:latin typeface="Microsoft JhengHei"/>
                <a:ea typeface="Microsoft JhengHei"/>
                <a:cs typeface="Microsoft JhengHei"/>
                <a:sym typeface="Microsoft JhengHei"/>
              </a:rPr>
              <a:t>學生參加就讀或畢業之國中</a:t>
            </a:r>
            <a:r>
              <a:rPr lang="zh-TW" sz="2000" b="1">
                <a:solidFill>
                  <a:srgbClr val="FF0000"/>
                </a:solidFill>
                <a:latin typeface="Microsoft JhengHei"/>
                <a:ea typeface="Microsoft JhengHei"/>
                <a:cs typeface="Microsoft JhengHei"/>
                <a:sym typeface="Microsoft JhengHei"/>
              </a:rPr>
              <a:t>學籍所在</a:t>
            </a:r>
            <a:r>
              <a:rPr lang="zh-TW" sz="2000">
                <a:solidFill>
                  <a:schemeClr val="dk1"/>
                </a:solidFill>
                <a:latin typeface="Microsoft JhengHei"/>
                <a:ea typeface="Microsoft JhengHei"/>
                <a:cs typeface="Microsoft JhengHei"/>
                <a:sym typeface="Microsoft JhengHei"/>
              </a:rPr>
              <a:t>免試就學區為原則</a:t>
            </a:r>
            <a:endParaRPr sz="2000">
              <a:solidFill>
                <a:schemeClr val="dk1"/>
              </a:solidFill>
              <a:latin typeface="Microsoft JhengHei"/>
              <a:ea typeface="Microsoft JhengHei"/>
              <a:cs typeface="Microsoft JhengHei"/>
              <a:sym typeface="Microsoft JhengHei"/>
            </a:endParaRPr>
          </a:p>
        </p:txBody>
      </p:sp>
      <p:sp>
        <p:nvSpPr>
          <p:cNvPr id="591" name="Google Shape;591;p29"/>
          <p:cNvSpPr txBox="1"/>
          <p:nvPr/>
        </p:nvSpPr>
        <p:spPr>
          <a:xfrm>
            <a:off x="5568215" y="4518716"/>
            <a:ext cx="6264442" cy="11079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1800">
                <a:solidFill>
                  <a:schemeClr val="dk1"/>
                </a:solidFill>
                <a:latin typeface="Microsoft JhengHei"/>
                <a:ea typeface="Microsoft JhengHei"/>
                <a:cs typeface="Microsoft JhengHei"/>
                <a:sym typeface="Microsoft JhengHei"/>
              </a:rPr>
              <a:t>當登記人數未超過招生學校之名額時，</a:t>
            </a:r>
            <a:r>
              <a:rPr lang="zh-TW" sz="2400" b="1">
                <a:solidFill>
                  <a:srgbClr val="FF0000"/>
                </a:solidFill>
                <a:latin typeface="Microsoft JhengHei"/>
                <a:ea typeface="Microsoft JhengHei"/>
                <a:cs typeface="Microsoft JhengHei"/>
                <a:sym typeface="Microsoft JhengHei"/>
              </a:rPr>
              <a:t>全額錄取</a:t>
            </a:r>
            <a:r>
              <a:rPr lang="zh-TW" sz="2000">
                <a:solidFill>
                  <a:schemeClr val="dk1"/>
                </a:solidFill>
                <a:latin typeface="Microsoft JhengHei"/>
                <a:ea typeface="Microsoft JhengHei"/>
                <a:cs typeface="Microsoft JhengHei"/>
                <a:sym typeface="Microsoft JhengHei"/>
              </a:rPr>
              <a:t>。</a:t>
            </a:r>
            <a:br>
              <a:rPr lang="zh-TW" sz="2000">
                <a:solidFill>
                  <a:schemeClr val="dk1"/>
                </a:solidFill>
                <a:latin typeface="Microsoft JhengHei"/>
                <a:ea typeface="Microsoft JhengHei"/>
                <a:cs typeface="Microsoft JhengHei"/>
                <a:sym typeface="Microsoft JhengHei"/>
              </a:rPr>
            </a:br>
            <a:r>
              <a:rPr lang="zh-TW" sz="1800">
                <a:solidFill>
                  <a:schemeClr val="dk1"/>
                </a:solidFill>
                <a:latin typeface="Microsoft JhengHei"/>
                <a:ea typeface="Microsoft JhengHei"/>
                <a:cs typeface="Microsoft JhengHei"/>
                <a:sym typeface="Microsoft JhengHei"/>
              </a:rPr>
              <a:t>當登記人數超過主管機關核定學校之招生名額依本區免試入學</a:t>
            </a:r>
            <a:r>
              <a:rPr lang="zh-TW" sz="2400" b="1">
                <a:solidFill>
                  <a:srgbClr val="FF0000"/>
                </a:solidFill>
                <a:latin typeface="Microsoft JhengHei"/>
                <a:ea typeface="Microsoft JhengHei"/>
                <a:cs typeface="Microsoft JhengHei"/>
                <a:sym typeface="Microsoft JhengHei"/>
              </a:rPr>
              <a:t>比序項目積分對照表</a:t>
            </a:r>
            <a:r>
              <a:rPr lang="zh-TW" sz="1800">
                <a:solidFill>
                  <a:schemeClr val="dk1"/>
                </a:solidFill>
                <a:latin typeface="Microsoft JhengHei"/>
                <a:ea typeface="Microsoft JhengHei"/>
                <a:cs typeface="Microsoft JhengHei"/>
                <a:sym typeface="Microsoft JhengHei"/>
              </a:rPr>
              <a:t>進行比序</a:t>
            </a:r>
            <a:endParaRPr sz="1800">
              <a:solidFill>
                <a:schemeClr val="dk1"/>
              </a:solidFill>
              <a:latin typeface="Trebuchet MS"/>
              <a:ea typeface="Trebuchet MS"/>
              <a:cs typeface="Trebuchet MS"/>
              <a:sym typeface="Trebuchet MS"/>
            </a:endParaRPr>
          </a:p>
        </p:txBody>
      </p:sp>
      <p:sp>
        <p:nvSpPr>
          <p:cNvPr id="592" name="Google Shape;592;p29"/>
          <p:cNvSpPr txBox="1"/>
          <p:nvPr/>
        </p:nvSpPr>
        <p:spPr>
          <a:xfrm>
            <a:off x="-2088908" y="1600152"/>
            <a:ext cx="10058400" cy="1106173"/>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SzPts val="4800"/>
              <a:buFont typeface="Georgia"/>
              <a:buNone/>
            </a:pPr>
            <a:r>
              <a:rPr lang="zh-TW" sz="4800" b="1" cap="none">
                <a:latin typeface="Georgia"/>
                <a:ea typeface="Georgia"/>
                <a:cs typeface="Georgia"/>
                <a:sym typeface="Georgia"/>
              </a:rPr>
              <a:t>報名</a:t>
            </a:r>
            <a:endParaRPr/>
          </a:p>
        </p:txBody>
      </p:sp>
      <p:sp>
        <p:nvSpPr>
          <p:cNvPr id="593" name="Google Shape;593;p29"/>
          <p:cNvSpPr txBox="1"/>
          <p:nvPr/>
        </p:nvSpPr>
        <p:spPr>
          <a:xfrm>
            <a:off x="-2088908" y="4616791"/>
            <a:ext cx="10058400" cy="1106173"/>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SzPts val="4800"/>
              <a:buFont typeface="Georgia"/>
              <a:buNone/>
            </a:pPr>
            <a:r>
              <a:rPr lang="zh-TW" sz="4800" b="1" cap="none">
                <a:latin typeface="Georgia"/>
                <a:ea typeface="Georgia"/>
                <a:cs typeface="Georgia"/>
                <a:sym typeface="Georgia"/>
              </a:rPr>
              <a:t>分發、報到</a:t>
            </a:r>
            <a:endParaRPr/>
          </a:p>
        </p:txBody>
      </p:sp>
      <p:cxnSp>
        <p:nvCxnSpPr>
          <p:cNvPr id="594" name="Google Shape;594;p29"/>
          <p:cNvCxnSpPr/>
          <p:nvPr/>
        </p:nvCxnSpPr>
        <p:spPr>
          <a:xfrm>
            <a:off x="2926656" y="3661581"/>
            <a:ext cx="0" cy="677108"/>
          </a:xfrm>
          <a:prstGeom prst="straightConnector1">
            <a:avLst/>
          </a:prstGeom>
          <a:noFill/>
          <a:ln w="9525" cap="flat" cmpd="sng">
            <a:solidFill>
              <a:schemeClr val="dk1"/>
            </a:solidFill>
            <a:prstDash val="solid"/>
            <a:round/>
            <a:headEnd type="none" w="sm" len="sm"/>
            <a:tailEnd type="triangle" w="med" len="med"/>
          </a:ln>
        </p:spPr>
      </p:cxn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3957388" y="1325367"/>
            <a:ext cx="6858003" cy="945222"/>
          </a:xfrm>
        </p:spPr>
        <p:txBody>
          <a:bodyPr>
            <a:noAutofit/>
          </a:bodyPr>
          <a:lstStyle/>
          <a:p>
            <a:pPr>
              <a:lnSpc>
                <a:spcPct val="90000"/>
              </a:lnSpc>
            </a:pPr>
            <a:r>
              <a:rPr lang="zh-TW" altLang="en-US" sz="4950" dirty="0">
                <a:latin typeface="+mj-ea"/>
              </a:rPr>
              <a:t>免試入學</a:t>
            </a:r>
          </a:p>
        </p:txBody>
      </p:sp>
      <p:sp>
        <p:nvSpPr>
          <p:cNvPr id="6" name="文字版面配置區 4">
            <a:extLst>
              <a:ext uri="{FF2B5EF4-FFF2-40B4-BE49-F238E27FC236}">
                <a16:creationId xmlns:a16="http://schemas.microsoft.com/office/drawing/2014/main" id="{2AD689DD-B32A-43A5-87C1-9665374BE27A}"/>
              </a:ext>
            </a:extLst>
          </p:cNvPr>
          <p:cNvSpPr>
            <a:spLocks noGrp="1"/>
          </p:cNvSpPr>
          <p:nvPr>
            <p:ph type="body" idx="1"/>
          </p:nvPr>
        </p:nvSpPr>
        <p:spPr>
          <a:xfrm>
            <a:off x="4595504" y="2547991"/>
            <a:ext cx="5581770" cy="3123344"/>
          </a:xfrm>
        </p:spPr>
        <p:txBody>
          <a:bodyPr>
            <a:noAutofit/>
          </a:bodyPr>
          <a:lstStyle/>
          <a:p>
            <a:pPr marL="342900" indent="-342900">
              <a:buFont typeface="Wingdings" panose="05000000000000000000" pitchFamily="2" charset="2"/>
              <a:buChar char="l"/>
            </a:pPr>
            <a:r>
              <a:rPr lang="zh-TW" altLang="en-US" sz="3200" b="1" dirty="0">
                <a:solidFill>
                  <a:srgbClr val="7030A0"/>
                </a:solidFill>
                <a:latin typeface="微軟正黑體" panose="020B0604030504040204" pitchFamily="34" charset="-120"/>
                <a:ea typeface="微軟正黑體" panose="020B0604030504040204" pitchFamily="34" charset="-120"/>
                <a:cs typeface="+mj-cs"/>
              </a:rPr>
              <a:t>學習區完全免試入學</a:t>
            </a:r>
            <a:endParaRPr lang="en-US" altLang="zh-TW" sz="3200" b="1" dirty="0">
              <a:solidFill>
                <a:srgbClr val="7030A0"/>
              </a:solidFill>
              <a:latin typeface="微軟正黑體" panose="020B0604030504040204" pitchFamily="34" charset="-120"/>
              <a:ea typeface="微軟正黑體" panose="020B0604030504040204" pitchFamily="34" charset="-120"/>
              <a:cs typeface="+mj-cs"/>
            </a:endParaRPr>
          </a:p>
          <a:p>
            <a:pPr marL="342900" indent="-342900">
              <a:buFont typeface="Wingdings" panose="05000000000000000000" pitchFamily="2" charset="2"/>
              <a:buChar char="l"/>
            </a:pPr>
            <a:r>
              <a:rPr lang="zh-TW" altLang="en-US" sz="3200" b="1" dirty="0">
                <a:solidFill>
                  <a:srgbClr val="0070C0"/>
                </a:solidFill>
                <a:latin typeface="微軟正黑體" panose="020B0604030504040204" pitchFamily="34" charset="-120"/>
                <a:ea typeface="微軟正黑體" panose="020B0604030504040204" pitchFamily="34" charset="-120"/>
              </a:rPr>
              <a:t>五專完全免試入學</a:t>
            </a:r>
            <a:endParaRPr lang="en-US" altLang="zh-TW" sz="3200" b="1" dirty="0">
              <a:solidFill>
                <a:srgbClr val="0070C0"/>
              </a:solidFill>
              <a:latin typeface="微軟正黑體" panose="020B0604030504040204" pitchFamily="34" charset="-120"/>
              <a:ea typeface="微軟正黑體" panose="020B0604030504040204" pitchFamily="34" charset="-120"/>
              <a:cs typeface="+mj-cs"/>
            </a:endParaRPr>
          </a:p>
          <a:p>
            <a:pPr marL="342900" indent="-342900">
              <a:buFont typeface="Wingdings" panose="05000000000000000000" pitchFamily="2" charset="2"/>
              <a:buChar char="l"/>
            </a:pPr>
            <a:r>
              <a:rPr lang="zh-TW" altLang="en-US" sz="3200" b="1" dirty="0">
                <a:solidFill>
                  <a:srgbClr val="7030A0"/>
                </a:solidFill>
                <a:latin typeface="微軟正黑體" panose="020B0604030504040204" pitchFamily="34" charset="-120"/>
                <a:ea typeface="微軟正黑體" panose="020B0604030504040204" pitchFamily="34" charset="-120"/>
                <a:cs typeface="+mj-cs"/>
              </a:rPr>
              <a:t>臺北市優先免試入學</a:t>
            </a:r>
            <a:endParaRPr lang="en-US" altLang="zh-TW" sz="3200" b="1" dirty="0">
              <a:solidFill>
                <a:srgbClr val="7030A0"/>
              </a:solidFill>
              <a:latin typeface="微軟正黑體" panose="020B0604030504040204" pitchFamily="34" charset="-120"/>
              <a:ea typeface="微軟正黑體" panose="020B0604030504040204" pitchFamily="34" charset="-120"/>
              <a:cs typeface="+mj-cs"/>
            </a:endParaRPr>
          </a:p>
          <a:p>
            <a:pPr marL="342900" indent="-342900">
              <a:buFont typeface="Wingdings" panose="05000000000000000000" pitchFamily="2" charset="2"/>
              <a:buChar char="l"/>
            </a:pPr>
            <a:r>
              <a:rPr lang="zh-TW" altLang="en-US" sz="3200" b="1" dirty="0">
                <a:solidFill>
                  <a:srgbClr val="7030A0"/>
                </a:solidFill>
                <a:latin typeface="微軟正黑體" panose="020B0604030504040204" pitchFamily="34" charset="-120"/>
                <a:ea typeface="微軟正黑體" panose="020B0604030504040204" pitchFamily="34" charset="-120"/>
                <a:cs typeface="+mj-cs"/>
              </a:rPr>
              <a:t>基北區免試入學</a:t>
            </a:r>
            <a:endParaRPr lang="en-US" altLang="zh-TW" sz="3200" b="1" dirty="0">
              <a:solidFill>
                <a:srgbClr val="7030A0"/>
              </a:solidFill>
              <a:latin typeface="微軟正黑體" panose="020B0604030504040204" pitchFamily="34" charset="-120"/>
              <a:ea typeface="微軟正黑體" panose="020B0604030504040204" pitchFamily="34" charset="-120"/>
              <a:cs typeface="+mj-cs"/>
            </a:endParaRPr>
          </a:p>
          <a:p>
            <a:pPr marL="342900" indent="-342900">
              <a:buFont typeface="Wingdings" panose="05000000000000000000" pitchFamily="2" charset="2"/>
              <a:buChar char="l"/>
            </a:pPr>
            <a:r>
              <a:rPr lang="zh-TW" altLang="en-US" sz="3200" b="1" dirty="0">
                <a:solidFill>
                  <a:srgbClr val="0070C0"/>
                </a:solidFill>
                <a:latin typeface="微軟正黑體" panose="020B0604030504040204" pitchFamily="34" charset="-120"/>
                <a:ea typeface="微軟正黑體" panose="020B0604030504040204" pitchFamily="34" charset="-120"/>
                <a:cs typeface="+mj-cs"/>
              </a:rPr>
              <a:t>五專優先免試</a:t>
            </a:r>
            <a:endParaRPr lang="en-US" altLang="zh-TW" sz="3200" b="1" dirty="0">
              <a:solidFill>
                <a:srgbClr val="0070C0"/>
              </a:solidFill>
              <a:latin typeface="微軟正黑體" panose="020B0604030504040204" pitchFamily="34" charset="-120"/>
              <a:ea typeface="微軟正黑體" panose="020B0604030504040204" pitchFamily="34" charset="-120"/>
              <a:cs typeface="+mj-cs"/>
            </a:endParaRPr>
          </a:p>
          <a:p>
            <a:pPr marL="342900" indent="-342900">
              <a:buFont typeface="Wingdings" panose="05000000000000000000" pitchFamily="2" charset="2"/>
              <a:buChar char="l"/>
            </a:pPr>
            <a:r>
              <a:rPr lang="zh-TW" altLang="en-US" sz="3200" b="1" dirty="0">
                <a:solidFill>
                  <a:srgbClr val="0070C0"/>
                </a:solidFill>
                <a:latin typeface="微軟正黑體" panose="020B0604030504040204" pitchFamily="34" charset="-120"/>
                <a:ea typeface="微軟正黑體" panose="020B0604030504040204" pitchFamily="34" charset="-120"/>
                <a:cs typeface="+mj-cs"/>
              </a:rPr>
              <a:t>五專聯合免試</a:t>
            </a:r>
            <a:endParaRPr lang="en-US" altLang="zh-TW" sz="3200" b="1" dirty="0">
              <a:solidFill>
                <a:srgbClr val="0070C0"/>
              </a:solidFill>
              <a:latin typeface="微軟正黑體" panose="020B0604030504040204" pitchFamily="34" charset="-120"/>
              <a:ea typeface="微軟正黑體" panose="020B0604030504040204" pitchFamily="34" charset="-120"/>
              <a:cs typeface="+mj-cs"/>
            </a:endParaRPr>
          </a:p>
        </p:txBody>
      </p:sp>
    </p:spTree>
    <p:extLst>
      <p:ext uri="{BB962C8B-B14F-4D97-AF65-F5344CB8AC3E}">
        <p14:creationId xmlns:p14="http://schemas.microsoft.com/office/powerpoint/2010/main" val="2990883717"/>
      </p:ext>
    </p:extLst>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接點 5"/>
          <p:cNvCxnSpPr/>
          <p:nvPr/>
        </p:nvCxnSpPr>
        <p:spPr>
          <a:xfrm>
            <a:off x="1487488" y="5343525"/>
            <a:ext cx="91805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3686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1487488" y="5013326"/>
            <a:ext cx="9186863" cy="3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1" name="矩形 10"/>
          <p:cNvSpPr/>
          <p:nvPr/>
        </p:nvSpPr>
        <p:spPr>
          <a:xfrm>
            <a:off x="1534592" y="1171576"/>
            <a:ext cx="9036050" cy="5686425"/>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srgbClr val="FFFFFF"/>
              </a:solidFill>
              <a:effectLst/>
              <a:uLnTx/>
              <a:uFillTx/>
              <a:latin typeface="Microsoft JhengHei UI"/>
              <a:ea typeface="Microsoft JhengHei UI"/>
              <a:cs typeface="+mn-cs"/>
            </a:endParaRPr>
          </a:p>
        </p:txBody>
      </p:sp>
      <p:pic>
        <p:nvPicPr>
          <p:cNvPr id="36869" name="圖片 2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72039" y="93663"/>
            <a:ext cx="5432425"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0"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Font typeface="Arial" panose="020B0604020202020204" pitchFamily="34" charset="0"/>
              <a:buChar char="•"/>
              <a:defRPr sz="2400">
                <a:solidFill>
                  <a:schemeClr val="tx1"/>
                </a:solidFill>
                <a:latin typeface="Microsoft JhengHei UI" panose="020B0604030504040204" pitchFamily="34" charset="-120"/>
                <a:ea typeface="Microsoft JhengHei UI" panose="020B0604030504040204" pitchFamily="34" charset="-120"/>
              </a:defRPr>
            </a:lvl1pPr>
            <a:lvl2pPr marL="742950" indent="-285750">
              <a:spcBef>
                <a:spcPts val="1200"/>
              </a:spcBef>
              <a:buFont typeface="Arial" panose="020B0604020202020204" pitchFamily="34" charset="0"/>
              <a:buChar char="•"/>
              <a:defRPr sz="2000">
                <a:solidFill>
                  <a:schemeClr val="tx1"/>
                </a:solidFill>
                <a:latin typeface="Microsoft JhengHei UI" panose="020B0604030504040204" pitchFamily="34" charset="-120"/>
                <a:ea typeface="Microsoft JhengHei UI" panose="020B0604030504040204" pitchFamily="34" charset="-120"/>
              </a:defRPr>
            </a:lvl2pPr>
            <a:lvl3pPr marL="1143000" indent="-228600">
              <a:spcBef>
                <a:spcPts val="800"/>
              </a:spcBef>
              <a:buFont typeface="Arial" panose="020B0604020202020204" pitchFamily="34" charset="0"/>
              <a:buChar char="•"/>
              <a:defRPr>
                <a:solidFill>
                  <a:schemeClr val="tx1"/>
                </a:solidFill>
                <a:latin typeface="Microsoft JhengHei UI" panose="020B0604030504040204" pitchFamily="34" charset="-120"/>
                <a:ea typeface="Microsoft JhengHei UI" panose="020B0604030504040204" pitchFamily="34" charset="-120"/>
              </a:defRPr>
            </a:lvl3pPr>
            <a:lvl4pPr marL="1600200" indent="-228600">
              <a:spcBef>
                <a:spcPts val="600"/>
              </a:spcBef>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4pPr>
            <a:lvl5pPr marL="2057400" indent="-228600">
              <a:spcBef>
                <a:spcPts val="600"/>
              </a:spcBef>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5pPr>
            <a:lvl6pPr marL="25146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6pPr>
            <a:lvl7pPr marL="29718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7pPr>
            <a:lvl8pPr marL="34290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8pPr>
            <a:lvl9pPr marL="38862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1AAC30C4-0D78-4C23-933D-173C1640CCF4}" type="slidenum">
              <a:rPr kumimoji="1" lang="zh-TW" altLang="en-US" sz="1000" b="0" i="0" u="none" strike="noStrike" kern="1200" cap="none" spc="0" normalizeH="0" baseline="0" noProof="0">
                <a:ln>
                  <a:noFill/>
                </a:ln>
                <a:solidFill>
                  <a:srgbClr val="9A5315"/>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auto" latinLnBrk="0" hangingPunct="1">
                <a:lnSpc>
                  <a:spcPct val="100000"/>
                </a:lnSpc>
                <a:spcBef>
                  <a:spcPct val="0"/>
                </a:spcBef>
                <a:spcAft>
                  <a:spcPts val="0"/>
                </a:spcAft>
                <a:buClrTx/>
                <a:buSzTx/>
                <a:buFontTx/>
                <a:buNone/>
                <a:tabLst/>
                <a:defRPr/>
              </a:pPr>
              <a:t>27</a:t>
            </a:fld>
            <a:endParaRPr kumimoji="1" lang="en-US" altLang="zh-TW" sz="1000" b="0" i="0" u="none" strike="noStrike" kern="1200" cap="none" spc="0" normalizeH="0" baseline="0" noProof="0">
              <a:ln>
                <a:noFill/>
              </a:ln>
              <a:solidFill>
                <a:srgbClr val="9A5315"/>
              </a:solidFill>
              <a:effectLst/>
              <a:uLnTx/>
              <a:uFillTx/>
              <a:latin typeface="Arial" panose="020B0604020202020204" pitchFamily="34" charset="0"/>
              <a:ea typeface="新細明體" panose="02020500000000000000" pitchFamily="18" charset="-120"/>
              <a:cs typeface="+mn-cs"/>
            </a:endParaRPr>
          </a:p>
        </p:txBody>
      </p:sp>
      <p:sp>
        <p:nvSpPr>
          <p:cNvPr id="36871" name="文字方塊 4"/>
          <p:cNvSpPr txBox="1">
            <a:spLocks noChangeArrowheads="1"/>
          </p:cNvSpPr>
          <p:nvPr/>
        </p:nvSpPr>
        <p:spPr bwMode="auto">
          <a:xfrm>
            <a:off x="1919537" y="2924944"/>
            <a:ext cx="8497887" cy="297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800"/>
              </a:spcBef>
              <a:buFont typeface="Arial" panose="020B0604020202020204" pitchFamily="34" charset="0"/>
              <a:buChar char="•"/>
              <a:defRPr sz="2400">
                <a:solidFill>
                  <a:schemeClr val="tx1"/>
                </a:solidFill>
                <a:latin typeface="Microsoft JhengHei UI" panose="020B0604030504040204" pitchFamily="34" charset="-120"/>
                <a:ea typeface="Microsoft JhengHei UI" panose="020B0604030504040204" pitchFamily="34" charset="-120"/>
              </a:defRPr>
            </a:lvl1pPr>
            <a:lvl2pPr marL="742950" indent="-285750">
              <a:spcBef>
                <a:spcPts val="1200"/>
              </a:spcBef>
              <a:buFont typeface="Arial" panose="020B0604020202020204" pitchFamily="34" charset="0"/>
              <a:buChar char="•"/>
              <a:defRPr sz="2000">
                <a:solidFill>
                  <a:schemeClr val="tx1"/>
                </a:solidFill>
                <a:latin typeface="Microsoft JhengHei UI" panose="020B0604030504040204" pitchFamily="34" charset="-120"/>
                <a:ea typeface="Microsoft JhengHei UI" panose="020B0604030504040204" pitchFamily="34" charset="-120"/>
              </a:defRPr>
            </a:lvl2pPr>
            <a:lvl3pPr marL="1143000" indent="-228600">
              <a:spcBef>
                <a:spcPts val="800"/>
              </a:spcBef>
              <a:buFont typeface="Arial" panose="020B0604020202020204" pitchFamily="34" charset="0"/>
              <a:buChar char="•"/>
              <a:defRPr>
                <a:solidFill>
                  <a:schemeClr val="tx1"/>
                </a:solidFill>
                <a:latin typeface="Microsoft JhengHei UI" panose="020B0604030504040204" pitchFamily="34" charset="-120"/>
                <a:ea typeface="Microsoft JhengHei UI" panose="020B0604030504040204" pitchFamily="34" charset="-120"/>
              </a:defRPr>
            </a:lvl3pPr>
            <a:lvl4pPr marL="1600200" indent="-228600">
              <a:spcBef>
                <a:spcPts val="600"/>
              </a:spcBef>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4pPr>
            <a:lvl5pPr marL="2057400" indent="-228600">
              <a:spcBef>
                <a:spcPts val="600"/>
              </a:spcBef>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5pPr>
            <a:lvl6pPr marL="25146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6pPr>
            <a:lvl7pPr marL="29718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7pPr>
            <a:lvl8pPr marL="34290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8pPr>
            <a:lvl9pPr marL="38862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9pPr>
          </a:lstStyle>
          <a:p>
            <a:pPr marL="0" marR="0" lvl="0" indent="0" algn="l" defTabSz="914400" rtl="0" eaLnBrk="1" fontAlgn="auto" latinLnBrk="0" hangingPunct="1">
              <a:lnSpc>
                <a:spcPct val="130000"/>
              </a:lnSpc>
              <a:spcBef>
                <a:spcPct val="0"/>
              </a:spcBef>
              <a:spcAft>
                <a:spcPts val="0"/>
              </a:spcAft>
              <a:buClrTx/>
              <a:buSzTx/>
              <a:buFontTx/>
              <a:buNone/>
              <a:tabLst/>
              <a:defRPr/>
            </a:pPr>
            <a:r>
              <a:rPr kumimoji="0" lang="zh-TW" altLang="en-US" sz="3600"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一、基北區高中職免試入學</a:t>
            </a:r>
            <a:r>
              <a:rPr kumimoji="0" lang="en-US" altLang="zh-TW" sz="3600"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a:t>
            </a:r>
            <a:r>
              <a:rPr kumimoji="0" lang="zh-TW" altLang="en-US" sz="3600"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約</a:t>
            </a:r>
            <a:r>
              <a:rPr kumimoji="0" lang="en-US" altLang="zh-TW" sz="3600"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72%</a:t>
            </a:r>
            <a:r>
              <a:rPr kumimoji="0" lang="zh-TW" altLang="en-US" sz="3600"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報名</a:t>
            </a:r>
            <a:r>
              <a:rPr kumimoji="0" lang="en-US" altLang="zh-TW" sz="3600"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a:t>
            </a:r>
          </a:p>
          <a:p>
            <a:pPr marL="0" marR="0" lvl="0" indent="0" algn="l" defTabSz="914400" rtl="0" eaLnBrk="1" fontAlgn="auto" latinLnBrk="0" hangingPunct="1">
              <a:lnSpc>
                <a:spcPct val="130000"/>
              </a:lnSpc>
              <a:spcBef>
                <a:spcPct val="0"/>
              </a:spcBef>
              <a:spcAft>
                <a:spcPts val="0"/>
              </a:spcAft>
              <a:buClrTx/>
              <a:buSzTx/>
              <a:buFontTx/>
              <a:buNone/>
              <a:tabLst/>
              <a:defRPr/>
            </a:pPr>
            <a:r>
              <a:rPr kumimoji="0" lang="zh-TW" altLang="en-US" sz="3600"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二、臺北市優先免試入學</a:t>
            </a:r>
            <a:r>
              <a:rPr kumimoji="0" lang="en-US" altLang="zh-TW" sz="3600"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(55%</a:t>
            </a:r>
            <a:r>
              <a:rPr kumimoji="0" lang="zh-TW" altLang="en-US" sz="3600"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報名</a:t>
            </a:r>
            <a:r>
              <a:rPr kumimoji="0" lang="en-US" altLang="zh-TW" sz="3600"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a:t>
            </a:r>
          </a:p>
          <a:p>
            <a:pPr marL="0" marR="0" lvl="0" indent="0" algn="l" defTabSz="914400" rtl="0" eaLnBrk="1" fontAlgn="auto" latinLnBrk="0" hangingPunct="1">
              <a:lnSpc>
                <a:spcPct val="130000"/>
              </a:lnSpc>
              <a:spcBef>
                <a:spcPct val="0"/>
              </a:spcBef>
              <a:spcAft>
                <a:spcPts val="0"/>
              </a:spcAft>
              <a:buClrTx/>
              <a:buSzTx/>
              <a:buFontTx/>
              <a:buNone/>
              <a:tabLst/>
              <a:defRPr/>
            </a:pPr>
            <a:r>
              <a:rPr kumimoji="0" lang="zh-TW" altLang="en-US" sz="3600"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三、五專</a:t>
            </a:r>
            <a:r>
              <a:rPr kumimoji="0" lang="zh-TW" altLang="en-US" sz="36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優先</a:t>
            </a:r>
            <a:r>
              <a:rPr kumimoji="0" lang="zh-TW" altLang="en-US" sz="3600"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免試入學</a:t>
            </a:r>
            <a:r>
              <a:rPr kumimoji="0" lang="en-US" altLang="zh-TW" sz="3600"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(9%</a:t>
            </a:r>
            <a:r>
              <a:rPr kumimoji="0" lang="zh-TW" altLang="en-US" sz="3600"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報名</a:t>
            </a:r>
            <a:r>
              <a:rPr kumimoji="0" lang="en-US" altLang="zh-TW" sz="3600"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        </a:t>
            </a:r>
          </a:p>
          <a:p>
            <a:pPr marL="0" marR="0" lvl="0" indent="0" algn="l" defTabSz="914400" rtl="0" eaLnBrk="1" fontAlgn="auto" latinLnBrk="0" hangingPunct="1">
              <a:lnSpc>
                <a:spcPct val="130000"/>
              </a:lnSpc>
              <a:spcBef>
                <a:spcPct val="0"/>
              </a:spcBef>
              <a:spcAft>
                <a:spcPts val="0"/>
              </a:spcAft>
              <a:buClrTx/>
              <a:buSzTx/>
              <a:buFontTx/>
              <a:buNone/>
              <a:tabLst/>
              <a:defRPr/>
            </a:pPr>
            <a:r>
              <a:rPr kumimoji="0" lang="zh-TW" altLang="en-US" sz="3600"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四、五專</a:t>
            </a:r>
            <a:r>
              <a:rPr kumimoji="0" lang="zh-TW" altLang="en-US" sz="36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聯合</a:t>
            </a:r>
            <a:r>
              <a:rPr kumimoji="0" lang="zh-TW" altLang="en-US" sz="3600"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免試入學</a:t>
            </a:r>
            <a:r>
              <a:rPr kumimoji="0" lang="en-US" altLang="zh-TW" sz="3600"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(4%</a:t>
            </a:r>
            <a:r>
              <a:rPr kumimoji="0" lang="zh-TW" altLang="en-US" sz="3600"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報名</a:t>
            </a:r>
            <a:r>
              <a:rPr kumimoji="0" lang="en-US" altLang="zh-TW" sz="3600"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a:t>
            </a:r>
            <a:endParaRPr kumimoji="0" lang="en-US" altLang="zh-TW" sz="4000" b="1" i="0" u="none" strike="noStrike" kern="1200" cap="none" spc="0" normalizeH="0" baseline="0" noProof="0" dirty="0">
              <a:ln>
                <a:noFill/>
              </a:ln>
              <a:solidFill>
                <a:srgbClr val="FFC000"/>
              </a:solidFill>
              <a:effectLst/>
              <a:uLnTx/>
              <a:uFillTx/>
              <a:latin typeface="微軟正黑體" panose="020B0604030504040204" pitchFamily="34" charset="-120"/>
              <a:ea typeface="微軟正黑體" panose="020B0604030504040204" pitchFamily="34" charset="-120"/>
              <a:cs typeface="+mn-cs"/>
            </a:endParaRPr>
          </a:p>
        </p:txBody>
      </p:sp>
      <p:sp>
        <p:nvSpPr>
          <p:cNvPr id="8" name="文字方塊 4">
            <a:extLst>
              <a:ext uri="{FF2B5EF4-FFF2-40B4-BE49-F238E27FC236}">
                <a16:creationId xmlns:a16="http://schemas.microsoft.com/office/drawing/2014/main" id="{29467DF4-5E49-401D-88D8-ECFB9F99DC9C}"/>
              </a:ext>
            </a:extLst>
          </p:cNvPr>
          <p:cNvSpPr txBox="1">
            <a:spLocks noChangeArrowheads="1"/>
          </p:cNvSpPr>
          <p:nvPr/>
        </p:nvSpPr>
        <p:spPr bwMode="auto">
          <a:xfrm>
            <a:off x="1620698" y="1491481"/>
            <a:ext cx="5555423" cy="1061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800"/>
              </a:spcBef>
              <a:buFont typeface="Arial" panose="020B0604020202020204" pitchFamily="34" charset="0"/>
              <a:buChar char="•"/>
              <a:defRPr sz="2400">
                <a:solidFill>
                  <a:schemeClr val="tx1"/>
                </a:solidFill>
                <a:latin typeface="Microsoft JhengHei UI" panose="020B0604030504040204" pitchFamily="34" charset="-120"/>
                <a:ea typeface="Microsoft JhengHei UI" panose="020B0604030504040204" pitchFamily="34" charset="-120"/>
              </a:defRPr>
            </a:lvl1pPr>
            <a:lvl2pPr marL="742950" indent="-285750">
              <a:spcBef>
                <a:spcPts val="1200"/>
              </a:spcBef>
              <a:buFont typeface="Arial" panose="020B0604020202020204" pitchFamily="34" charset="0"/>
              <a:buChar char="•"/>
              <a:defRPr sz="2000">
                <a:solidFill>
                  <a:schemeClr val="tx1"/>
                </a:solidFill>
                <a:latin typeface="Microsoft JhengHei UI" panose="020B0604030504040204" pitchFamily="34" charset="-120"/>
                <a:ea typeface="Microsoft JhengHei UI" panose="020B0604030504040204" pitchFamily="34" charset="-120"/>
              </a:defRPr>
            </a:lvl2pPr>
            <a:lvl3pPr marL="1143000" indent="-228600">
              <a:spcBef>
                <a:spcPts val="800"/>
              </a:spcBef>
              <a:buFont typeface="Arial" panose="020B0604020202020204" pitchFamily="34" charset="0"/>
              <a:buChar char="•"/>
              <a:defRPr>
                <a:solidFill>
                  <a:schemeClr val="tx1"/>
                </a:solidFill>
                <a:latin typeface="Microsoft JhengHei UI" panose="020B0604030504040204" pitchFamily="34" charset="-120"/>
                <a:ea typeface="Microsoft JhengHei UI" panose="020B0604030504040204" pitchFamily="34" charset="-120"/>
              </a:defRPr>
            </a:lvl3pPr>
            <a:lvl4pPr marL="1600200" indent="-228600">
              <a:spcBef>
                <a:spcPts val="600"/>
              </a:spcBef>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4pPr>
            <a:lvl5pPr marL="2057400" indent="-228600">
              <a:spcBef>
                <a:spcPts val="600"/>
              </a:spcBef>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5pPr>
            <a:lvl6pPr marL="25146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6pPr>
            <a:lvl7pPr marL="29718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7pPr>
            <a:lvl8pPr marL="34290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8pPr>
            <a:lvl9pPr marL="38862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9pPr>
          </a:lstStyle>
          <a:p>
            <a:pPr marL="0" marR="0" lvl="0" indent="0" algn="ctr" defTabSz="914400" rtl="0" eaLnBrk="1" fontAlgn="auto" latinLnBrk="0" hangingPunct="1">
              <a:lnSpc>
                <a:spcPct val="130000"/>
              </a:lnSpc>
              <a:spcBef>
                <a:spcPct val="0"/>
              </a:spcBef>
              <a:spcAft>
                <a:spcPts val="0"/>
              </a:spcAft>
              <a:buClrTx/>
              <a:buSzTx/>
              <a:buFontTx/>
              <a:buNone/>
              <a:tabLst/>
              <a:defRPr/>
            </a:pPr>
            <a:r>
              <a:rPr kumimoji="0" lang="zh-TW" altLang="en-US" sz="5400" b="1" i="0" u="none" strike="noStrike" kern="1200" cap="none" spc="0" normalizeH="0" baseline="0" noProof="0" dirty="0">
                <a:ln>
                  <a:noFill/>
                </a:ln>
                <a:solidFill>
                  <a:srgbClr val="FFC000"/>
                </a:solidFill>
                <a:effectLst/>
                <a:uLnTx/>
                <a:uFillTx/>
                <a:latin typeface="微軟正黑體" panose="020B0604030504040204" pitchFamily="34" charset="-120"/>
                <a:ea typeface="微軟正黑體" panose="020B0604030504040204" pitchFamily="34" charset="-120"/>
                <a:cs typeface="+mn-cs"/>
              </a:rPr>
              <a:t>主要入學管道</a:t>
            </a:r>
            <a:endParaRPr kumimoji="0" lang="en-US" altLang="zh-TW" sz="5400" b="1" i="0" u="none" strike="noStrike" kern="1200" cap="none" spc="0" normalizeH="0" baseline="0" noProof="0" dirty="0">
              <a:ln>
                <a:noFill/>
              </a:ln>
              <a:solidFill>
                <a:srgbClr val="FFC000"/>
              </a:solidFill>
              <a:effectLst/>
              <a:uLnTx/>
              <a:uFillTx/>
              <a:latin typeface="微軟正黑體" panose="020B0604030504040204" pitchFamily="34" charset="-120"/>
              <a:ea typeface="微軟正黑體" panose="020B0604030504040204" pitchFamily="34" charset="-120"/>
              <a:cs typeface="+mn-cs"/>
            </a:endParaRPr>
          </a:p>
        </p:txBody>
      </p:sp>
    </p:spTree>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p30"/>
          <p:cNvSpPr txBox="1">
            <a:spLocks noGrp="1"/>
          </p:cNvSpPr>
          <p:nvPr>
            <p:ph type="title"/>
          </p:nvPr>
        </p:nvSpPr>
        <p:spPr>
          <a:xfrm>
            <a:off x="1157530" y="96325"/>
            <a:ext cx="10058400" cy="1294064"/>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Microsoft JhengHei"/>
              <a:buNone/>
            </a:pPr>
            <a:r>
              <a:rPr lang="zh-TW">
                <a:latin typeface="Microsoft JhengHei"/>
                <a:ea typeface="Microsoft JhengHei"/>
                <a:cs typeface="Microsoft JhengHei"/>
                <a:sym typeface="Microsoft JhengHei"/>
              </a:rPr>
              <a:t>115學年度基北區免試入學方案特點</a:t>
            </a:r>
            <a:endParaRPr/>
          </a:p>
        </p:txBody>
      </p:sp>
      <p:sp>
        <p:nvSpPr>
          <p:cNvPr id="601" name="Google Shape;601;p30"/>
          <p:cNvSpPr/>
          <p:nvPr/>
        </p:nvSpPr>
        <p:spPr>
          <a:xfrm>
            <a:off x="2288484" y="2366085"/>
            <a:ext cx="7621127" cy="2585323"/>
          </a:xfrm>
          <a:prstGeom prst="rect">
            <a:avLst/>
          </a:prstGeom>
          <a:solidFill>
            <a:schemeClr val="lt1"/>
          </a:solidFill>
          <a:ln w="5715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685800" marR="0" lvl="0" indent="-685800" algn="l" rtl="0">
              <a:spcBef>
                <a:spcPts val="0"/>
              </a:spcBef>
              <a:spcAft>
                <a:spcPts val="0"/>
              </a:spcAft>
              <a:buSzPts val="5400"/>
              <a:buFont typeface="Noto Sans Symbols"/>
              <a:buChar char="●"/>
            </a:pPr>
            <a:r>
              <a:rPr lang="zh-TW" sz="5400" b="1">
                <a:latin typeface="Georgia"/>
                <a:ea typeface="Georgia"/>
                <a:cs typeface="Georgia"/>
                <a:sym typeface="Georgia"/>
              </a:rPr>
              <a:t>「</a:t>
            </a:r>
            <a:r>
              <a:rPr lang="zh-TW" sz="5400" b="1">
                <a:solidFill>
                  <a:srgbClr val="FF0000"/>
                </a:solidFill>
                <a:latin typeface="Georgia"/>
                <a:ea typeface="Georgia"/>
                <a:cs typeface="Georgia"/>
                <a:sym typeface="Georgia"/>
              </a:rPr>
              <a:t>1次分發</a:t>
            </a:r>
            <a:r>
              <a:rPr lang="zh-TW" sz="5400" b="1">
                <a:latin typeface="Georgia"/>
                <a:ea typeface="Georgia"/>
                <a:cs typeface="Georgia"/>
                <a:sym typeface="Georgia"/>
              </a:rPr>
              <a:t>到位」</a:t>
            </a:r>
            <a:endParaRPr/>
          </a:p>
          <a:p>
            <a:pPr marL="685800" marR="0" lvl="0" indent="-685800" algn="l" rtl="0">
              <a:spcBef>
                <a:spcPts val="0"/>
              </a:spcBef>
              <a:spcAft>
                <a:spcPts val="0"/>
              </a:spcAft>
              <a:buSzPts val="5400"/>
              <a:buFont typeface="Noto Sans Symbols"/>
              <a:buChar char="●"/>
            </a:pPr>
            <a:r>
              <a:rPr lang="zh-TW" sz="5400" b="1">
                <a:latin typeface="Georgia"/>
                <a:ea typeface="Georgia"/>
                <a:cs typeface="Georgia"/>
                <a:sym typeface="Georgia"/>
              </a:rPr>
              <a:t>「</a:t>
            </a:r>
            <a:r>
              <a:rPr lang="zh-TW" sz="5400" b="1">
                <a:solidFill>
                  <a:srgbClr val="FF0000"/>
                </a:solidFill>
                <a:latin typeface="Georgia"/>
                <a:ea typeface="Georgia"/>
                <a:cs typeface="Georgia"/>
                <a:sym typeface="Georgia"/>
              </a:rPr>
              <a:t>5個志願序</a:t>
            </a:r>
            <a:r>
              <a:rPr lang="zh-TW" sz="5400" b="1">
                <a:latin typeface="Georgia"/>
                <a:ea typeface="Georgia"/>
                <a:cs typeface="Georgia"/>
                <a:sym typeface="Georgia"/>
              </a:rPr>
              <a:t>為</a:t>
            </a:r>
            <a:r>
              <a:rPr lang="zh-TW" sz="5400" b="1">
                <a:solidFill>
                  <a:srgbClr val="FF0000"/>
                </a:solidFill>
                <a:latin typeface="Georgia"/>
                <a:ea typeface="Georgia"/>
                <a:cs typeface="Georgia"/>
                <a:sym typeface="Georgia"/>
              </a:rPr>
              <a:t>1群組</a:t>
            </a:r>
            <a:r>
              <a:rPr lang="zh-TW" sz="5400" b="1">
                <a:latin typeface="Georgia"/>
                <a:ea typeface="Georgia"/>
                <a:cs typeface="Georgia"/>
                <a:sym typeface="Georgia"/>
              </a:rPr>
              <a:t>」</a:t>
            </a:r>
            <a:endParaRPr/>
          </a:p>
          <a:p>
            <a:pPr marL="685800" marR="0" lvl="0" indent="-685800" algn="l" rtl="0">
              <a:spcBef>
                <a:spcPts val="0"/>
              </a:spcBef>
              <a:spcAft>
                <a:spcPts val="0"/>
              </a:spcAft>
              <a:buSzPts val="5400"/>
              <a:buFont typeface="Noto Sans Symbols"/>
              <a:buChar char="●"/>
            </a:pPr>
            <a:r>
              <a:rPr lang="zh-TW" sz="5400" b="1">
                <a:latin typeface="Georgia"/>
                <a:ea typeface="Georgia"/>
                <a:cs typeface="Georgia"/>
                <a:sym typeface="Georgia"/>
              </a:rPr>
              <a:t>「總績分</a:t>
            </a:r>
            <a:r>
              <a:rPr lang="zh-TW" sz="5400" b="1">
                <a:solidFill>
                  <a:srgbClr val="FF0000"/>
                </a:solidFill>
                <a:latin typeface="Georgia"/>
                <a:ea typeface="Georgia"/>
                <a:cs typeface="Georgia"/>
                <a:sym typeface="Georgia"/>
              </a:rPr>
              <a:t>108</a:t>
            </a:r>
            <a:r>
              <a:rPr lang="zh-TW" sz="5400" b="1">
                <a:latin typeface="Georgia"/>
                <a:ea typeface="Georgia"/>
                <a:cs typeface="Georgia"/>
                <a:sym typeface="Georgia"/>
              </a:rPr>
              <a:t>」</a:t>
            </a:r>
            <a:endParaRPr sz="5400" b="1">
              <a:latin typeface="Georgia"/>
              <a:ea typeface="Georgia"/>
              <a:cs typeface="Georgia"/>
              <a:sym typeface="Georgia"/>
            </a:endParaRPr>
          </a:p>
        </p:txBody>
      </p:sp>
      <p:sp>
        <p:nvSpPr>
          <p:cNvPr id="602" name="Google Shape;602;p30"/>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ltLang="zh-TW"/>
              <a:t>28</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sp>
        <p:nvSpPr>
          <p:cNvPr id="608" name="Google Shape;608;p31"/>
          <p:cNvSpPr txBox="1">
            <a:spLocks noGrp="1"/>
          </p:cNvSpPr>
          <p:nvPr>
            <p:ph type="title"/>
          </p:nvPr>
        </p:nvSpPr>
        <p:spPr>
          <a:xfrm>
            <a:off x="1528775" y="248735"/>
            <a:ext cx="10058400" cy="100596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Georgia"/>
              <a:buNone/>
            </a:pPr>
            <a:r>
              <a:rPr lang="zh-TW"/>
              <a:t>基北區免試入學比序項目</a:t>
            </a:r>
            <a:endParaRPr/>
          </a:p>
        </p:txBody>
      </p:sp>
      <p:grpSp>
        <p:nvGrpSpPr>
          <p:cNvPr id="609" name="Google Shape;609;p31"/>
          <p:cNvGrpSpPr/>
          <p:nvPr/>
        </p:nvGrpSpPr>
        <p:grpSpPr>
          <a:xfrm>
            <a:off x="221911" y="2208150"/>
            <a:ext cx="4586127" cy="4509822"/>
            <a:chOff x="1569757" y="350462"/>
            <a:chExt cx="4586127" cy="4509822"/>
          </a:xfrm>
        </p:grpSpPr>
        <p:sp>
          <p:nvSpPr>
            <p:cNvPr id="610" name="Google Shape;610;p31"/>
            <p:cNvSpPr/>
            <p:nvPr/>
          </p:nvSpPr>
          <p:spPr>
            <a:xfrm>
              <a:off x="1794573" y="350462"/>
              <a:ext cx="4361311" cy="4361311"/>
            </a:xfrm>
            <a:prstGeom prst="pie">
              <a:avLst>
                <a:gd name="adj1" fmla="val 16200000"/>
                <a:gd name="adj2" fmla="val 1800000"/>
              </a:avLst>
            </a:prstGeom>
            <a:solidFill>
              <a:srgbClr val="2383C6"/>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1"/>
            <p:cNvSpPr txBox="1"/>
            <p:nvPr/>
          </p:nvSpPr>
          <p:spPr>
            <a:xfrm>
              <a:off x="4165776" y="1155228"/>
              <a:ext cx="1479730" cy="1453770"/>
            </a:xfrm>
            <a:prstGeom prst="rect">
              <a:avLst/>
            </a:prstGeom>
            <a:noFill/>
            <a:ln>
              <a:noFill/>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Clr>
                  <a:schemeClr val="lt1"/>
                </a:buClr>
                <a:buSzPts val="2400"/>
                <a:buFont typeface="Microsoft JhengHei"/>
                <a:buNone/>
              </a:pPr>
              <a:r>
                <a:rPr lang="zh-TW" sz="2400" b="1">
                  <a:solidFill>
                    <a:schemeClr val="lt1"/>
                  </a:solidFill>
                  <a:latin typeface="Microsoft JhengHei"/>
                  <a:ea typeface="Microsoft JhengHei"/>
                  <a:cs typeface="Microsoft JhengHei"/>
                  <a:sym typeface="Microsoft JhengHei"/>
                </a:rPr>
                <a:t>多元學習36分</a:t>
              </a:r>
              <a:endParaRPr/>
            </a:p>
            <a:p>
              <a:pPr marL="0" marR="0" lvl="0" indent="0" algn="ctr" rtl="0">
                <a:lnSpc>
                  <a:spcPct val="90000"/>
                </a:lnSpc>
                <a:spcBef>
                  <a:spcPts val="840"/>
                </a:spcBef>
                <a:spcAft>
                  <a:spcPts val="0"/>
                </a:spcAft>
                <a:buClr>
                  <a:schemeClr val="lt1"/>
                </a:buClr>
                <a:buSzPts val="1600"/>
                <a:buFont typeface="Microsoft JhengHei"/>
                <a:buNone/>
              </a:pPr>
              <a:r>
                <a:rPr lang="zh-TW" sz="1600">
                  <a:solidFill>
                    <a:schemeClr val="lt1"/>
                  </a:solidFill>
                  <a:latin typeface="Microsoft JhengHei"/>
                  <a:ea typeface="Microsoft JhengHei"/>
                  <a:cs typeface="Microsoft JhengHei"/>
                  <a:sym typeface="Microsoft JhengHei"/>
                </a:rPr>
                <a:t>均衡學習</a:t>
              </a:r>
              <a:endParaRPr/>
            </a:p>
            <a:p>
              <a:pPr marL="0" marR="0" lvl="0" indent="0" algn="ctr" rtl="0">
                <a:lnSpc>
                  <a:spcPct val="90000"/>
                </a:lnSpc>
                <a:spcBef>
                  <a:spcPts val="560"/>
                </a:spcBef>
                <a:spcAft>
                  <a:spcPts val="0"/>
                </a:spcAft>
                <a:buClr>
                  <a:schemeClr val="lt1"/>
                </a:buClr>
                <a:buSzPts val="1600"/>
                <a:buFont typeface="Microsoft JhengHei"/>
                <a:buNone/>
              </a:pPr>
              <a:r>
                <a:rPr lang="zh-TW" sz="1600">
                  <a:solidFill>
                    <a:schemeClr val="lt1"/>
                  </a:solidFill>
                  <a:latin typeface="Microsoft JhengHei"/>
                  <a:ea typeface="Microsoft JhengHei"/>
                  <a:cs typeface="Microsoft JhengHei"/>
                  <a:sym typeface="Microsoft JhengHei"/>
                </a:rPr>
                <a:t>服務學習</a:t>
              </a:r>
              <a:endParaRPr sz="1600" b="1">
                <a:solidFill>
                  <a:schemeClr val="lt1"/>
                </a:solidFill>
                <a:latin typeface="Microsoft JhengHei"/>
                <a:ea typeface="Microsoft JhengHei"/>
                <a:cs typeface="Microsoft JhengHei"/>
                <a:sym typeface="Microsoft JhengHei"/>
              </a:endParaRPr>
            </a:p>
          </p:txBody>
        </p:sp>
        <p:sp>
          <p:nvSpPr>
            <p:cNvPr id="612" name="Google Shape;612;p31"/>
            <p:cNvSpPr/>
            <p:nvPr/>
          </p:nvSpPr>
          <p:spPr>
            <a:xfrm>
              <a:off x="1569757" y="480263"/>
              <a:ext cx="4361311" cy="4361311"/>
            </a:xfrm>
            <a:prstGeom prst="pie">
              <a:avLst>
                <a:gd name="adj1" fmla="val 1800000"/>
                <a:gd name="adj2" fmla="val 9000000"/>
              </a:avLst>
            </a:prstGeom>
            <a:solidFill>
              <a:srgbClr val="25A6CD"/>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1"/>
            <p:cNvSpPr txBox="1"/>
            <p:nvPr/>
          </p:nvSpPr>
          <p:spPr>
            <a:xfrm>
              <a:off x="2763926" y="3232043"/>
              <a:ext cx="1972974" cy="1349929"/>
            </a:xfrm>
            <a:prstGeom prst="rect">
              <a:avLst/>
            </a:prstGeom>
            <a:noFill/>
            <a:ln>
              <a:noFill/>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Clr>
                  <a:schemeClr val="lt1"/>
                </a:buClr>
                <a:buSzPts val="2400"/>
                <a:buFont typeface="Microsoft JhengHei"/>
                <a:buNone/>
              </a:pPr>
              <a:r>
                <a:rPr lang="zh-TW" sz="2400" b="1">
                  <a:solidFill>
                    <a:schemeClr val="lt1"/>
                  </a:solidFill>
                  <a:latin typeface="Microsoft JhengHei"/>
                  <a:ea typeface="Microsoft JhengHei"/>
                  <a:cs typeface="Microsoft JhengHei"/>
                  <a:sym typeface="Microsoft JhengHei"/>
                </a:rPr>
                <a:t>志願序36分</a:t>
              </a:r>
              <a:endParaRPr sz="2400" b="1">
                <a:solidFill>
                  <a:schemeClr val="lt1"/>
                </a:solidFill>
                <a:latin typeface="Microsoft JhengHei"/>
                <a:ea typeface="Microsoft JhengHei"/>
                <a:cs typeface="Microsoft JhengHei"/>
                <a:sym typeface="Microsoft JhengHei"/>
              </a:endParaRPr>
            </a:p>
          </p:txBody>
        </p:sp>
        <p:sp>
          <p:nvSpPr>
            <p:cNvPr id="614" name="Google Shape;614;p31"/>
            <p:cNvSpPr/>
            <p:nvPr/>
          </p:nvSpPr>
          <p:spPr>
            <a:xfrm>
              <a:off x="1579570" y="498973"/>
              <a:ext cx="4361311" cy="4361311"/>
            </a:xfrm>
            <a:prstGeom prst="pie">
              <a:avLst>
                <a:gd name="adj1" fmla="val 9000000"/>
                <a:gd name="adj2" fmla="val 16200000"/>
              </a:avLst>
            </a:prstGeom>
            <a:solidFill>
              <a:srgbClr val="25CCD6"/>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1"/>
            <p:cNvSpPr txBox="1"/>
            <p:nvPr/>
          </p:nvSpPr>
          <p:spPr>
            <a:xfrm>
              <a:off x="2046854" y="1355659"/>
              <a:ext cx="1479730" cy="1453770"/>
            </a:xfrm>
            <a:prstGeom prst="rect">
              <a:avLst/>
            </a:prstGeom>
            <a:noFill/>
            <a:ln>
              <a:noFill/>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Clr>
                  <a:schemeClr val="lt1"/>
                </a:buClr>
                <a:buSzPts val="2400"/>
                <a:buFont typeface="Microsoft JhengHei"/>
                <a:buNone/>
              </a:pPr>
              <a:r>
                <a:rPr lang="zh-TW" sz="2400" b="1">
                  <a:solidFill>
                    <a:schemeClr val="lt1"/>
                  </a:solidFill>
                  <a:latin typeface="Microsoft JhengHei"/>
                  <a:ea typeface="Microsoft JhengHei"/>
                  <a:cs typeface="Microsoft JhengHei"/>
                  <a:sym typeface="Microsoft JhengHei"/>
                </a:rPr>
                <a:t>國中教育會考</a:t>
              </a:r>
              <a:br>
                <a:rPr lang="zh-TW" sz="2400" b="1">
                  <a:solidFill>
                    <a:schemeClr val="lt1"/>
                  </a:solidFill>
                  <a:latin typeface="Microsoft JhengHei"/>
                  <a:ea typeface="Microsoft JhengHei"/>
                  <a:cs typeface="Microsoft JhengHei"/>
                  <a:sym typeface="Microsoft JhengHei"/>
                </a:rPr>
              </a:br>
              <a:r>
                <a:rPr lang="zh-TW" sz="2400" b="1">
                  <a:solidFill>
                    <a:schemeClr val="lt1"/>
                  </a:solidFill>
                  <a:latin typeface="Microsoft JhengHei"/>
                  <a:ea typeface="Microsoft JhengHei"/>
                  <a:cs typeface="Microsoft JhengHei"/>
                  <a:sym typeface="Microsoft JhengHei"/>
                </a:rPr>
                <a:t>36分</a:t>
              </a:r>
              <a:endParaRPr/>
            </a:p>
          </p:txBody>
        </p:sp>
      </p:grpSp>
      <p:sp>
        <p:nvSpPr>
          <p:cNvPr id="616" name="Google Shape;616;p31"/>
          <p:cNvSpPr/>
          <p:nvPr/>
        </p:nvSpPr>
        <p:spPr>
          <a:xfrm>
            <a:off x="1221078" y="1214332"/>
            <a:ext cx="3147812" cy="707886"/>
          </a:xfrm>
          <a:prstGeom prst="rect">
            <a:avLst/>
          </a:prstGeom>
          <a:solidFill>
            <a:schemeClr val="lt1"/>
          </a:solidFill>
          <a:ln w="5715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zh-TW" sz="4000" b="1">
                <a:latin typeface="Georgia"/>
                <a:ea typeface="Georgia"/>
                <a:cs typeface="Georgia"/>
                <a:sym typeface="Georgia"/>
              </a:rPr>
              <a:t>「</a:t>
            </a:r>
            <a:r>
              <a:rPr lang="zh-TW" sz="4000" b="1">
                <a:solidFill>
                  <a:srgbClr val="FF0000"/>
                </a:solidFill>
                <a:latin typeface="Georgia"/>
                <a:ea typeface="Georgia"/>
                <a:cs typeface="Georgia"/>
                <a:sym typeface="Georgia"/>
              </a:rPr>
              <a:t>108方案</a:t>
            </a:r>
            <a:r>
              <a:rPr lang="zh-TW" sz="4000" b="1">
                <a:latin typeface="Georgia"/>
                <a:ea typeface="Georgia"/>
                <a:cs typeface="Georgia"/>
                <a:sym typeface="Georgia"/>
              </a:rPr>
              <a:t>」</a:t>
            </a:r>
            <a:endParaRPr sz="4000" b="1">
              <a:latin typeface="Georgia"/>
              <a:ea typeface="Georgia"/>
              <a:cs typeface="Georgia"/>
              <a:sym typeface="Georgia"/>
            </a:endParaRPr>
          </a:p>
        </p:txBody>
      </p:sp>
      <p:sp>
        <p:nvSpPr>
          <p:cNvPr id="617" name="Google Shape;617;p31"/>
          <p:cNvSpPr txBox="1"/>
          <p:nvPr/>
        </p:nvSpPr>
        <p:spPr>
          <a:xfrm>
            <a:off x="4519661" y="1374744"/>
            <a:ext cx="7067514" cy="461665"/>
          </a:xfrm>
          <a:prstGeom prst="rect">
            <a:avLst/>
          </a:prstGeom>
          <a:solidFill>
            <a:srgbClr val="DFECEC"/>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2400" b="1">
                <a:solidFill>
                  <a:srgbClr val="FF0000"/>
                </a:solidFill>
                <a:latin typeface="Microsoft JhengHei"/>
                <a:ea typeface="Microsoft JhengHei"/>
                <a:cs typeface="Microsoft JhengHei"/>
                <a:sym typeface="Microsoft JhengHei"/>
              </a:rPr>
              <a:t>總積分(108)</a:t>
            </a:r>
            <a:r>
              <a:rPr lang="zh-TW" sz="2400">
                <a:solidFill>
                  <a:srgbClr val="FF0000"/>
                </a:solidFill>
                <a:latin typeface="Microsoft JhengHei"/>
                <a:ea typeface="Microsoft JhengHei"/>
                <a:cs typeface="Microsoft JhengHei"/>
                <a:sym typeface="Microsoft JhengHei"/>
              </a:rPr>
              <a:t>=</a:t>
            </a:r>
            <a:r>
              <a:rPr lang="zh-TW" sz="2400">
                <a:solidFill>
                  <a:schemeClr val="dk1"/>
                </a:solidFill>
                <a:latin typeface="Microsoft JhengHei"/>
                <a:ea typeface="Microsoft JhengHei"/>
                <a:cs typeface="Microsoft JhengHei"/>
                <a:sym typeface="Microsoft JhengHei"/>
              </a:rPr>
              <a:t>多元學習(36)+會考(36)+志願序(36)</a:t>
            </a:r>
            <a:endParaRPr sz="2400">
              <a:solidFill>
                <a:schemeClr val="dk1"/>
              </a:solidFill>
              <a:latin typeface="Microsoft JhengHei"/>
              <a:ea typeface="Microsoft JhengHei"/>
              <a:cs typeface="Microsoft JhengHei"/>
              <a:sym typeface="Microsoft JhengHei"/>
            </a:endParaRPr>
          </a:p>
        </p:txBody>
      </p:sp>
      <p:sp>
        <p:nvSpPr>
          <p:cNvPr id="618" name="Google Shape;618;p31"/>
          <p:cNvSpPr txBox="1"/>
          <p:nvPr/>
        </p:nvSpPr>
        <p:spPr>
          <a:xfrm>
            <a:off x="8560974" y="3300125"/>
            <a:ext cx="3141618" cy="646331"/>
          </a:xfrm>
          <a:prstGeom prst="rect">
            <a:avLst/>
          </a:prstGeom>
          <a:noFill/>
          <a:ln w="28575"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zh-TW" sz="1800" b="1">
                <a:solidFill>
                  <a:schemeClr val="dk1"/>
                </a:solidFill>
                <a:latin typeface="Trebuchet MS"/>
                <a:ea typeface="Trebuchet MS"/>
                <a:cs typeface="Trebuchet MS"/>
                <a:sym typeface="Trebuchet MS"/>
              </a:rPr>
              <a:t> 健體、藝術、綜合與</a:t>
            </a:r>
            <a:r>
              <a:rPr lang="zh-TW" sz="1800" b="1">
                <a:solidFill>
                  <a:schemeClr val="accent2"/>
                </a:solidFill>
                <a:latin typeface="Trebuchet MS"/>
                <a:ea typeface="Trebuchet MS"/>
                <a:cs typeface="Trebuchet MS"/>
                <a:sym typeface="Trebuchet MS"/>
              </a:rPr>
              <a:t>科技</a:t>
            </a:r>
            <a:r>
              <a:rPr lang="zh-TW" sz="1800" b="1">
                <a:solidFill>
                  <a:schemeClr val="dk1"/>
                </a:solidFill>
                <a:latin typeface="Trebuchet MS"/>
                <a:ea typeface="Trebuchet MS"/>
                <a:cs typeface="Trebuchet MS"/>
                <a:sym typeface="Trebuchet MS"/>
              </a:rPr>
              <a:t>等</a:t>
            </a:r>
            <a:endParaRPr sz="1800" b="1">
              <a:solidFill>
                <a:schemeClr val="dk1"/>
              </a:solidFill>
              <a:latin typeface="Trebuchet MS"/>
              <a:ea typeface="Trebuchet MS"/>
              <a:cs typeface="Trebuchet MS"/>
              <a:sym typeface="Trebuchet MS"/>
            </a:endParaRPr>
          </a:p>
          <a:p>
            <a:pPr marL="0" marR="0" lvl="0" indent="0" algn="l" rtl="0">
              <a:spcBef>
                <a:spcPts val="0"/>
              </a:spcBef>
              <a:spcAft>
                <a:spcPts val="0"/>
              </a:spcAft>
              <a:buNone/>
            </a:pPr>
            <a:r>
              <a:rPr lang="zh-TW" sz="1800" b="1" u="sng">
                <a:solidFill>
                  <a:schemeClr val="accent2"/>
                </a:solidFill>
                <a:latin typeface="Trebuchet MS"/>
                <a:ea typeface="Trebuchet MS"/>
                <a:cs typeface="Trebuchet MS"/>
                <a:sym typeface="Trebuchet MS"/>
              </a:rPr>
              <a:t> 4領域任選 3 領域</a:t>
            </a:r>
            <a:r>
              <a:rPr lang="zh-TW" sz="1800" b="1">
                <a:solidFill>
                  <a:schemeClr val="accent2"/>
                </a:solidFill>
                <a:latin typeface="Trebuchet MS"/>
                <a:ea typeface="Trebuchet MS"/>
                <a:cs typeface="Trebuchet MS"/>
                <a:sym typeface="Trebuchet MS"/>
              </a:rPr>
              <a:t>及格</a:t>
            </a:r>
            <a:endParaRPr sz="1800">
              <a:solidFill>
                <a:schemeClr val="accent2"/>
              </a:solidFill>
              <a:latin typeface="Trebuchet MS"/>
              <a:ea typeface="Trebuchet MS"/>
              <a:cs typeface="Trebuchet MS"/>
              <a:sym typeface="Trebuchet MS"/>
            </a:endParaRPr>
          </a:p>
        </p:txBody>
      </p:sp>
      <p:sp>
        <p:nvSpPr>
          <p:cNvPr id="619" name="Google Shape;619;p31"/>
          <p:cNvSpPr txBox="1"/>
          <p:nvPr/>
        </p:nvSpPr>
        <p:spPr>
          <a:xfrm>
            <a:off x="8653527" y="5294328"/>
            <a:ext cx="3049065" cy="646331"/>
          </a:xfrm>
          <a:prstGeom prst="rect">
            <a:avLst/>
          </a:prstGeom>
          <a:solidFill>
            <a:schemeClr val="lt1"/>
          </a:solidFill>
          <a:ln w="28575"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zh-TW" sz="1800" b="1">
                <a:solidFill>
                  <a:schemeClr val="dk1"/>
                </a:solidFill>
                <a:latin typeface="Microsoft JhengHei"/>
                <a:ea typeface="Microsoft JhengHei"/>
                <a:cs typeface="Microsoft JhengHei"/>
                <a:sym typeface="Microsoft JhengHei"/>
              </a:rPr>
              <a:t> </a:t>
            </a:r>
            <a:r>
              <a:rPr lang="zh-TW" sz="1800" b="1">
                <a:solidFill>
                  <a:schemeClr val="dk1"/>
                </a:solidFill>
                <a:latin typeface="Trebuchet MS"/>
                <a:ea typeface="Trebuchet MS"/>
                <a:cs typeface="Trebuchet MS"/>
                <a:sym typeface="Trebuchet MS"/>
              </a:rPr>
              <a:t>健體、藝術、綜合與</a:t>
            </a:r>
            <a:r>
              <a:rPr lang="zh-TW" sz="1800" b="1">
                <a:solidFill>
                  <a:srgbClr val="FF0000"/>
                </a:solidFill>
                <a:latin typeface="Trebuchet MS"/>
                <a:ea typeface="Trebuchet MS"/>
                <a:cs typeface="Trebuchet MS"/>
                <a:sym typeface="Trebuchet MS"/>
              </a:rPr>
              <a:t>科技</a:t>
            </a:r>
            <a:r>
              <a:rPr lang="zh-TW" sz="1800" b="1">
                <a:solidFill>
                  <a:schemeClr val="dk1"/>
                </a:solidFill>
                <a:latin typeface="Trebuchet MS"/>
                <a:ea typeface="Trebuchet MS"/>
                <a:cs typeface="Trebuchet MS"/>
                <a:sym typeface="Trebuchet MS"/>
              </a:rPr>
              <a:t>等</a:t>
            </a:r>
            <a:endParaRPr sz="1800" b="1">
              <a:solidFill>
                <a:schemeClr val="dk1"/>
              </a:solidFill>
              <a:latin typeface="Trebuchet MS"/>
              <a:ea typeface="Trebuchet MS"/>
              <a:cs typeface="Trebuchet MS"/>
              <a:sym typeface="Trebuchet MS"/>
            </a:endParaRPr>
          </a:p>
          <a:p>
            <a:pPr marL="0" marR="0" lvl="0" indent="0" algn="l" rtl="0">
              <a:spcBef>
                <a:spcPts val="0"/>
              </a:spcBef>
              <a:spcAft>
                <a:spcPts val="0"/>
              </a:spcAft>
              <a:buNone/>
            </a:pPr>
            <a:r>
              <a:rPr lang="zh-TW" sz="1800" b="1">
                <a:solidFill>
                  <a:srgbClr val="FF0000"/>
                </a:solidFill>
                <a:latin typeface="Trebuchet MS"/>
                <a:ea typeface="Trebuchet MS"/>
                <a:cs typeface="Trebuchet MS"/>
                <a:sym typeface="Trebuchet MS"/>
              </a:rPr>
              <a:t>  </a:t>
            </a:r>
            <a:r>
              <a:rPr lang="zh-TW" sz="1800" b="1" u="sng">
                <a:solidFill>
                  <a:srgbClr val="FF0000"/>
                </a:solidFill>
                <a:latin typeface="Trebuchet MS"/>
                <a:ea typeface="Trebuchet MS"/>
                <a:cs typeface="Trebuchet MS"/>
                <a:sym typeface="Trebuchet MS"/>
              </a:rPr>
              <a:t>4領域</a:t>
            </a:r>
            <a:r>
              <a:rPr lang="zh-TW" sz="1800" b="1">
                <a:solidFill>
                  <a:srgbClr val="FF0000"/>
                </a:solidFill>
                <a:latin typeface="Trebuchet MS"/>
                <a:ea typeface="Trebuchet MS"/>
                <a:cs typeface="Trebuchet MS"/>
                <a:sym typeface="Trebuchet MS"/>
              </a:rPr>
              <a:t>及格</a:t>
            </a:r>
            <a:endParaRPr sz="1800">
              <a:solidFill>
                <a:schemeClr val="dk1"/>
              </a:solidFill>
              <a:latin typeface="Trebuchet MS"/>
              <a:ea typeface="Trebuchet MS"/>
              <a:cs typeface="Trebuchet MS"/>
              <a:sym typeface="Trebuchet MS"/>
            </a:endParaRPr>
          </a:p>
        </p:txBody>
      </p:sp>
      <p:sp>
        <p:nvSpPr>
          <p:cNvPr id="620" name="Google Shape;620;p31"/>
          <p:cNvSpPr/>
          <p:nvPr/>
        </p:nvSpPr>
        <p:spPr>
          <a:xfrm rot="-1327466">
            <a:off x="4161573" y="3152643"/>
            <a:ext cx="1113082" cy="550545"/>
          </a:xfrm>
          <a:prstGeom prst="rightArrow">
            <a:avLst>
              <a:gd name="adj1" fmla="val 50000"/>
              <a:gd name="adj2" fmla="val 50000"/>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621" name="Google Shape;621;p31"/>
          <p:cNvSpPr/>
          <p:nvPr/>
        </p:nvSpPr>
        <p:spPr>
          <a:xfrm>
            <a:off x="5433273" y="2773543"/>
            <a:ext cx="2969083"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2800" b="1" u="sng">
                <a:solidFill>
                  <a:schemeClr val="accent2"/>
                </a:solidFill>
                <a:latin typeface="Trebuchet MS"/>
                <a:ea typeface="Trebuchet MS"/>
                <a:cs typeface="Trebuchet MS"/>
                <a:sym typeface="Trebuchet MS"/>
              </a:rPr>
              <a:t>111學年度前入學</a:t>
            </a:r>
            <a:endParaRPr sz="2800" b="1" u="sng">
              <a:solidFill>
                <a:schemeClr val="accent2"/>
              </a:solidFill>
              <a:latin typeface="Trebuchet MS"/>
              <a:ea typeface="Trebuchet MS"/>
              <a:cs typeface="Trebuchet MS"/>
              <a:sym typeface="Trebuchet MS"/>
            </a:endParaRPr>
          </a:p>
          <a:p>
            <a:pPr marL="0" marR="0" lvl="0" indent="0" algn="l" rtl="0">
              <a:spcBef>
                <a:spcPts val="0"/>
              </a:spcBef>
              <a:spcAft>
                <a:spcPts val="0"/>
              </a:spcAft>
              <a:buNone/>
            </a:pPr>
            <a:r>
              <a:rPr lang="zh-TW" sz="2800">
                <a:solidFill>
                  <a:schemeClr val="dk1"/>
                </a:solidFill>
                <a:latin typeface="Trebuchet MS"/>
                <a:ea typeface="Trebuchet MS"/>
                <a:cs typeface="Trebuchet MS"/>
                <a:sym typeface="Trebuchet MS"/>
              </a:rPr>
              <a:t>之國民中學學生</a:t>
            </a:r>
            <a:endParaRPr/>
          </a:p>
        </p:txBody>
      </p:sp>
      <p:sp>
        <p:nvSpPr>
          <p:cNvPr id="622" name="Google Shape;622;p31"/>
          <p:cNvSpPr/>
          <p:nvPr/>
        </p:nvSpPr>
        <p:spPr>
          <a:xfrm>
            <a:off x="5481972" y="4762755"/>
            <a:ext cx="3171555"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2800" b="1" u="sng">
                <a:solidFill>
                  <a:srgbClr val="FF0000"/>
                </a:solidFill>
                <a:latin typeface="Trebuchet MS"/>
                <a:ea typeface="Trebuchet MS"/>
                <a:cs typeface="Trebuchet MS"/>
                <a:sym typeface="Trebuchet MS"/>
              </a:rPr>
              <a:t>111學年度起入學</a:t>
            </a:r>
            <a:r>
              <a:rPr lang="zh-TW" sz="2800">
                <a:solidFill>
                  <a:schemeClr val="dk1"/>
                </a:solidFill>
                <a:latin typeface="Trebuchet MS"/>
                <a:ea typeface="Trebuchet MS"/>
                <a:cs typeface="Trebuchet MS"/>
                <a:sym typeface="Trebuchet MS"/>
              </a:rPr>
              <a:t>之國民中學學生</a:t>
            </a:r>
            <a:endParaRPr sz="2800">
              <a:solidFill>
                <a:schemeClr val="dk1"/>
              </a:solidFill>
              <a:latin typeface="Trebuchet MS"/>
              <a:ea typeface="Trebuchet MS"/>
              <a:cs typeface="Trebuchet MS"/>
              <a:sym typeface="Trebuchet MS"/>
            </a:endParaRPr>
          </a:p>
        </p:txBody>
      </p:sp>
      <p:sp>
        <p:nvSpPr>
          <p:cNvPr id="623" name="Google Shape;623;p31"/>
          <p:cNvSpPr/>
          <p:nvPr/>
        </p:nvSpPr>
        <p:spPr>
          <a:xfrm>
            <a:off x="8478277" y="2619136"/>
            <a:ext cx="6096000" cy="646331"/>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accent2"/>
              </a:buClr>
              <a:buSzPts val="1800"/>
              <a:buFont typeface="Noto Sans Symbols"/>
              <a:buChar char="●"/>
            </a:pPr>
            <a:r>
              <a:rPr lang="zh-TW" sz="1800" b="1">
                <a:solidFill>
                  <a:schemeClr val="accent2"/>
                </a:solidFill>
                <a:latin typeface="Trebuchet MS"/>
                <a:ea typeface="Trebuchet MS"/>
                <a:cs typeface="Trebuchet MS"/>
                <a:sym typeface="Trebuchet MS"/>
              </a:rPr>
              <a:t>服務學習</a:t>
            </a:r>
            <a:r>
              <a:rPr lang="zh-TW" sz="1800" b="1">
                <a:solidFill>
                  <a:schemeClr val="dk1"/>
                </a:solidFill>
                <a:latin typeface="Trebuchet MS"/>
                <a:ea typeface="Trebuchet MS"/>
                <a:cs typeface="Trebuchet MS"/>
                <a:sym typeface="Trebuchet MS"/>
              </a:rPr>
              <a:t>總計</a:t>
            </a:r>
            <a:r>
              <a:rPr lang="zh-TW" sz="1800" b="1">
                <a:solidFill>
                  <a:schemeClr val="accent2"/>
                </a:solidFill>
                <a:latin typeface="Microsoft JhengHei"/>
                <a:ea typeface="Microsoft JhengHei"/>
                <a:cs typeface="Microsoft JhengHei"/>
                <a:sym typeface="Microsoft JhengHei"/>
              </a:rPr>
              <a:t>15</a:t>
            </a:r>
            <a:r>
              <a:rPr lang="zh-TW" sz="1800">
                <a:solidFill>
                  <a:schemeClr val="dk1"/>
                </a:solidFill>
                <a:latin typeface="Microsoft JhengHei"/>
                <a:ea typeface="Microsoft JhengHei"/>
                <a:cs typeface="Microsoft JhengHei"/>
                <a:sym typeface="Microsoft JhengHei"/>
              </a:rPr>
              <a:t>分</a:t>
            </a:r>
            <a:endParaRPr sz="1800" b="1">
              <a:solidFill>
                <a:srgbClr val="FF0000"/>
              </a:solidFill>
              <a:latin typeface="Trebuchet MS"/>
              <a:ea typeface="Trebuchet MS"/>
              <a:cs typeface="Trebuchet MS"/>
              <a:sym typeface="Trebuchet MS"/>
            </a:endParaRPr>
          </a:p>
          <a:p>
            <a:pPr marL="285750" marR="0" lvl="0" indent="-285750" algn="l" rtl="0">
              <a:spcBef>
                <a:spcPts val="0"/>
              </a:spcBef>
              <a:spcAft>
                <a:spcPts val="0"/>
              </a:spcAft>
              <a:buClr>
                <a:schemeClr val="accent2"/>
              </a:buClr>
              <a:buSzPts val="1800"/>
              <a:buFont typeface="Noto Sans Symbols"/>
              <a:buChar char="●"/>
            </a:pPr>
            <a:r>
              <a:rPr lang="zh-TW" sz="1800" b="1">
                <a:solidFill>
                  <a:schemeClr val="accent2"/>
                </a:solidFill>
                <a:latin typeface="Trebuchet MS"/>
                <a:ea typeface="Trebuchet MS"/>
                <a:cs typeface="Trebuchet MS"/>
                <a:sym typeface="Trebuchet MS"/>
              </a:rPr>
              <a:t>均衡學習</a:t>
            </a:r>
            <a:r>
              <a:rPr lang="zh-TW" sz="1800" b="1">
                <a:solidFill>
                  <a:schemeClr val="dk1"/>
                </a:solidFill>
                <a:latin typeface="Trebuchet MS"/>
                <a:ea typeface="Trebuchet MS"/>
                <a:cs typeface="Trebuchet MS"/>
                <a:sym typeface="Trebuchet MS"/>
              </a:rPr>
              <a:t>總計</a:t>
            </a:r>
            <a:r>
              <a:rPr lang="zh-TW" sz="1800" b="1">
                <a:solidFill>
                  <a:schemeClr val="accent2"/>
                </a:solidFill>
                <a:latin typeface="Trebuchet MS"/>
                <a:ea typeface="Trebuchet MS"/>
                <a:cs typeface="Trebuchet MS"/>
                <a:sym typeface="Trebuchet MS"/>
              </a:rPr>
              <a:t>21</a:t>
            </a:r>
            <a:r>
              <a:rPr lang="zh-TW" sz="1800" b="1">
                <a:solidFill>
                  <a:schemeClr val="dk1"/>
                </a:solidFill>
                <a:latin typeface="Trebuchet MS"/>
                <a:ea typeface="Trebuchet MS"/>
                <a:cs typeface="Trebuchet MS"/>
                <a:sym typeface="Trebuchet MS"/>
              </a:rPr>
              <a:t>分</a:t>
            </a:r>
            <a:endParaRPr sz="1800" b="1">
              <a:solidFill>
                <a:schemeClr val="dk1"/>
              </a:solidFill>
              <a:latin typeface="Trebuchet MS"/>
              <a:ea typeface="Trebuchet MS"/>
              <a:cs typeface="Trebuchet MS"/>
              <a:sym typeface="Trebuchet MS"/>
            </a:endParaRPr>
          </a:p>
        </p:txBody>
      </p:sp>
      <p:sp>
        <p:nvSpPr>
          <p:cNvPr id="624" name="Google Shape;624;p31"/>
          <p:cNvSpPr/>
          <p:nvPr/>
        </p:nvSpPr>
        <p:spPr>
          <a:xfrm>
            <a:off x="8560974" y="4597949"/>
            <a:ext cx="2827799" cy="646331"/>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F0000"/>
              </a:buClr>
              <a:buSzPts val="1800"/>
              <a:buFont typeface="Noto Sans Symbols"/>
              <a:buChar char="●"/>
            </a:pPr>
            <a:r>
              <a:rPr lang="zh-TW" sz="1800" b="1">
                <a:solidFill>
                  <a:srgbClr val="FF0000"/>
                </a:solidFill>
                <a:latin typeface="Microsoft JhengHei"/>
                <a:ea typeface="Microsoft JhengHei"/>
                <a:cs typeface="Microsoft JhengHei"/>
                <a:sym typeface="Microsoft JhengHei"/>
              </a:rPr>
              <a:t>服務學習</a:t>
            </a:r>
            <a:r>
              <a:rPr lang="zh-TW" sz="1800">
                <a:solidFill>
                  <a:schemeClr val="dk1"/>
                </a:solidFill>
                <a:latin typeface="Microsoft JhengHei"/>
                <a:ea typeface="Microsoft JhengHei"/>
                <a:cs typeface="Microsoft JhengHei"/>
                <a:sym typeface="Microsoft JhengHei"/>
              </a:rPr>
              <a:t>總計</a:t>
            </a:r>
            <a:r>
              <a:rPr lang="zh-TW" sz="1800" b="1">
                <a:solidFill>
                  <a:srgbClr val="FF0000"/>
                </a:solidFill>
                <a:latin typeface="Microsoft JhengHei"/>
                <a:ea typeface="Microsoft JhengHei"/>
                <a:cs typeface="Microsoft JhengHei"/>
                <a:sym typeface="Microsoft JhengHei"/>
              </a:rPr>
              <a:t>12</a:t>
            </a:r>
            <a:r>
              <a:rPr lang="zh-TW" sz="1800">
                <a:solidFill>
                  <a:schemeClr val="dk1"/>
                </a:solidFill>
                <a:latin typeface="Microsoft JhengHei"/>
                <a:ea typeface="Microsoft JhengHei"/>
                <a:cs typeface="Microsoft JhengHei"/>
                <a:sym typeface="Microsoft JhengHei"/>
              </a:rPr>
              <a:t>分</a:t>
            </a:r>
            <a:endParaRPr sz="1800">
              <a:solidFill>
                <a:schemeClr val="dk1"/>
              </a:solidFill>
              <a:latin typeface="Microsoft JhengHei"/>
              <a:ea typeface="Microsoft JhengHei"/>
              <a:cs typeface="Microsoft JhengHei"/>
              <a:sym typeface="Microsoft JhengHei"/>
            </a:endParaRPr>
          </a:p>
          <a:p>
            <a:pPr marL="285750" marR="0" lvl="0" indent="-285750" algn="l" rtl="0">
              <a:spcBef>
                <a:spcPts val="0"/>
              </a:spcBef>
              <a:spcAft>
                <a:spcPts val="0"/>
              </a:spcAft>
              <a:buClr>
                <a:srgbClr val="FF0000"/>
              </a:buClr>
              <a:buSzPts val="1800"/>
              <a:buFont typeface="Noto Sans Symbols"/>
              <a:buChar char="●"/>
            </a:pPr>
            <a:r>
              <a:rPr lang="zh-TW" sz="1800" b="1">
                <a:solidFill>
                  <a:srgbClr val="FF0000"/>
                </a:solidFill>
                <a:latin typeface="Microsoft JhengHei"/>
                <a:ea typeface="Microsoft JhengHei"/>
                <a:cs typeface="Microsoft JhengHei"/>
                <a:sym typeface="Microsoft JhengHei"/>
              </a:rPr>
              <a:t>均衡學習</a:t>
            </a:r>
            <a:r>
              <a:rPr lang="zh-TW" sz="1800">
                <a:solidFill>
                  <a:schemeClr val="dk1"/>
                </a:solidFill>
                <a:latin typeface="Microsoft JhengHei"/>
                <a:ea typeface="Microsoft JhengHei"/>
                <a:cs typeface="Microsoft JhengHei"/>
                <a:sym typeface="Microsoft JhengHei"/>
              </a:rPr>
              <a:t>總計</a:t>
            </a:r>
            <a:r>
              <a:rPr lang="zh-TW" sz="1800" b="1">
                <a:solidFill>
                  <a:srgbClr val="FF0000"/>
                </a:solidFill>
                <a:latin typeface="Microsoft JhengHei"/>
                <a:ea typeface="Microsoft JhengHei"/>
                <a:cs typeface="Microsoft JhengHei"/>
                <a:sym typeface="Microsoft JhengHei"/>
              </a:rPr>
              <a:t>24</a:t>
            </a:r>
            <a:r>
              <a:rPr lang="zh-TW" sz="1800">
                <a:solidFill>
                  <a:schemeClr val="dk1"/>
                </a:solidFill>
                <a:latin typeface="Microsoft JhengHei"/>
                <a:ea typeface="Microsoft JhengHei"/>
                <a:cs typeface="Microsoft JhengHei"/>
                <a:sym typeface="Microsoft JhengHei"/>
              </a:rPr>
              <a:t>分</a:t>
            </a:r>
            <a:endParaRPr sz="1800">
              <a:solidFill>
                <a:schemeClr val="dk1"/>
              </a:solidFill>
              <a:latin typeface="Microsoft JhengHei"/>
              <a:ea typeface="Microsoft JhengHei"/>
              <a:cs typeface="Microsoft JhengHei"/>
              <a:sym typeface="Microsoft JhengHei"/>
            </a:endParaRPr>
          </a:p>
        </p:txBody>
      </p:sp>
      <p:sp>
        <p:nvSpPr>
          <p:cNvPr id="625" name="Google Shape;625;p31"/>
          <p:cNvSpPr/>
          <p:nvPr/>
        </p:nvSpPr>
        <p:spPr>
          <a:xfrm rot="1406514">
            <a:off x="4256617" y="4767136"/>
            <a:ext cx="1113082" cy="550545"/>
          </a:xfrm>
          <a:prstGeom prst="rightArrow">
            <a:avLst>
              <a:gd name="adj1" fmla="val 50000"/>
              <a:gd name="adj2" fmla="val 50000"/>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626" name="Google Shape;626;p31"/>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ltLang="zh-TW"/>
              <a:t>29</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83553" y="1350348"/>
            <a:ext cx="665846" cy="4974252"/>
          </a:xfrm>
        </p:spPr>
        <p:txBody>
          <a:bodyPr>
            <a:normAutofit fontScale="90000"/>
          </a:bodyPr>
          <a:lstStyle/>
          <a:p>
            <a:pPr algn="ctr">
              <a:lnSpc>
                <a:spcPct val="85000"/>
              </a:lnSpc>
            </a:pPr>
            <a:r>
              <a:rPr lang="zh-TW" altLang="en-US" dirty="0">
                <a:latin typeface="+mj-ea"/>
              </a:rPr>
              <a:t>十二年國民基本教育政策架構</a:t>
            </a:r>
          </a:p>
        </p:txBody>
      </p:sp>
      <p:pic>
        <p:nvPicPr>
          <p:cNvPr id="6" name="Picture 2" descr="「三大願景」的圖片搜尋結果"/>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26733" y="0"/>
            <a:ext cx="8529371" cy="6805349"/>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圓角 2">
            <a:extLst>
              <a:ext uri="{FF2B5EF4-FFF2-40B4-BE49-F238E27FC236}">
                <a16:creationId xmlns:a16="http://schemas.microsoft.com/office/drawing/2014/main" id="{BFEA9533-DDC5-4384-9689-FCEE4E181AB6}"/>
              </a:ext>
            </a:extLst>
          </p:cNvPr>
          <p:cNvSpPr/>
          <p:nvPr/>
        </p:nvSpPr>
        <p:spPr>
          <a:xfrm>
            <a:off x="9668933" y="3115733"/>
            <a:ext cx="897467" cy="3522134"/>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FFFFFF"/>
              </a:solidFill>
              <a:effectLst/>
              <a:uLnTx/>
              <a:uFillTx/>
              <a:latin typeface="Microsoft JhengHei UI"/>
              <a:ea typeface="Microsoft JhengHei UI"/>
              <a:cs typeface="+mn-cs"/>
            </a:endParaRPr>
          </a:p>
        </p:txBody>
      </p:sp>
    </p:spTree>
    <p:extLst>
      <p:ext uri="{BB962C8B-B14F-4D97-AF65-F5344CB8AC3E}">
        <p14:creationId xmlns:p14="http://schemas.microsoft.com/office/powerpoint/2010/main" val="17661959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2" name="Google Shape;632;p32"/>
          <p:cNvSpPr txBox="1">
            <a:spLocks noGrp="1"/>
          </p:cNvSpPr>
          <p:nvPr>
            <p:ph type="title"/>
          </p:nvPr>
        </p:nvSpPr>
        <p:spPr>
          <a:xfrm>
            <a:off x="1077929" y="150314"/>
            <a:ext cx="10058400" cy="688932"/>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SzPct val="100000"/>
              <a:buFont typeface="Microsoft JhengHei"/>
              <a:buNone/>
            </a:pPr>
            <a:r>
              <a:rPr lang="zh-TW" sz="3600">
                <a:latin typeface="Microsoft JhengHei"/>
                <a:ea typeface="Microsoft JhengHei"/>
                <a:cs typeface="Microsoft JhengHei"/>
                <a:sym typeface="Microsoft JhengHei"/>
              </a:rPr>
              <a:t>115學年度免試入學比序項目積分對照表</a:t>
            </a:r>
            <a:br>
              <a:rPr lang="zh-TW" sz="3600">
                <a:latin typeface="Microsoft JhengHei"/>
                <a:ea typeface="Microsoft JhengHei"/>
                <a:cs typeface="Microsoft JhengHei"/>
                <a:sym typeface="Microsoft JhengHei"/>
              </a:rPr>
            </a:br>
            <a:r>
              <a:rPr lang="zh-TW" sz="3600">
                <a:latin typeface="Microsoft JhengHei"/>
                <a:ea typeface="Microsoft JhengHei"/>
                <a:cs typeface="Microsoft JhengHei"/>
                <a:sym typeface="Microsoft JhengHei"/>
              </a:rPr>
              <a:t>(111學年度後入學之學生適用)</a:t>
            </a:r>
            <a:endParaRPr sz="3600">
              <a:latin typeface="Microsoft JhengHei"/>
              <a:ea typeface="Microsoft JhengHei"/>
              <a:cs typeface="Microsoft JhengHei"/>
              <a:sym typeface="Microsoft JhengHei"/>
            </a:endParaRPr>
          </a:p>
        </p:txBody>
      </p:sp>
      <p:graphicFrame>
        <p:nvGraphicFramePr>
          <p:cNvPr id="633" name="Google Shape;633;p32"/>
          <p:cNvGraphicFramePr/>
          <p:nvPr/>
        </p:nvGraphicFramePr>
        <p:xfrm>
          <a:off x="325273" y="909696"/>
          <a:ext cx="11164700" cy="5863725"/>
        </p:xfrm>
        <a:graphic>
          <a:graphicData uri="http://schemas.openxmlformats.org/drawingml/2006/table">
            <a:tbl>
              <a:tblPr firstRow="1" firstCol="1" bandRow="1" bandCol="1">
                <a:noFill/>
                <a:tableStyleId>{5E14EEC4-98BE-4D64-A1D3-F70A821953EA}</a:tableStyleId>
              </a:tblPr>
              <a:tblGrid>
                <a:gridCol w="411300">
                  <a:extLst>
                    <a:ext uri="{9D8B030D-6E8A-4147-A177-3AD203B41FA5}">
                      <a16:colId xmlns:a16="http://schemas.microsoft.com/office/drawing/2014/main" val="20000"/>
                    </a:ext>
                  </a:extLst>
                </a:gridCol>
                <a:gridCol w="397600">
                  <a:extLst>
                    <a:ext uri="{9D8B030D-6E8A-4147-A177-3AD203B41FA5}">
                      <a16:colId xmlns:a16="http://schemas.microsoft.com/office/drawing/2014/main" val="20001"/>
                    </a:ext>
                  </a:extLst>
                </a:gridCol>
                <a:gridCol w="750125">
                  <a:extLst>
                    <a:ext uri="{9D8B030D-6E8A-4147-A177-3AD203B41FA5}">
                      <a16:colId xmlns:a16="http://schemas.microsoft.com/office/drawing/2014/main" val="20002"/>
                    </a:ext>
                  </a:extLst>
                </a:gridCol>
                <a:gridCol w="923450">
                  <a:extLst>
                    <a:ext uri="{9D8B030D-6E8A-4147-A177-3AD203B41FA5}">
                      <a16:colId xmlns:a16="http://schemas.microsoft.com/office/drawing/2014/main" val="20003"/>
                    </a:ext>
                  </a:extLst>
                </a:gridCol>
                <a:gridCol w="524600">
                  <a:extLst>
                    <a:ext uri="{9D8B030D-6E8A-4147-A177-3AD203B41FA5}">
                      <a16:colId xmlns:a16="http://schemas.microsoft.com/office/drawing/2014/main" val="20004"/>
                    </a:ext>
                  </a:extLst>
                </a:gridCol>
                <a:gridCol w="345950">
                  <a:extLst>
                    <a:ext uri="{9D8B030D-6E8A-4147-A177-3AD203B41FA5}">
                      <a16:colId xmlns:a16="http://schemas.microsoft.com/office/drawing/2014/main" val="20005"/>
                    </a:ext>
                  </a:extLst>
                </a:gridCol>
                <a:gridCol w="154250">
                  <a:extLst>
                    <a:ext uri="{9D8B030D-6E8A-4147-A177-3AD203B41FA5}">
                      <a16:colId xmlns:a16="http://schemas.microsoft.com/office/drawing/2014/main" val="20006"/>
                    </a:ext>
                  </a:extLst>
                </a:gridCol>
                <a:gridCol w="710625">
                  <a:extLst>
                    <a:ext uri="{9D8B030D-6E8A-4147-A177-3AD203B41FA5}">
                      <a16:colId xmlns:a16="http://schemas.microsoft.com/office/drawing/2014/main" val="20007"/>
                    </a:ext>
                  </a:extLst>
                </a:gridCol>
                <a:gridCol w="214500">
                  <a:extLst>
                    <a:ext uri="{9D8B030D-6E8A-4147-A177-3AD203B41FA5}">
                      <a16:colId xmlns:a16="http://schemas.microsoft.com/office/drawing/2014/main" val="20008"/>
                    </a:ext>
                  </a:extLst>
                </a:gridCol>
                <a:gridCol w="164625">
                  <a:extLst>
                    <a:ext uri="{9D8B030D-6E8A-4147-A177-3AD203B41FA5}">
                      <a16:colId xmlns:a16="http://schemas.microsoft.com/office/drawing/2014/main" val="20009"/>
                    </a:ext>
                  </a:extLst>
                </a:gridCol>
                <a:gridCol w="550900">
                  <a:extLst>
                    <a:ext uri="{9D8B030D-6E8A-4147-A177-3AD203B41FA5}">
                      <a16:colId xmlns:a16="http://schemas.microsoft.com/office/drawing/2014/main" val="20010"/>
                    </a:ext>
                  </a:extLst>
                </a:gridCol>
                <a:gridCol w="173600">
                  <a:extLst>
                    <a:ext uri="{9D8B030D-6E8A-4147-A177-3AD203B41FA5}">
                      <a16:colId xmlns:a16="http://schemas.microsoft.com/office/drawing/2014/main" val="20011"/>
                    </a:ext>
                  </a:extLst>
                </a:gridCol>
                <a:gridCol w="340225">
                  <a:extLst>
                    <a:ext uri="{9D8B030D-6E8A-4147-A177-3AD203B41FA5}">
                      <a16:colId xmlns:a16="http://schemas.microsoft.com/office/drawing/2014/main" val="20012"/>
                    </a:ext>
                  </a:extLst>
                </a:gridCol>
                <a:gridCol w="225300">
                  <a:extLst>
                    <a:ext uri="{9D8B030D-6E8A-4147-A177-3AD203B41FA5}">
                      <a16:colId xmlns:a16="http://schemas.microsoft.com/office/drawing/2014/main" val="20013"/>
                    </a:ext>
                  </a:extLst>
                </a:gridCol>
                <a:gridCol w="172975">
                  <a:extLst>
                    <a:ext uri="{9D8B030D-6E8A-4147-A177-3AD203B41FA5}">
                      <a16:colId xmlns:a16="http://schemas.microsoft.com/office/drawing/2014/main" val="20014"/>
                    </a:ext>
                  </a:extLst>
                </a:gridCol>
                <a:gridCol w="566225">
                  <a:extLst>
                    <a:ext uri="{9D8B030D-6E8A-4147-A177-3AD203B41FA5}">
                      <a16:colId xmlns:a16="http://schemas.microsoft.com/office/drawing/2014/main" val="20015"/>
                    </a:ext>
                  </a:extLst>
                </a:gridCol>
                <a:gridCol w="298675">
                  <a:extLst>
                    <a:ext uri="{9D8B030D-6E8A-4147-A177-3AD203B41FA5}">
                      <a16:colId xmlns:a16="http://schemas.microsoft.com/office/drawing/2014/main" val="20016"/>
                    </a:ext>
                  </a:extLst>
                </a:gridCol>
                <a:gridCol w="398850">
                  <a:extLst>
                    <a:ext uri="{9D8B030D-6E8A-4147-A177-3AD203B41FA5}">
                      <a16:colId xmlns:a16="http://schemas.microsoft.com/office/drawing/2014/main" val="20017"/>
                    </a:ext>
                  </a:extLst>
                </a:gridCol>
                <a:gridCol w="354675">
                  <a:extLst>
                    <a:ext uri="{9D8B030D-6E8A-4147-A177-3AD203B41FA5}">
                      <a16:colId xmlns:a16="http://schemas.microsoft.com/office/drawing/2014/main" val="20018"/>
                    </a:ext>
                  </a:extLst>
                </a:gridCol>
                <a:gridCol w="164250">
                  <a:extLst>
                    <a:ext uri="{9D8B030D-6E8A-4147-A177-3AD203B41FA5}">
                      <a16:colId xmlns:a16="http://schemas.microsoft.com/office/drawing/2014/main" val="20019"/>
                    </a:ext>
                  </a:extLst>
                </a:gridCol>
                <a:gridCol w="864900">
                  <a:extLst>
                    <a:ext uri="{9D8B030D-6E8A-4147-A177-3AD203B41FA5}">
                      <a16:colId xmlns:a16="http://schemas.microsoft.com/office/drawing/2014/main" val="20020"/>
                    </a:ext>
                  </a:extLst>
                </a:gridCol>
                <a:gridCol w="2457100">
                  <a:extLst>
                    <a:ext uri="{9D8B030D-6E8A-4147-A177-3AD203B41FA5}">
                      <a16:colId xmlns:a16="http://schemas.microsoft.com/office/drawing/2014/main" val="20021"/>
                    </a:ext>
                  </a:extLst>
                </a:gridCol>
              </a:tblGrid>
              <a:tr h="490850">
                <a:tc>
                  <a:txBody>
                    <a:bodyPr/>
                    <a:lstStyle/>
                    <a:p>
                      <a:pPr marL="0" marR="0" lvl="0" indent="0" algn="ctr" rtl="0">
                        <a:spcBef>
                          <a:spcPts val="0"/>
                        </a:spcBef>
                        <a:spcAft>
                          <a:spcPts val="0"/>
                        </a:spcAft>
                        <a:buNone/>
                      </a:pPr>
                      <a:r>
                        <a:rPr lang="zh-TW" sz="1400">
                          <a:latin typeface="Georgia"/>
                          <a:ea typeface="Georgia"/>
                          <a:cs typeface="Georgia"/>
                          <a:sym typeface="Georgia"/>
                        </a:rPr>
                        <a:t>類別</a:t>
                      </a:r>
                      <a:endParaRPr sz="1400">
                        <a:latin typeface="Georgia"/>
                        <a:ea typeface="Georgia"/>
                        <a:cs typeface="Georgia"/>
                        <a:sym typeface="Georgia"/>
                      </a:endParaRPr>
                    </a:p>
                  </a:txBody>
                  <a:tcPr marL="33175" marR="331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zh-TW" sz="1400">
                          <a:latin typeface="Georgia"/>
                          <a:ea typeface="Georgia"/>
                          <a:cs typeface="Georgia"/>
                          <a:sym typeface="Georgia"/>
                        </a:rPr>
                        <a:t>項目</a:t>
                      </a:r>
                      <a:endParaRPr sz="1400">
                        <a:latin typeface="Georgia"/>
                        <a:ea typeface="Georgia"/>
                        <a:cs typeface="Georgia"/>
                        <a:sym typeface="Georgia"/>
                      </a:endParaRPr>
                    </a:p>
                  </a:txBody>
                  <a:tcPr marL="33175" marR="331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zh-TW" sz="1400">
                          <a:latin typeface="Georgia"/>
                          <a:ea typeface="Georgia"/>
                          <a:cs typeface="Georgia"/>
                          <a:sym typeface="Georgia"/>
                        </a:rPr>
                        <a:t>上限</a:t>
                      </a:r>
                      <a:endParaRPr sz="1400">
                        <a:latin typeface="Georgia"/>
                        <a:ea typeface="Georgia"/>
                        <a:cs typeface="Georgia"/>
                        <a:sym typeface="Georgia"/>
                      </a:endParaRPr>
                    </a:p>
                  </a:txBody>
                  <a:tcPr marL="33175" marR="331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gridSpan="18">
                  <a:txBody>
                    <a:bodyPr/>
                    <a:lstStyle/>
                    <a:p>
                      <a:pPr marL="0" marR="0" lvl="0" indent="0" algn="ctr" rtl="0">
                        <a:spcBef>
                          <a:spcPts val="0"/>
                        </a:spcBef>
                        <a:spcAft>
                          <a:spcPts val="0"/>
                        </a:spcAft>
                        <a:buNone/>
                      </a:pPr>
                      <a:r>
                        <a:rPr lang="zh-TW" sz="1400">
                          <a:latin typeface="Georgia"/>
                          <a:ea typeface="Georgia"/>
                          <a:cs typeface="Georgia"/>
                          <a:sym typeface="Georgia"/>
                        </a:rPr>
                        <a:t>積分換算</a:t>
                      </a:r>
                      <a:endParaRPr sz="1400">
                        <a:latin typeface="Georgia"/>
                        <a:ea typeface="Georgia"/>
                        <a:cs typeface="Georgia"/>
                        <a:sym typeface="Georgia"/>
                      </a:endParaRPr>
                    </a:p>
                  </a:txBody>
                  <a:tcPr marL="33175" marR="331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a:txBody>
                    <a:bodyPr/>
                    <a:lstStyle/>
                    <a:p>
                      <a:pPr marL="0" marR="0" lvl="0" indent="0" algn="ctr" rtl="0">
                        <a:spcBef>
                          <a:spcPts val="0"/>
                        </a:spcBef>
                        <a:spcAft>
                          <a:spcPts val="0"/>
                        </a:spcAft>
                        <a:buNone/>
                      </a:pPr>
                      <a:r>
                        <a:rPr lang="zh-TW" sz="1400">
                          <a:latin typeface="Georgia"/>
                          <a:ea typeface="Georgia"/>
                          <a:cs typeface="Georgia"/>
                          <a:sym typeface="Georgia"/>
                        </a:rPr>
                        <a:t>說明</a:t>
                      </a:r>
                      <a:endParaRPr sz="1400">
                        <a:latin typeface="Georgia"/>
                        <a:ea typeface="Georgia"/>
                        <a:cs typeface="Georgia"/>
                        <a:sym typeface="Georgia"/>
                      </a:endParaRPr>
                    </a:p>
                  </a:txBody>
                  <a:tcPr marL="33175" marR="331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677925">
                <a:tc gridSpan="2">
                  <a:txBody>
                    <a:bodyPr/>
                    <a:lstStyle/>
                    <a:p>
                      <a:pPr marL="0" marR="0" lvl="0" indent="0" algn="ctr" rtl="0">
                        <a:spcBef>
                          <a:spcPts val="0"/>
                        </a:spcBef>
                        <a:spcAft>
                          <a:spcPts val="0"/>
                        </a:spcAft>
                        <a:buNone/>
                      </a:pPr>
                      <a:r>
                        <a:rPr lang="zh-TW" sz="1400">
                          <a:latin typeface="Georgia"/>
                          <a:ea typeface="Georgia"/>
                          <a:cs typeface="Georgia"/>
                          <a:sym typeface="Georgia"/>
                        </a:rPr>
                        <a:t>志願序</a:t>
                      </a:r>
                      <a:endParaRPr sz="1400">
                        <a:latin typeface="Georgia"/>
                        <a:ea typeface="Georgia"/>
                        <a:cs typeface="Georgia"/>
                        <a:sym typeface="Georgia"/>
                      </a:endParaRPr>
                    </a:p>
                  </a:txBody>
                  <a:tcPr marL="33175" marR="331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hMerge="1">
                  <a:txBody>
                    <a:bodyPr/>
                    <a:lstStyle/>
                    <a:p>
                      <a:endParaRPr lang="zh-TW"/>
                    </a:p>
                  </a:txBody>
                  <a:tcPr/>
                </a:tc>
                <a:tc>
                  <a:txBody>
                    <a:bodyPr/>
                    <a:lstStyle/>
                    <a:p>
                      <a:pPr marL="0" marR="0" lvl="0" indent="0" algn="ctr" rtl="0">
                        <a:spcBef>
                          <a:spcPts val="0"/>
                        </a:spcBef>
                        <a:spcAft>
                          <a:spcPts val="0"/>
                        </a:spcAft>
                        <a:buNone/>
                      </a:pPr>
                      <a:r>
                        <a:rPr lang="zh-TW" sz="1400" b="1">
                          <a:solidFill>
                            <a:srgbClr val="FF0000"/>
                          </a:solidFill>
                          <a:latin typeface="Georgia"/>
                          <a:ea typeface="Georgia"/>
                          <a:cs typeface="Georgia"/>
                          <a:sym typeface="Georgia"/>
                        </a:rPr>
                        <a:t>36分</a:t>
                      </a:r>
                      <a:endParaRPr sz="1400" b="1">
                        <a:solidFill>
                          <a:srgbClr val="FF0000"/>
                        </a:solidFill>
                        <a:latin typeface="Georgia"/>
                        <a:ea typeface="Georgia"/>
                        <a:cs typeface="Georgia"/>
                        <a:sym typeface="Georgia"/>
                      </a:endParaRPr>
                    </a:p>
                  </a:txBody>
                  <a:tcPr marL="33175" marR="331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gridSpan="2">
                  <a:txBody>
                    <a:bodyPr/>
                    <a:lstStyle/>
                    <a:p>
                      <a:pPr marL="0" marR="0" lvl="0" indent="0" algn="ctr" rtl="0">
                        <a:spcBef>
                          <a:spcPts val="0"/>
                        </a:spcBef>
                        <a:spcAft>
                          <a:spcPts val="0"/>
                        </a:spcAft>
                        <a:buNone/>
                      </a:pPr>
                      <a:r>
                        <a:rPr lang="zh-TW" sz="1400" b="1">
                          <a:solidFill>
                            <a:srgbClr val="FF0000"/>
                          </a:solidFill>
                          <a:latin typeface="Georgia"/>
                          <a:ea typeface="Georgia"/>
                          <a:cs typeface="Georgia"/>
                          <a:sym typeface="Georgia"/>
                        </a:rPr>
                        <a:t>36分</a:t>
                      </a:r>
                      <a:br>
                        <a:rPr lang="zh-TW" sz="1400">
                          <a:latin typeface="Georgia"/>
                          <a:ea typeface="Georgia"/>
                          <a:cs typeface="Georgia"/>
                          <a:sym typeface="Georgia"/>
                        </a:rPr>
                      </a:br>
                      <a:r>
                        <a:rPr lang="zh-TW" sz="1400">
                          <a:latin typeface="Georgia"/>
                          <a:ea typeface="Georgia"/>
                          <a:cs typeface="Georgia"/>
                          <a:sym typeface="Georgia"/>
                        </a:rPr>
                        <a:t>第1~5志願</a:t>
                      </a:r>
                      <a:endParaRPr sz="1400">
                        <a:latin typeface="Georgia"/>
                        <a:ea typeface="Georgia"/>
                        <a:cs typeface="Georgia"/>
                        <a:sym typeface="Georgia"/>
                      </a:endParaRPr>
                    </a:p>
                  </a:txBody>
                  <a:tcPr marL="33175" marR="331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hMerge="1">
                  <a:txBody>
                    <a:bodyPr/>
                    <a:lstStyle/>
                    <a:p>
                      <a:endParaRPr lang="zh-TW"/>
                    </a:p>
                  </a:txBody>
                  <a:tcPr/>
                </a:tc>
                <a:tc gridSpan="4">
                  <a:txBody>
                    <a:bodyPr/>
                    <a:lstStyle/>
                    <a:p>
                      <a:pPr marL="0" marR="0" lvl="0" indent="0" algn="ctr" rtl="0">
                        <a:spcBef>
                          <a:spcPts val="0"/>
                        </a:spcBef>
                        <a:spcAft>
                          <a:spcPts val="0"/>
                        </a:spcAft>
                        <a:buNone/>
                      </a:pPr>
                      <a:r>
                        <a:rPr lang="zh-TW" sz="1400" b="1">
                          <a:solidFill>
                            <a:srgbClr val="FF0000"/>
                          </a:solidFill>
                          <a:latin typeface="Georgia"/>
                          <a:ea typeface="Georgia"/>
                          <a:cs typeface="Georgia"/>
                          <a:sym typeface="Georgia"/>
                        </a:rPr>
                        <a:t>35分</a:t>
                      </a:r>
                      <a:endParaRPr sz="1400" b="1">
                        <a:solidFill>
                          <a:srgbClr val="FF0000"/>
                        </a:solidFill>
                        <a:latin typeface="Georgia"/>
                        <a:ea typeface="Georgia"/>
                        <a:cs typeface="Georgia"/>
                        <a:sym typeface="Georgia"/>
                      </a:endParaRPr>
                    </a:p>
                    <a:p>
                      <a:pPr marL="0" marR="0" lvl="0" indent="0" algn="ctr" rtl="0">
                        <a:spcBef>
                          <a:spcPts val="0"/>
                        </a:spcBef>
                        <a:spcAft>
                          <a:spcPts val="0"/>
                        </a:spcAft>
                        <a:buNone/>
                      </a:pPr>
                      <a:r>
                        <a:rPr lang="zh-TW" sz="1400">
                          <a:latin typeface="Georgia"/>
                          <a:ea typeface="Georgia"/>
                          <a:cs typeface="Georgia"/>
                          <a:sym typeface="Georgia"/>
                        </a:rPr>
                        <a:t>第6~10志願</a:t>
                      </a:r>
                      <a:endParaRPr sz="1400">
                        <a:latin typeface="Georgia"/>
                        <a:ea typeface="Georgia"/>
                        <a:cs typeface="Georgia"/>
                        <a:sym typeface="Georgia"/>
                      </a:endParaRPr>
                    </a:p>
                  </a:txBody>
                  <a:tcPr marL="33175" marR="331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hMerge="1">
                  <a:txBody>
                    <a:bodyPr/>
                    <a:lstStyle/>
                    <a:p>
                      <a:endParaRPr lang="zh-TW"/>
                    </a:p>
                  </a:txBody>
                  <a:tcPr/>
                </a:tc>
                <a:tc hMerge="1">
                  <a:txBody>
                    <a:bodyPr/>
                    <a:lstStyle/>
                    <a:p>
                      <a:endParaRPr lang="zh-TW"/>
                    </a:p>
                  </a:txBody>
                  <a:tcPr/>
                </a:tc>
                <a:tc hMerge="1">
                  <a:txBody>
                    <a:bodyPr/>
                    <a:lstStyle/>
                    <a:p>
                      <a:endParaRPr lang="zh-TW"/>
                    </a:p>
                  </a:txBody>
                  <a:tcPr/>
                </a:tc>
                <a:tc gridSpan="5">
                  <a:txBody>
                    <a:bodyPr/>
                    <a:lstStyle/>
                    <a:p>
                      <a:pPr marL="0" marR="0" lvl="0" indent="0" algn="ctr" rtl="0">
                        <a:spcBef>
                          <a:spcPts val="0"/>
                        </a:spcBef>
                        <a:spcAft>
                          <a:spcPts val="0"/>
                        </a:spcAft>
                        <a:buNone/>
                      </a:pPr>
                      <a:r>
                        <a:rPr lang="zh-TW" sz="1400" b="1">
                          <a:solidFill>
                            <a:srgbClr val="FF0000"/>
                          </a:solidFill>
                          <a:latin typeface="Georgia"/>
                          <a:ea typeface="Georgia"/>
                          <a:cs typeface="Georgia"/>
                          <a:sym typeface="Georgia"/>
                        </a:rPr>
                        <a:t>34分</a:t>
                      </a:r>
                      <a:endParaRPr sz="1400" b="1">
                        <a:solidFill>
                          <a:srgbClr val="FF0000"/>
                        </a:solidFill>
                        <a:latin typeface="Georgia"/>
                        <a:ea typeface="Georgia"/>
                        <a:cs typeface="Georgia"/>
                        <a:sym typeface="Georgia"/>
                      </a:endParaRPr>
                    </a:p>
                    <a:p>
                      <a:pPr marL="0" marR="0" lvl="0" indent="0" algn="ctr" rtl="0">
                        <a:spcBef>
                          <a:spcPts val="0"/>
                        </a:spcBef>
                        <a:spcAft>
                          <a:spcPts val="0"/>
                        </a:spcAft>
                        <a:buNone/>
                      </a:pPr>
                      <a:r>
                        <a:rPr lang="zh-TW" sz="1400">
                          <a:latin typeface="Georgia"/>
                          <a:ea typeface="Georgia"/>
                          <a:cs typeface="Georgia"/>
                          <a:sym typeface="Georgia"/>
                        </a:rPr>
                        <a:t>第11~15志願</a:t>
                      </a:r>
                      <a:endParaRPr sz="1400">
                        <a:latin typeface="Georgia"/>
                        <a:ea typeface="Georgia"/>
                        <a:cs typeface="Georgia"/>
                        <a:sym typeface="Georgia"/>
                      </a:endParaRPr>
                    </a:p>
                  </a:txBody>
                  <a:tcPr marL="33175" marR="331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gridSpan="4">
                  <a:txBody>
                    <a:bodyPr/>
                    <a:lstStyle/>
                    <a:p>
                      <a:pPr marL="0" marR="0" lvl="0" indent="0" algn="ctr" rtl="0">
                        <a:spcBef>
                          <a:spcPts val="0"/>
                        </a:spcBef>
                        <a:spcAft>
                          <a:spcPts val="0"/>
                        </a:spcAft>
                        <a:buNone/>
                      </a:pPr>
                      <a:r>
                        <a:rPr lang="zh-TW" sz="1400" b="1">
                          <a:solidFill>
                            <a:srgbClr val="FF0000"/>
                          </a:solidFill>
                          <a:latin typeface="Georgia"/>
                          <a:ea typeface="Georgia"/>
                          <a:cs typeface="Georgia"/>
                          <a:sym typeface="Georgia"/>
                        </a:rPr>
                        <a:t>33分</a:t>
                      </a:r>
                      <a:br>
                        <a:rPr lang="zh-TW" sz="1400">
                          <a:latin typeface="Georgia"/>
                          <a:ea typeface="Georgia"/>
                          <a:cs typeface="Georgia"/>
                          <a:sym typeface="Georgia"/>
                        </a:rPr>
                      </a:br>
                      <a:r>
                        <a:rPr lang="zh-TW" sz="1400">
                          <a:latin typeface="Georgia"/>
                          <a:ea typeface="Georgia"/>
                          <a:cs typeface="Georgia"/>
                          <a:sym typeface="Georgia"/>
                        </a:rPr>
                        <a:t>第16~20志願</a:t>
                      </a:r>
                      <a:endParaRPr sz="1400">
                        <a:latin typeface="Georgia"/>
                        <a:ea typeface="Georgia"/>
                        <a:cs typeface="Georgia"/>
                        <a:sym typeface="Georgia"/>
                      </a:endParaRPr>
                    </a:p>
                  </a:txBody>
                  <a:tcPr marL="33175" marR="331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solidFill>
                      <a:srgbClr val="F2F8FC"/>
                    </a:solidFill>
                  </a:tcPr>
                </a:tc>
                <a:tc hMerge="1">
                  <a:txBody>
                    <a:bodyPr/>
                    <a:lstStyle/>
                    <a:p>
                      <a:endParaRPr lang="zh-TW"/>
                    </a:p>
                  </a:txBody>
                  <a:tcPr/>
                </a:tc>
                <a:tc hMerge="1">
                  <a:txBody>
                    <a:bodyPr/>
                    <a:lstStyle/>
                    <a:p>
                      <a:endParaRPr lang="zh-TW"/>
                    </a:p>
                  </a:txBody>
                  <a:tcPr/>
                </a:tc>
                <a:tc hMerge="1">
                  <a:txBody>
                    <a:bodyPr/>
                    <a:lstStyle/>
                    <a:p>
                      <a:endParaRPr lang="zh-TW"/>
                    </a:p>
                  </a:txBody>
                  <a:tcPr/>
                </a:tc>
                <a:tc gridSpan="3">
                  <a:txBody>
                    <a:bodyPr/>
                    <a:lstStyle/>
                    <a:p>
                      <a:pPr marL="0" marR="0" lvl="0" indent="0" algn="ctr" rtl="0">
                        <a:spcBef>
                          <a:spcPts val="0"/>
                        </a:spcBef>
                        <a:spcAft>
                          <a:spcPts val="0"/>
                        </a:spcAft>
                        <a:buNone/>
                      </a:pPr>
                      <a:r>
                        <a:rPr lang="zh-TW" sz="1400" b="1">
                          <a:solidFill>
                            <a:srgbClr val="FF0000"/>
                          </a:solidFill>
                          <a:latin typeface="Georgia"/>
                          <a:ea typeface="Georgia"/>
                          <a:cs typeface="Georgia"/>
                          <a:sym typeface="Georgia"/>
                        </a:rPr>
                        <a:t>32分</a:t>
                      </a:r>
                      <a:endParaRPr sz="1400" b="1">
                        <a:solidFill>
                          <a:srgbClr val="FF0000"/>
                        </a:solidFill>
                        <a:latin typeface="Georgia"/>
                        <a:ea typeface="Georgia"/>
                        <a:cs typeface="Georgia"/>
                        <a:sym typeface="Georgia"/>
                      </a:endParaRPr>
                    </a:p>
                    <a:p>
                      <a:pPr marL="0" marR="0" lvl="0" indent="0" algn="ctr" rtl="0">
                        <a:spcBef>
                          <a:spcPts val="0"/>
                        </a:spcBef>
                        <a:spcAft>
                          <a:spcPts val="0"/>
                        </a:spcAft>
                        <a:buNone/>
                      </a:pPr>
                      <a:r>
                        <a:rPr lang="zh-TW" sz="1400">
                          <a:latin typeface="Georgia"/>
                          <a:ea typeface="Georgia"/>
                          <a:cs typeface="Georgia"/>
                          <a:sym typeface="Georgia"/>
                        </a:rPr>
                        <a:t>第21~30志願</a:t>
                      </a:r>
                      <a:endParaRPr sz="1400">
                        <a:latin typeface="Georgia"/>
                        <a:ea typeface="Georgia"/>
                        <a:cs typeface="Georgia"/>
                        <a:sym typeface="Georgia"/>
                      </a:endParaRPr>
                    </a:p>
                  </a:txBody>
                  <a:tcPr marL="33175" marR="331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solidFill>
                      <a:srgbClr val="F2F8FC"/>
                    </a:solidFill>
                  </a:tcPr>
                </a:tc>
                <a:tc hMerge="1">
                  <a:txBody>
                    <a:bodyPr/>
                    <a:lstStyle/>
                    <a:p>
                      <a:endParaRPr lang="zh-TW"/>
                    </a:p>
                  </a:txBody>
                  <a:tcPr/>
                </a:tc>
                <a:tc hMerge="1">
                  <a:txBody>
                    <a:bodyPr/>
                    <a:lstStyle/>
                    <a:p>
                      <a:endParaRPr lang="zh-TW"/>
                    </a:p>
                  </a:txBody>
                  <a:tcPr/>
                </a:tc>
                <a:tc>
                  <a:txBody>
                    <a:bodyPr/>
                    <a:lstStyle/>
                    <a:p>
                      <a:pPr marL="0" marR="0" lvl="0" indent="0" algn="l" rtl="0">
                        <a:spcBef>
                          <a:spcPts val="0"/>
                        </a:spcBef>
                        <a:spcAft>
                          <a:spcPts val="0"/>
                        </a:spcAft>
                        <a:buNone/>
                      </a:pPr>
                      <a:r>
                        <a:rPr lang="zh-TW" sz="1400">
                          <a:latin typeface="Georgia"/>
                          <a:ea typeface="Georgia"/>
                          <a:cs typeface="Georgia"/>
                          <a:sym typeface="Georgia"/>
                        </a:rPr>
                        <a:t>同校、兩個以上科別連續選填，則視為同一志願</a:t>
                      </a:r>
                      <a:endParaRPr sz="1400">
                        <a:latin typeface="Georgia"/>
                        <a:ea typeface="Georgia"/>
                        <a:cs typeface="Georgia"/>
                        <a:sym typeface="Georgia"/>
                      </a:endParaRPr>
                    </a:p>
                  </a:txBody>
                  <a:tcPr marL="33175" marR="331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extLst>
                  <a:ext uri="{0D108BD9-81ED-4DB2-BD59-A6C34878D82A}">
                    <a16:rowId xmlns:a16="http://schemas.microsoft.com/office/drawing/2014/main" val="10001"/>
                  </a:ext>
                </a:extLst>
              </a:tr>
              <a:tr h="1178700">
                <a:tc rowSpan="2">
                  <a:txBody>
                    <a:bodyPr/>
                    <a:lstStyle/>
                    <a:p>
                      <a:pPr marL="0" marR="0" lvl="0" indent="0" algn="ctr" rtl="0">
                        <a:spcBef>
                          <a:spcPts val="0"/>
                        </a:spcBef>
                        <a:spcAft>
                          <a:spcPts val="0"/>
                        </a:spcAft>
                        <a:buNone/>
                      </a:pPr>
                      <a:r>
                        <a:rPr lang="zh-TW" sz="1400">
                          <a:latin typeface="Georgia"/>
                          <a:ea typeface="Georgia"/>
                          <a:cs typeface="Georgia"/>
                          <a:sym typeface="Georgia"/>
                        </a:rPr>
                        <a:t>多元學習表現</a:t>
                      </a:r>
                      <a:endParaRPr sz="1400">
                        <a:latin typeface="Georgia"/>
                        <a:ea typeface="Georgia"/>
                        <a:cs typeface="Georgia"/>
                        <a:sym typeface="Georgia"/>
                      </a:endParaRPr>
                    </a:p>
                  </a:txBody>
                  <a:tcPr marL="33175" marR="331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zh-TW" sz="1200">
                          <a:latin typeface="Georgia"/>
                          <a:ea typeface="Georgia"/>
                          <a:cs typeface="Georgia"/>
                          <a:sym typeface="Georgia"/>
                        </a:rPr>
                        <a:t>均衡學習</a:t>
                      </a:r>
                      <a:endParaRPr/>
                    </a:p>
                  </a:txBody>
                  <a:tcPr marL="33175" marR="331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rowSpan="2">
                  <a:txBody>
                    <a:bodyPr/>
                    <a:lstStyle/>
                    <a:p>
                      <a:pPr marL="0" marR="0" lvl="0" indent="0" algn="ctr" rtl="0">
                        <a:spcBef>
                          <a:spcPts val="0"/>
                        </a:spcBef>
                        <a:spcAft>
                          <a:spcPts val="0"/>
                        </a:spcAft>
                        <a:buNone/>
                      </a:pPr>
                      <a:r>
                        <a:rPr lang="zh-TW" sz="1400" b="1">
                          <a:solidFill>
                            <a:srgbClr val="FF0000"/>
                          </a:solidFill>
                          <a:latin typeface="Georgia"/>
                          <a:ea typeface="Georgia"/>
                          <a:cs typeface="Georgia"/>
                          <a:sym typeface="Georgia"/>
                        </a:rPr>
                        <a:t>36分</a:t>
                      </a:r>
                      <a:endParaRPr sz="1400" b="1">
                        <a:solidFill>
                          <a:srgbClr val="FF0000"/>
                        </a:solidFill>
                        <a:latin typeface="Georgia"/>
                        <a:ea typeface="Georgia"/>
                        <a:cs typeface="Georgia"/>
                        <a:sym typeface="Georgia"/>
                      </a:endParaRPr>
                    </a:p>
                  </a:txBody>
                  <a:tcPr marL="33175" marR="331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a:txBody>
                    <a:bodyPr/>
                    <a:lstStyle/>
                    <a:p>
                      <a:pPr marL="0" marR="0" lvl="0" indent="0" algn="ctr" rtl="0">
                        <a:spcBef>
                          <a:spcPts val="0"/>
                        </a:spcBef>
                        <a:spcAft>
                          <a:spcPts val="0"/>
                        </a:spcAft>
                        <a:buNone/>
                      </a:pPr>
                      <a:r>
                        <a:rPr lang="zh-TW" sz="1400">
                          <a:latin typeface="Georgia"/>
                          <a:ea typeface="Georgia"/>
                          <a:cs typeface="Georgia"/>
                          <a:sym typeface="Georgia"/>
                        </a:rPr>
                        <a:t>上限24分</a:t>
                      </a:r>
                      <a:endParaRPr sz="1400">
                        <a:latin typeface="Georgia"/>
                        <a:ea typeface="Georgia"/>
                        <a:cs typeface="Georgia"/>
                        <a:sym typeface="Georgia"/>
                      </a:endParaRPr>
                    </a:p>
                  </a:txBody>
                  <a:tcPr marL="33175" marR="331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gridSpan="8">
                  <a:txBody>
                    <a:bodyPr/>
                    <a:lstStyle/>
                    <a:p>
                      <a:pPr marL="0" marR="0" lvl="0" indent="0" algn="ctr" rtl="0">
                        <a:spcBef>
                          <a:spcPts val="0"/>
                        </a:spcBef>
                        <a:spcAft>
                          <a:spcPts val="0"/>
                        </a:spcAft>
                        <a:buNone/>
                      </a:pPr>
                      <a:r>
                        <a:rPr lang="zh-TW" sz="1800">
                          <a:solidFill>
                            <a:srgbClr val="FF0000"/>
                          </a:solidFill>
                          <a:latin typeface="Georgia"/>
                          <a:ea typeface="Georgia"/>
                          <a:cs typeface="Georgia"/>
                          <a:sym typeface="Georgia"/>
                        </a:rPr>
                        <a:t>6分</a:t>
                      </a:r>
                      <a:br>
                        <a:rPr lang="zh-TW" sz="1800">
                          <a:latin typeface="Georgia"/>
                          <a:ea typeface="Georgia"/>
                          <a:cs typeface="Georgia"/>
                          <a:sym typeface="Georgia"/>
                        </a:rPr>
                      </a:br>
                      <a:r>
                        <a:rPr lang="zh-TW" sz="1800">
                          <a:latin typeface="Georgia"/>
                          <a:ea typeface="Georgia"/>
                          <a:cs typeface="Georgia"/>
                          <a:sym typeface="Georgia"/>
                        </a:rPr>
                        <a:t>符合1個領域</a:t>
                      </a:r>
                      <a:endParaRPr/>
                    </a:p>
                  </a:txBody>
                  <a:tcPr marL="33175" marR="331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gridSpan="9">
                  <a:txBody>
                    <a:bodyPr/>
                    <a:lstStyle/>
                    <a:p>
                      <a:pPr marL="0" marR="0" lvl="0" indent="0" algn="ctr" rtl="0">
                        <a:spcBef>
                          <a:spcPts val="0"/>
                        </a:spcBef>
                        <a:spcAft>
                          <a:spcPts val="0"/>
                        </a:spcAft>
                        <a:buNone/>
                      </a:pPr>
                      <a:r>
                        <a:rPr lang="zh-TW" sz="1800">
                          <a:solidFill>
                            <a:srgbClr val="FF0000"/>
                          </a:solidFill>
                          <a:latin typeface="Georgia"/>
                          <a:ea typeface="Georgia"/>
                          <a:cs typeface="Georgia"/>
                          <a:sym typeface="Georgia"/>
                        </a:rPr>
                        <a:t>0分</a:t>
                      </a:r>
                      <a:br>
                        <a:rPr lang="zh-TW" sz="1800">
                          <a:latin typeface="Georgia"/>
                          <a:ea typeface="Georgia"/>
                          <a:cs typeface="Georgia"/>
                          <a:sym typeface="Georgia"/>
                        </a:rPr>
                      </a:br>
                      <a:r>
                        <a:rPr lang="zh-TW" sz="1800">
                          <a:latin typeface="Georgia"/>
                          <a:ea typeface="Georgia"/>
                          <a:cs typeface="Georgia"/>
                          <a:sym typeface="Georgia"/>
                        </a:rPr>
                        <a:t>未符合</a:t>
                      </a:r>
                      <a:endParaRPr/>
                    </a:p>
                  </a:txBody>
                  <a:tcPr marL="33175" marR="331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B w="12700" cap="flat" cmpd="sng">
                      <a:solidFill>
                        <a:schemeClr val="dk1"/>
                      </a:solidFill>
                      <a:prstDash val="solid"/>
                      <a:round/>
                      <a:headEnd type="none" w="sm" len="sm"/>
                      <a:tailEnd type="none" w="sm" len="sm"/>
                    </a:lnB>
                    <a:solidFill>
                      <a:srgbClr val="F2F8FC"/>
                    </a:solidFill>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a:txBody>
                    <a:bodyPr/>
                    <a:lstStyle/>
                    <a:p>
                      <a:pPr marL="0" marR="0" lvl="0" indent="0" algn="l" rtl="0">
                        <a:spcBef>
                          <a:spcPts val="0"/>
                        </a:spcBef>
                        <a:spcAft>
                          <a:spcPts val="0"/>
                        </a:spcAft>
                        <a:buNone/>
                      </a:pPr>
                      <a:r>
                        <a:rPr lang="zh-TW" sz="1400">
                          <a:solidFill>
                            <a:schemeClr val="dk1"/>
                          </a:solidFill>
                          <a:latin typeface="Georgia"/>
                          <a:ea typeface="Georgia"/>
                          <a:cs typeface="Georgia"/>
                          <a:sym typeface="Georgia"/>
                        </a:rPr>
                        <a:t>健體、藝術、綜合、科技</a:t>
                      </a:r>
                      <a:r>
                        <a:rPr lang="zh-TW" sz="1400" b="1">
                          <a:solidFill>
                            <a:srgbClr val="FF0000"/>
                          </a:solidFill>
                          <a:latin typeface="Georgia"/>
                          <a:ea typeface="Georgia"/>
                          <a:cs typeface="Georgia"/>
                          <a:sym typeface="Georgia"/>
                        </a:rPr>
                        <a:t>四領域</a:t>
                      </a:r>
                      <a:r>
                        <a:rPr lang="zh-TW" sz="1400">
                          <a:solidFill>
                            <a:schemeClr val="dk1"/>
                          </a:solidFill>
                          <a:latin typeface="Georgia"/>
                          <a:ea typeface="Georgia"/>
                          <a:cs typeface="Georgia"/>
                          <a:sym typeface="Georgia"/>
                        </a:rPr>
                        <a:t>前五學期平均成績及格者。</a:t>
                      </a:r>
                      <a:endParaRPr/>
                    </a:p>
                  </a:txBody>
                  <a:tcPr marL="33175" marR="331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extLst>
                  <a:ext uri="{0D108BD9-81ED-4DB2-BD59-A6C34878D82A}">
                    <a16:rowId xmlns:a16="http://schemas.microsoft.com/office/drawing/2014/main" val="10002"/>
                  </a:ext>
                </a:extLst>
              </a:tr>
              <a:tr h="1097175">
                <a:tc vMerge="1">
                  <a:txBody>
                    <a:bodyPr/>
                    <a:lstStyle/>
                    <a:p>
                      <a:endParaRPr lang="zh-TW"/>
                    </a:p>
                  </a:txBody>
                  <a:tcPr/>
                </a:tc>
                <a:tc>
                  <a:txBody>
                    <a:bodyPr/>
                    <a:lstStyle/>
                    <a:p>
                      <a:pPr marL="0" marR="0" lvl="0" indent="0" algn="ctr" rtl="0">
                        <a:spcBef>
                          <a:spcPts val="0"/>
                        </a:spcBef>
                        <a:spcAft>
                          <a:spcPts val="0"/>
                        </a:spcAft>
                        <a:buNone/>
                      </a:pPr>
                      <a:r>
                        <a:rPr lang="zh-TW" sz="1200">
                          <a:latin typeface="Georgia"/>
                          <a:ea typeface="Georgia"/>
                          <a:cs typeface="Georgia"/>
                          <a:sym typeface="Georgia"/>
                        </a:rPr>
                        <a:t>服務學習</a:t>
                      </a:r>
                      <a:endParaRPr/>
                    </a:p>
                  </a:txBody>
                  <a:tcPr marL="33175" marR="331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vMerge="1">
                  <a:txBody>
                    <a:bodyPr/>
                    <a:lstStyle/>
                    <a:p>
                      <a:endParaRPr lang="zh-TW"/>
                    </a:p>
                  </a:txBody>
                  <a:tcPr/>
                </a:tc>
                <a:tc>
                  <a:txBody>
                    <a:bodyPr/>
                    <a:lstStyle/>
                    <a:p>
                      <a:pPr marL="0" marR="0" lvl="0" indent="0" algn="ctr" rtl="0">
                        <a:spcBef>
                          <a:spcPts val="0"/>
                        </a:spcBef>
                        <a:spcAft>
                          <a:spcPts val="0"/>
                        </a:spcAft>
                        <a:buNone/>
                      </a:pPr>
                      <a:r>
                        <a:rPr lang="zh-TW" sz="1400">
                          <a:latin typeface="Georgia"/>
                          <a:ea typeface="Georgia"/>
                          <a:cs typeface="Georgia"/>
                          <a:sym typeface="Georgia"/>
                        </a:rPr>
                        <a:t>上限12分</a:t>
                      </a:r>
                      <a:endParaRPr sz="1400">
                        <a:latin typeface="Georgia"/>
                        <a:ea typeface="Georgia"/>
                        <a:cs typeface="Georgia"/>
                        <a:sym typeface="Georgia"/>
                      </a:endParaRPr>
                    </a:p>
                  </a:txBody>
                  <a:tcPr marL="33175" marR="331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gridSpan="8">
                  <a:txBody>
                    <a:bodyPr/>
                    <a:lstStyle/>
                    <a:p>
                      <a:pPr marL="0" marR="0" lvl="0" indent="0" algn="ctr" rtl="0">
                        <a:spcBef>
                          <a:spcPts val="0"/>
                        </a:spcBef>
                        <a:spcAft>
                          <a:spcPts val="0"/>
                        </a:spcAft>
                        <a:buNone/>
                      </a:pPr>
                      <a:r>
                        <a:rPr lang="zh-TW" sz="1800">
                          <a:latin typeface="Georgia"/>
                          <a:ea typeface="Georgia"/>
                          <a:cs typeface="Georgia"/>
                          <a:sym typeface="Georgia"/>
                        </a:rPr>
                        <a:t>4分</a:t>
                      </a:r>
                      <a:br>
                        <a:rPr lang="zh-TW" sz="1800">
                          <a:latin typeface="Georgia"/>
                          <a:ea typeface="Georgia"/>
                          <a:cs typeface="Georgia"/>
                          <a:sym typeface="Georgia"/>
                        </a:rPr>
                      </a:br>
                      <a:r>
                        <a:rPr lang="zh-TW" sz="1800">
                          <a:latin typeface="Georgia"/>
                          <a:ea typeface="Georgia"/>
                          <a:cs typeface="Georgia"/>
                          <a:sym typeface="Georgia"/>
                        </a:rPr>
                        <a:t>每學期服務滿6小時以上</a:t>
                      </a:r>
                      <a:endParaRPr/>
                    </a:p>
                  </a:txBody>
                  <a:tcPr marL="33175" marR="331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gridSpan="10">
                  <a:txBody>
                    <a:bodyPr/>
                    <a:lstStyle/>
                    <a:p>
                      <a:pPr marL="342900" marR="0" lvl="0" indent="-342900" algn="l" rtl="0">
                        <a:spcBef>
                          <a:spcPts val="0"/>
                        </a:spcBef>
                        <a:spcAft>
                          <a:spcPts val="0"/>
                        </a:spcAft>
                        <a:buClr>
                          <a:schemeClr val="dk1"/>
                        </a:buClr>
                        <a:buSzPts val="1200"/>
                        <a:buFont typeface="Georgia"/>
                        <a:buAutoNum type="arabicPeriod"/>
                      </a:pPr>
                      <a:r>
                        <a:rPr lang="zh-TW" sz="1200">
                          <a:latin typeface="Georgia"/>
                          <a:ea typeface="Georgia"/>
                          <a:cs typeface="Georgia"/>
                          <a:sym typeface="Georgia"/>
                        </a:rPr>
                        <a:t>由國中學校認證。</a:t>
                      </a:r>
                      <a:endParaRPr/>
                    </a:p>
                    <a:p>
                      <a:pPr marL="342900" marR="0" lvl="0" indent="-342900" algn="l" rtl="0">
                        <a:spcBef>
                          <a:spcPts val="0"/>
                        </a:spcBef>
                        <a:spcAft>
                          <a:spcPts val="0"/>
                        </a:spcAft>
                        <a:buClr>
                          <a:schemeClr val="dk1"/>
                        </a:buClr>
                        <a:buSzPts val="1200"/>
                        <a:buFont typeface="Georgia"/>
                        <a:buAutoNum type="arabicPeriod"/>
                      </a:pPr>
                      <a:r>
                        <a:rPr lang="zh-TW" sz="1200">
                          <a:latin typeface="Georgia"/>
                          <a:ea typeface="Georgia"/>
                          <a:cs typeface="Georgia"/>
                          <a:sym typeface="Georgia"/>
                        </a:rPr>
                        <a:t>應屆畢（修）業生採計期間為112學年度（七年級）至114學年度(九年級)上學期。</a:t>
                      </a:r>
                      <a:endParaRPr/>
                    </a:p>
                    <a:p>
                      <a:pPr marL="342900" marR="0" lvl="0" indent="-342900" algn="l" rtl="0">
                        <a:spcBef>
                          <a:spcPts val="0"/>
                        </a:spcBef>
                        <a:spcAft>
                          <a:spcPts val="0"/>
                        </a:spcAft>
                        <a:buClr>
                          <a:schemeClr val="dk1"/>
                        </a:buClr>
                        <a:buSzPts val="1200"/>
                        <a:buFont typeface="Georgia"/>
                        <a:buAutoNum type="arabicPeriod"/>
                      </a:pPr>
                      <a:r>
                        <a:rPr lang="zh-TW" sz="1200">
                          <a:latin typeface="Georgia"/>
                          <a:ea typeface="Georgia"/>
                          <a:cs typeface="Georgia"/>
                          <a:sym typeface="Georgia"/>
                        </a:rPr>
                        <a:t>非應屆畢業生或具同等學力資格者，由原畢業學校進行服務時數採計，並得採計畢業後服務時數至114學年度上學期止，比照在校生方式辦理。</a:t>
                      </a:r>
                      <a:endParaRPr/>
                    </a:p>
                    <a:p>
                      <a:pPr marL="342900" marR="0" lvl="0" indent="-342900" algn="l" rtl="0">
                        <a:spcBef>
                          <a:spcPts val="0"/>
                        </a:spcBef>
                        <a:spcAft>
                          <a:spcPts val="0"/>
                        </a:spcAft>
                        <a:buClr>
                          <a:schemeClr val="dk1"/>
                        </a:buClr>
                        <a:buSzPts val="1200"/>
                        <a:buFont typeface="Georgia"/>
                        <a:buAutoNum type="arabicPeriod"/>
                      </a:pPr>
                      <a:r>
                        <a:rPr lang="zh-TW" sz="1200">
                          <a:latin typeface="Georgia"/>
                          <a:ea typeface="Georgia"/>
                          <a:cs typeface="Georgia"/>
                          <a:sym typeface="Georgia"/>
                        </a:rPr>
                        <a:t>採計原則依「基北區免試入學服務學習時數認證及轉換採計原則」辦理。</a:t>
                      </a:r>
                      <a:endParaRPr/>
                    </a:p>
                  </a:txBody>
                  <a:tcPr marL="33175" marR="331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extLst>
                  <a:ext uri="{0D108BD9-81ED-4DB2-BD59-A6C34878D82A}">
                    <a16:rowId xmlns:a16="http://schemas.microsoft.com/office/drawing/2014/main" val="10003"/>
                  </a:ext>
                </a:extLst>
              </a:tr>
              <a:tr h="400575">
                <a:tc rowSpan="4">
                  <a:txBody>
                    <a:bodyPr/>
                    <a:lstStyle/>
                    <a:p>
                      <a:pPr marL="0" marR="0" lvl="0" indent="0" algn="ctr" rtl="0">
                        <a:spcBef>
                          <a:spcPts val="0"/>
                        </a:spcBef>
                        <a:spcAft>
                          <a:spcPts val="0"/>
                        </a:spcAft>
                        <a:buNone/>
                      </a:pPr>
                      <a:r>
                        <a:rPr lang="zh-TW" sz="1400">
                          <a:latin typeface="Georgia"/>
                          <a:ea typeface="Georgia"/>
                          <a:cs typeface="Georgia"/>
                          <a:sym typeface="Georgia"/>
                        </a:rPr>
                        <a:t>國中教育會考</a:t>
                      </a:r>
                      <a:endParaRPr sz="1400">
                        <a:latin typeface="Georgia"/>
                        <a:ea typeface="Georgia"/>
                        <a:cs typeface="Georgia"/>
                        <a:sym typeface="Georgia"/>
                      </a:endParaRPr>
                    </a:p>
                  </a:txBody>
                  <a:tcPr marL="33175" marR="331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rowSpan="2">
                  <a:txBody>
                    <a:bodyPr/>
                    <a:lstStyle/>
                    <a:p>
                      <a:pPr marL="0" marR="0" lvl="0" indent="0" algn="ctr" rtl="0">
                        <a:spcBef>
                          <a:spcPts val="0"/>
                        </a:spcBef>
                        <a:spcAft>
                          <a:spcPts val="0"/>
                        </a:spcAft>
                        <a:buNone/>
                      </a:pPr>
                      <a:r>
                        <a:rPr lang="zh-TW" sz="1400">
                          <a:latin typeface="Georgia"/>
                          <a:ea typeface="Georgia"/>
                          <a:cs typeface="Georgia"/>
                          <a:sym typeface="Georgia"/>
                        </a:rPr>
                        <a:t>五科</a:t>
                      </a:r>
                      <a:endParaRPr/>
                    </a:p>
                  </a:txBody>
                  <a:tcPr marL="33175" marR="331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rowSpan="4">
                  <a:txBody>
                    <a:bodyPr/>
                    <a:lstStyle/>
                    <a:p>
                      <a:pPr marL="0" marR="0" lvl="0" indent="0" algn="ctr" rtl="0">
                        <a:lnSpc>
                          <a:spcPct val="100000"/>
                        </a:lnSpc>
                        <a:spcBef>
                          <a:spcPts val="0"/>
                        </a:spcBef>
                        <a:spcAft>
                          <a:spcPts val="0"/>
                        </a:spcAft>
                        <a:buClr>
                          <a:srgbClr val="FF0000"/>
                        </a:buClr>
                        <a:buSzPts val="1400"/>
                        <a:buFont typeface="Georgia"/>
                        <a:buNone/>
                      </a:pPr>
                      <a:r>
                        <a:rPr lang="zh-TW" sz="1400" b="1">
                          <a:solidFill>
                            <a:srgbClr val="FF0000"/>
                          </a:solidFill>
                          <a:latin typeface="Georgia"/>
                          <a:ea typeface="Georgia"/>
                          <a:cs typeface="Georgia"/>
                          <a:sym typeface="Georgia"/>
                        </a:rPr>
                        <a:t>36分</a:t>
                      </a:r>
                      <a:endParaRPr sz="1400" b="1">
                        <a:solidFill>
                          <a:srgbClr val="FF0000"/>
                        </a:solidFill>
                        <a:latin typeface="Georgia"/>
                        <a:ea typeface="Georgia"/>
                        <a:cs typeface="Georgia"/>
                        <a:sym typeface="Georgia"/>
                      </a:endParaRPr>
                    </a:p>
                  </a:txBody>
                  <a:tcPr marL="33175" marR="331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rowSpan="2">
                  <a:txBody>
                    <a:bodyPr/>
                    <a:lstStyle/>
                    <a:p>
                      <a:pPr marL="0" marR="0" lvl="0" indent="0" algn="ctr" rtl="0">
                        <a:spcBef>
                          <a:spcPts val="0"/>
                        </a:spcBef>
                        <a:spcAft>
                          <a:spcPts val="0"/>
                        </a:spcAft>
                        <a:buNone/>
                      </a:pPr>
                      <a:r>
                        <a:rPr lang="zh-TW" sz="1400">
                          <a:latin typeface="Georgia"/>
                          <a:ea typeface="Georgia"/>
                          <a:cs typeface="Georgia"/>
                          <a:sym typeface="Georgia"/>
                        </a:rPr>
                        <a:t>上限35分</a:t>
                      </a:r>
                      <a:endParaRPr sz="1400">
                        <a:latin typeface="Georgia"/>
                        <a:ea typeface="Georgia"/>
                        <a:cs typeface="Georgia"/>
                        <a:sym typeface="Georgia"/>
                      </a:endParaRPr>
                    </a:p>
                  </a:txBody>
                  <a:tcPr marL="33175" marR="331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gridSpan="2">
                  <a:txBody>
                    <a:bodyPr/>
                    <a:lstStyle/>
                    <a:p>
                      <a:pPr marL="0" marR="0" lvl="0" indent="0" algn="ctr" rtl="0">
                        <a:spcBef>
                          <a:spcPts val="0"/>
                        </a:spcBef>
                        <a:spcAft>
                          <a:spcPts val="0"/>
                        </a:spcAft>
                        <a:buNone/>
                      </a:pPr>
                      <a:r>
                        <a:rPr lang="zh-TW" sz="1400" b="1">
                          <a:solidFill>
                            <a:srgbClr val="FF0000"/>
                          </a:solidFill>
                          <a:latin typeface="Georgia"/>
                          <a:ea typeface="Georgia"/>
                          <a:cs typeface="Georgia"/>
                          <a:sym typeface="Georgia"/>
                        </a:rPr>
                        <a:t>7分</a:t>
                      </a:r>
                      <a:endParaRPr sz="1400" b="1">
                        <a:solidFill>
                          <a:srgbClr val="FF0000"/>
                        </a:solidFill>
                        <a:latin typeface="Georgia"/>
                        <a:ea typeface="Georgia"/>
                        <a:cs typeface="Georgia"/>
                        <a:sym typeface="Georgia"/>
                      </a:endParaRPr>
                    </a:p>
                  </a:txBody>
                  <a:tcPr marL="33175" marR="331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hMerge="1">
                  <a:txBody>
                    <a:bodyPr/>
                    <a:lstStyle/>
                    <a:p>
                      <a:endParaRPr lang="zh-TW"/>
                    </a:p>
                  </a:txBody>
                  <a:tcPr/>
                </a:tc>
                <a:tc gridSpan="2">
                  <a:txBody>
                    <a:bodyPr/>
                    <a:lstStyle/>
                    <a:p>
                      <a:pPr marL="0" marR="0" lvl="0" indent="0" algn="ctr" rtl="0">
                        <a:spcBef>
                          <a:spcPts val="0"/>
                        </a:spcBef>
                        <a:spcAft>
                          <a:spcPts val="0"/>
                        </a:spcAft>
                        <a:buNone/>
                      </a:pPr>
                      <a:r>
                        <a:rPr lang="zh-TW" sz="1400" b="1">
                          <a:solidFill>
                            <a:srgbClr val="FF0000"/>
                          </a:solidFill>
                          <a:latin typeface="Georgia"/>
                          <a:ea typeface="Georgia"/>
                          <a:cs typeface="Georgia"/>
                          <a:sym typeface="Georgia"/>
                        </a:rPr>
                        <a:t>6分</a:t>
                      </a:r>
                      <a:endParaRPr sz="1400" b="1">
                        <a:solidFill>
                          <a:srgbClr val="FF0000"/>
                        </a:solidFill>
                        <a:latin typeface="Georgia"/>
                        <a:ea typeface="Georgia"/>
                        <a:cs typeface="Georgia"/>
                        <a:sym typeface="Georgia"/>
                      </a:endParaRPr>
                    </a:p>
                  </a:txBody>
                  <a:tcPr marL="33175" marR="331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hMerge="1">
                  <a:txBody>
                    <a:bodyPr/>
                    <a:lstStyle/>
                    <a:p>
                      <a:endParaRPr lang="zh-TW"/>
                    </a:p>
                  </a:txBody>
                  <a:tcPr/>
                </a:tc>
                <a:tc gridSpan="3">
                  <a:txBody>
                    <a:bodyPr/>
                    <a:lstStyle/>
                    <a:p>
                      <a:pPr marL="0" marR="0" lvl="0" indent="0" algn="ctr" rtl="0">
                        <a:spcBef>
                          <a:spcPts val="0"/>
                        </a:spcBef>
                        <a:spcAft>
                          <a:spcPts val="0"/>
                        </a:spcAft>
                        <a:buNone/>
                      </a:pPr>
                      <a:r>
                        <a:rPr lang="zh-TW" sz="1400" b="1">
                          <a:solidFill>
                            <a:srgbClr val="FF0000"/>
                          </a:solidFill>
                          <a:latin typeface="Georgia"/>
                          <a:ea typeface="Georgia"/>
                          <a:cs typeface="Georgia"/>
                          <a:sym typeface="Georgia"/>
                        </a:rPr>
                        <a:t>5分</a:t>
                      </a:r>
                      <a:endParaRPr sz="1400" b="1">
                        <a:solidFill>
                          <a:srgbClr val="FF0000"/>
                        </a:solidFill>
                        <a:latin typeface="Georgia"/>
                        <a:ea typeface="Georgia"/>
                        <a:cs typeface="Georgia"/>
                        <a:sym typeface="Georgia"/>
                      </a:endParaRPr>
                    </a:p>
                  </a:txBody>
                  <a:tcPr marL="33175" marR="331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hMerge="1">
                  <a:txBody>
                    <a:bodyPr/>
                    <a:lstStyle/>
                    <a:p>
                      <a:endParaRPr lang="zh-TW"/>
                    </a:p>
                  </a:txBody>
                  <a:tcPr/>
                </a:tc>
                <a:tc hMerge="1">
                  <a:txBody>
                    <a:bodyPr/>
                    <a:lstStyle/>
                    <a:p>
                      <a:endParaRPr lang="zh-TW"/>
                    </a:p>
                  </a:txBody>
                  <a:tcPr/>
                </a:tc>
                <a:tc gridSpan="4">
                  <a:txBody>
                    <a:bodyPr/>
                    <a:lstStyle/>
                    <a:p>
                      <a:pPr marL="0" marR="0" lvl="0" indent="0" algn="ctr" rtl="0">
                        <a:spcBef>
                          <a:spcPts val="0"/>
                        </a:spcBef>
                        <a:spcAft>
                          <a:spcPts val="0"/>
                        </a:spcAft>
                        <a:buNone/>
                      </a:pPr>
                      <a:r>
                        <a:rPr lang="zh-TW" sz="1400" b="1">
                          <a:solidFill>
                            <a:srgbClr val="FF0000"/>
                          </a:solidFill>
                          <a:latin typeface="Georgia"/>
                          <a:ea typeface="Georgia"/>
                          <a:cs typeface="Georgia"/>
                          <a:sym typeface="Georgia"/>
                        </a:rPr>
                        <a:t>4分</a:t>
                      </a:r>
                      <a:endParaRPr sz="1400" b="1">
                        <a:solidFill>
                          <a:srgbClr val="FF0000"/>
                        </a:solidFill>
                        <a:latin typeface="Georgia"/>
                        <a:ea typeface="Georgia"/>
                        <a:cs typeface="Georgia"/>
                        <a:sym typeface="Georgia"/>
                      </a:endParaRPr>
                    </a:p>
                  </a:txBody>
                  <a:tcPr marL="33175" marR="331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hMerge="1">
                  <a:txBody>
                    <a:bodyPr/>
                    <a:lstStyle/>
                    <a:p>
                      <a:endParaRPr lang="zh-TW"/>
                    </a:p>
                  </a:txBody>
                  <a:tcPr/>
                </a:tc>
                <a:tc hMerge="1">
                  <a:txBody>
                    <a:bodyPr/>
                    <a:lstStyle/>
                    <a:p>
                      <a:endParaRPr lang="zh-TW"/>
                    </a:p>
                  </a:txBody>
                  <a:tcPr/>
                </a:tc>
                <a:tc hMerge="1">
                  <a:txBody>
                    <a:bodyPr/>
                    <a:lstStyle/>
                    <a:p>
                      <a:endParaRPr lang="zh-TW"/>
                    </a:p>
                  </a:txBody>
                  <a:tcPr/>
                </a:tc>
                <a:tc gridSpan="2">
                  <a:txBody>
                    <a:bodyPr/>
                    <a:lstStyle/>
                    <a:p>
                      <a:pPr marL="0" marR="0" lvl="0" indent="0" algn="ctr" rtl="0">
                        <a:spcBef>
                          <a:spcPts val="0"/>
                        </a:spcBef>
                        <a:spcAft>
                          <a:spcPts val="0"/>
                        </a:spcAft>
                        <a:buNone/>
                      </a:pPr>
                      <a:r>
                        <a:rPr lang="zh-TW" sz="1400" b="1">
                          <a:solidFill>
                            <a:srgbClr val="FF0000"/>
                          </a:solidFill>
                          <a:latin typeface="Georgia"/>
                          <a:ea typeface="Georgia"/>
                          <a:cs typeface="Georgia"/>
                          <a:sym typeface="Georgia"/>
                        </a:rPr>
                        <a:t>3分</a:t>
                      </a:r>
                      <a:endParaRPr sz="1400" b="1">
                        <a:solidFill>
                          <a:srgbClr val="FF0000"/>
                        </a:solidFill>
                        <a:latin typeface="Georgia"/>
                        <a:ea typeface="Georgia"/>
                        <a:cs typeface="Georgia"/>
                        <a:sym typeface="Georgia"/>
                      </a:endParaRPr>
                    </a:p>
                  </a:txBody>
                  <a:tcPr marL="33175" marR="331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hMerge="1">
                  <a:txBody>
                    <a:bodyPr/>
                    <a:lstStyle/>
                    <a:p>
                      <a:endParaRPr lang="zh-TW"/>
                    </a:p>
                  </a:txBody>
                  <a:tcPr/>
                </a:tc>
                <a:tc gridSpan="3">
                  <a:txBody>
                    <a:bodyPr/>
                    <a:lstStyle/>
                    <a:p>
                      <a:pPr marL="0" marR="0" lvl="0" indent="0" algn="ctr" rtl="0">
                        <a:spcBef>
                          <a:spcPts val="0"/>
                        </a:spcBef>
                        <a:spcAft>
                          <a:spcPts val="0"/>
                        </a:spcAft>
                        <a:buNone/>
                      </a:pPr>
                      <a:r>
                        <a:rPr lang="zh-TW" sz="1400" b="1">
                          <a:solidFill>
                            <a:srgbClr val="FF0000"/>
                          </a:solidFill>
                          <a:latin typeface="Georgia"/>
                          <a:ea typeface="Georgia"/>
                          <a:cs typeface="Georgia"/>
                          <a:sym typeface="Georgia"/>
                        </a:rPr>
                        <a:t>2分</a:t>
                      </a:r>
                      <a:endParaRPr sz="1400" b="1">
                        <a:solidFill>
                          <a:srgbClr val="FF0000"/>
                        </a:solidFill>
                        <a:latin typeface="Georgia"/>
                        <a:ea typeface="Georgia"/>
                        <a:cs typeface="Georgia"/>
                        <a:sym typeface="Georgia"/>
                      </a:endParaRPr>
                    </a:p>
                  </a:txBody>
                  <a:tcPr marL="33175" marR="331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hMerge="1">
                  <a:txBody>
                    <a:bodyPr/>
                    <a:lstStyle/>
                    <a:p>
                      <a:endParaRPr lang="zh-TW"/>
                    </a:p>
                  </a:txBody>
                  <a:tcPr/>
                </a:tc>
                <a:tc hMerge="1">
                  <a:txBody>
                    <a:bodyPr/>
                    <a:lstStyle/>
                    <a:p>
                      <a:endParaRPr lang="zh-TW"/>
                    </a:p>
                  </a:txBody>
                  <a:tcPr/>
                </a:tc>
                <a:tc>
                  <a:txBody>
                    <a:bodyPr/>
                    <a:lstStyle/>
                    <a:p>
                      <a:pPr marL="0" marR="0" lvl="0" indent="0" algn="ctr" rtl="0">
                        <a:spcBef>
                          <a:spcPts val="0"/>
                        </a:spcBef>
                        <a:spcAft>
                          <a:spcPts val="0"/>
                        </a:spcAft>
                        <a:buNone/>
                      </a:pPr>
                      <a:r>
                        <a:rPr lang="zh-TW" sz="1400" b="1">
                          <a:solidFill>
                            <a:srgbClr val="FF0000"/>
                          </a:solidFill>
                          <a:latin typeface="Georgia"/>
                          <a:ea typeface="Georgia"/>
                          <a:cs typeface="Georgia"/>
                          <a:sym typeface="Georgia"/>
                        </a:rPr>
                        <a:t>1分</a:t>
                      </a:r>
                      <a:endParaRPr sz="1400" b="1">
                        <a:solidFill>
                          <a:srgbClr val="FF0000"/>
                        </a:solidFill>
                        <a:latin typeface="Georgia"/>
                        <a:ea typeface="Georgia"/>
                        <a:cs typeface="Georgia"/>
                        <a:sym typeface="Georgia"/>
                      </a:endParaRPr>
                    </a:p>
                  </a:txBody>
                  <a:tcPr marL="33175" marR="331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rowSpan="4">
                  <a:txBody>
                    <a:bodyPr/>
                    <a:lstStyle/>
                    <a:p>
                      <a:pPr marL="342900" marR="0" lvl="0" indent="-342900" algn="l" rtl="0">
                        <a:spcBef>
                          <a:spcPts val="0"/>
                        </a:spcBef>
                        <a:spcAft>
                          <a:spcPts val="0"/>
                        </a:spcAft>
                        <a:buClr>
                          <a:schemeClr val="dk1"/>
                        </a:buClr>
                        <a:buSzPts val="1400"/>
                        <a:buFont typeface="Georgia"/>
                        <a:buAutoNum type="arabicPeriod"/>
                      </a:pPr>
                      <a:r>
                        <a:rPr lang="zh-TW" sz="1400">
                          <a:latin typeface="Georgia"/>
                          <a:ea typeface="Georgia"/>
                          <a:cs typeface="Georgia"/>
                          <a:sym typeface="Georgia"/>
                        </a:rPr>
                        <a:t>國文、數學、英語、社會、自然五科，各科按等級加標示轉換積分1-7分。</a:t>
                      </a:r>
                      <a:endParaRPr sz="1400">
                        <a:latin typeface="Georgia"/>
                        <a:ea typeface="Georgia"/>
                        <a:cs typeface="Georgia"/>
                        <a:sym typeface="Georgia"/>
                      </a:endParaRPr>
                    </a:p>
                    <a:p>
                      <a:pPr marL="342900" marR="0" lvl="0" indent="-342900" algn="l" rtl="0">
                        <a:spcBef>
                          <a:spcPts val="0"/>
                        </a:spcBef>
                        <a:spcAft>
                          <a:spcPts val="0"/>
                        </a:spcAft>
                        <a:buClr>
                          <a:schemeClr val="dk1"/>
                        </a:buClr>
                        <a:buSzPts val="1400"/>
                        <a:buFont typeface="Georgia"/>
                        <a:buAutoNum type="arabicPeriod"/>
                      </a:pPr>
                      <a:r>
                        <a:rPr lang="zh-TW" sz="1400">
                          <a:solidFill>
                            <a:schemeClr val="dk1"/>
                          </a:solidFill>
                          <a:latin typeface="Georgia"/>
                          <a:ea typeface="Georgia"/>
                          <a:cs typeface="Georgia"/>
                          <a:sym typeface="Georgia"/>
                        </a:rPr>
                        <a:t>寫作測驗1-6級分轉換積分0.1-1分。</a:t>
                      </a:r>
                      <a:endParaRPr sz="1400">
                        <a:latin typeface="Georgia"/>
                        <a:ea typeface="Georgia"/>
                        <a:cs typeface="Georgia"/>
                        <a:sym typeface="Georgia"/>
                      </a:endParaRPr>
                    </a:p>
                  </a:txBody>
                  <a:tcPr marL="33175" marR="331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extLst>
                  <a:ext uri="{0D108BD9-81ED-4DB2-BD59-A6C34878D82A}">
                    <a16:rowId xmlns:a16="http://schemas.microsoft.com/office/drawing/2014/main" val="10004"/>
                  </a:ext>
                </a:extLst>
              </a:tr>
              <a:tr h="400575">
                <a:tc vMerge="1">
                  <a:txBody>
                    <a:bodyPr/>
                    <a:lstStyle/>
                    <a:p>
                      <a:endParaRPr lang="zh-TW"/>
                    </a:p>
                  </a:txBody>
                  <a:tcPr/>
                </a:tc>
                <a:tc vMerge="1">
                  <a:txBody>
                    <a:bodyPr/>
                    <a:lstStyle/>
                    <a:p>
                      <a:endParaRPr lang="zh-TW"/>
                    </a:p>
                  </a:txBody>
                  <a:tcPr/>
                </a:tc>
                <a:tc vMerge="1">
                  <a:txBody>
                    <a:bodyPr/>
                    <a:lstStyle/>
                    <a:p>
                      <a:endParaRPr lang="zh-TW"/>
                    </a:p>
                  </a:txBody>
                  <a:tcPr/>
                </a:tc>
                <a:tc vMerge="1">
                  <a:txBody>
                    <a:bodyPr/>
                    <a:lstStyle/>
                    <a:p>
                      <a:endParaRPr lang="zh-TW"/>
                    </a:p>
                  </a:txBody>
                  <a:tcPr/>
                </a:tc>
                <a:tc gridSpan="2">
                  <a:txBody>
                    <a:bodyPr/>
                    <a:lstStyle/>
                    <a:p>
                      <a:pPr marL="0" marR="0" lvl="0" indent="0" algn="ctr" rtl="0">
                        <a:spcBef>
                          <a:spcPts val="0"/>
                        </a:spcBef>
                        <a:spcAft>
                          <a:spcPts val="0"/>
                        </a:spcAft>
                        <a:buNone/>
                      </a:pPr>
                      <a:r>
                        <a:rPr lang="zh-TW" sz="1400">
                          <a:latin typeface="Georgia"/>
                          <a:ea typeface="Georgia"/>
                          <a:cs typeface="Georgia"/>
                          <a:sym typeface="Georgia"/>
                        </a:rPr>
                        <a:t>A++</a:t>
                      </a:r>
                      <a:endParaRPr sz="1400">
                        <a:latin typeface="Georgia"/>
                        <a:ea typeface="Georgia"/>
                        <a:cs typeface="Georgia"/>
                        <a:sym typeface="Georgia"/>
                      </a:endParaRPr>
                    </a:p>
                  </a:txBody>
                  <a:tcPr marL="33175" marR="331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hMerge="1">
                  <a:txBody>
                    <a:bodyPr/>
                    <a:lstStyle/>
                    <a:p>
                      <a:endParaRPr lang="zh-TW"/>
                    </a:p>
                  </a:txBody>
                  <a:tcPr/>
                </a:tc>
                <a:tc gridSpan="2">
                  <a:txBody>
                    <a:bodyPr/>
                    <a:lstStyle/>
                    <a:p>
                      <a:pPr marL="0" marR="0" lvl="0" indent="0" algn="ctr" rtl="0">
                        <a:spcBef>
                          <a:spcPts val="0"/>
                        </a:spcBef>
                        <a:spcAft>
                          <a:spcPts val="0"/>
                        </a:spcAft>
                        <a:buNone/>
                      </a:pPr>
                      <a:r>
                        <a:rPr lang="zh-TW" sz="1400">
                          <a:latin typeface="Georgia"/>
                          <a:ea typeface="Georgia"/>
                          <a:cs typeface="Georgia"/>
                          <a:sym typeface="Georgia"/>
                        </a:rPr>
                        <a:t>A+</a:t>
                      </a:r>
                      <a:endParaRPr sz="1400">
                        <a:latin typeface="Georgia"/>
                        <a:ea typeface="Georgia"/>
                        <a:cs typeface="Georgia"/>
                        <a:sym typeface="Georgia"/>
                      </a:endParaRPr>
                    </a:p>
                  </a:txBody>
                  <a:tcPr marL="33175" marR="331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hMerge="1">
                  <a:txBody>
                    <a:bodyPr/>
                    <a:lstStyle/>
                    <a:p>
                      <a:endParaRPr lang="zh-TW"/>
                    </a:p>
                  </a:txBody>
                  <a:tcPr/>
                </a:tc>
                <a:tc gridSpan="3">
                  <a:txBody>
                    <a:bodyPr/>
                    <a:lstStyle/>
                    <a:p>
                      <a:pPr marL="0" marR="0" lvl="0" indent="0" algn="ctr" rtl="0">
                        <a:spcBef>
                          <a:spcPts val="0"/>
                        </a:spcBef>
                        <a:spcAft>
                          <a:spcPts val="0"/>
                        </a:spcAft>
                        <a:buNone/>
                      </a:pPr>
                      <a:r>
                        <a:rPr lang="zh-TW" sz="1400">
                          <a:latin typeface="Georgia"/>
                          <a:ea typeface="Georgia"/>
                          <a:cs typeface="Georgia"/>
                          <a:sym typeface="Georgia"/>
                        </a:rPr>
                        <a:t>A</a:t>
                      </a:r>
                      <a:endParaRPr sz="1400">
                        <a:latin typeface="Georgia"/>
                        <a:ea typeface="Georgia"/>
                        <a:cs typeface="Georgia"/>
                        <a:sym typeface="Georgia"/>
                      </a:endParaRPr>
                    </a:p>
                  </a:txBody>
                  <a:tcPr marL="33175" marR="331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hMerge="1">
                  <a:txBody>
                    <a:bodyPr/>
                    <a:lstStyle/>
                    <a:p>
                      <a:endParaRPr lang="zh-TW"/>
                    </a:p>
                  </a:txBody>
                  <a:tcPr/>
                </a:tc>
                <a:tc hMerge="1">
                  <a:txBody>
                    <a:bodyPr/>
                    <a:lstStyle/>
                    <a:p>
                      <a:endParaRPr lang="zh-TW"/>
                    </a:p>
                  </a:txBody>
                  <a:tcPr/>
                </a:tc>
                <a:tc gridSpan="4">
                  <a:txBody>
                    <a:bodyPr/>
                    <a:lstStyle/>
                    <a:p>
                      <a:pPr marL="0" marR="0" lvl="0" indent="0" algn="ctr" rtl="0">
                        <a:spcBef>
                          <a:spcPts val="0"/>
                        </a:spcBef>
                        <a:spcAft>
                          <a:spcPts val="0"/>
                        </a:spcAft>
                        <a:buNone/>
                      </a:pPr>
                      <a:r>
                        <a:rPr lang="zh-TW" sz="1400">
                          <a:latin typeface="Georgia"/>
                          <a:ea typeface="Georgia"/>
                          <a:cs typeface="Georgia"/>
                          <a:sym typeface="Georgia"/>
                        </a:rPr>
                        <a:t>B++</a:t>
                      </a:r>
                      <a:endParaRPr sz="1400">
                        <a:latin typeface="Georgia"/>
                        <a:ea typeface="Georgia"/>
                        <a:cs typeface="Georgia"/>
                        <a:sym typeface="Georgia"/>
                      </a:endParaRPr>
                    </a:p>
                  </a:txBody>
                  <a:tcPr marL="33175" marR="331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hMerge="1">
                  <a:txBody>
                    <a:bodyPr/>
                    <a:lstStyle/>
                    <a:p>
                      <a:endParaRPr lang="zh-TW"/>
                    </a:p>
                  </a:txBody>
                  <a:tcPr/>
                </a:tc>
                <a:tc hMerge="1">
                  <a:txBody>
                    <a:bodyPr/>
                    <a:lstStyle/>
                    <a:p>
                      <a:endParaRPr lang="zh-TW"/>
                    </a:p>
                  </a:txBody>
                  <a:tcPr/>
                </a:tc>
                <a:tc hMerge="1">
                  <a:txBody>
                    <a:bodyPr/>
                    <a:lstStyle/>
                    <a:p>
                      <a:endParaRPr lang="zh-TW"/>
                    </a:p>
                  </a:txBody>
                  <a:tcPr/>
                </a:tc>
                <a:tc gridSpan="2">
                  <a:txBody>
                    <a:bodyPr/>
                    <a:lstStyle/>
                    <a:p>
                      <a:pPr marL="0" marR="0" lvl="0" indent="0" algn="ctr" rtl="0">
                        <a:spcBef>
                          <a:spcPts val="0"/>
                        </a:spcBef>
                        <a:spcAft>
                          <a:spcPts val="0"/>
                        </a:spcAft>
                        <a:buNone/>
                      </a:pPr>
                      <a:r>
                        <a:rPr lang="zh-TW" sz="1400">
                          <a:latin typeface="Georgia"/>
                          <a:ea typeface="Georgia"/>
                          <a:cs typeface="Georgia"/>
                          <a:sym typeface="Georgia"/>
                        </a:rPr>
                        <a:t>B+</a:t>
                      </a:r>
                      <a:endParaRPr sz="1400">
                        <a:latin typeface="Georgia"/>
                        <a:ea typeface="Georgia"/>
                        <a:cs typeface="Georgia"/>
                        <a:sym typeface="Georgia"/>
                      </a:endParaRPr>
                    </a:p>
                  </a:txBody>
                  <a:tcPr marL="33175" marR="331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solidFill>
                      <a:srgbClr val="F2F8FC"/>
                    </a:solidFill>
                  </a:tcPr>
                </a:tc>
                <a:tc hMerge="1">
                  <a:txBody>
                    <a:bodyPr/>
                    <a:lstStyle/>
                    <a:p>
                      <a:endParaRPr lang="zh-TW"/>
                    </a:p>
                  </a:txBody>
                  <a:tcPr/>
                </a:tc>
                <a:tc gridSpan="3">
                  <a:txBody>
                    <a:bodyPr/>
                    <a:lstStyle/>
                    <a:p>
                      <a:pPr marL="0" marR="0" lvl="0" indent="0" algn="ctr" rtl="0">
                        <a:spcBef>
                          <a:spcPts val="0"/>
                        </a:spcBef>
                        <a:spcAft>
                          <a:spcPts val="0"/>
                        </a:spcAft>
                        <a:buNone/>
                      </a:pPr>
                      <a:r>
                        <a:rPr lang="zh-TW" sz="1400">
                          <a:latin typeface="Georgia"/>
                          <a:ea typeface="Georgia"/>
                          <a:cs typeface="Georgia"/>
                          <a:sym typeface="Georgia"/>
                        </a:rPr>
                        <a:t>B</a:t>
                      </a:r>
                      <a:endParaRPr sz="1400">
                        <a:latin typeface="Georgia"/>
                        <a:ea typeface="Georgia"/>
                        <a:cs typeface="Georgia"/>
                        <a:sym typeface="Georgia"/>
                      </a:endParaRPr>
                    </a:p>
                  </a:txBody>
                  <a:tcPr marL="33175" marR="331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hMerge="1">
                  <a:txBody>
                    <a:bodyPr/>
                    <a:lstStyle/>
                    <a:p>
                      <a:endParaRPr lang="zh-TW"/>
                    </a:p>
                  </a:txBody>
                  <a:tcPr/>
                </a:tc>
                <a:tc hMerge="1">
                  <a:txBody>
                    <a:bodyPr/>
                    <a:lstStyle/>
                    <a:p>
                      <a:endParaRPr lang="zh-TW"/>
                    </a:p>
                  </a:txBody>
                  <a:tcPr/>
                </a:tc>
                <a:tc>
                  <a:txBody>
                    <a:bodyPr/>
                    <a:lstStyle/>
                    <a:p>
                      <a:pPr marL="0" marR="0" lvl="0" indent="0" algn="ctr" rtl="0">
                        <a:spcBef>
                          <a:spcPts val="0"/>
                        </a:spcBef>
                        <a:spcAft>
                          <a:spcPts val="0"/>
                        </a:spcAft>
                        <a:buNone/>
                      </a:pPr>
                      <a:r>
                        <a:rPr lang="zh-TW" sz="1400">
                          <a:latin typeface="Georgia"/>
                          <a:ea typeface="Georgia"/>
                          <a:cs typeface="Georgia"/>
                          <a:sym typeface="Georgia"/>
                        </a:rPr>
                        <a:t>C</a:t>
                      </a:r>
                      <a:endParaRPr sz="1400">
                        <a:latin typeface="Georgia"/>
                        <a:ea typeface="Georgia"/>
                        <a:cs typeface="Georgia"/>
                        <a:sym typeface="Georgia"/>
                      </a:endParaRPr>
                    </a:p>
                  </a:txBody>
                  <a:tcPr marL="33175" marR="331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vMerge="1">
                  <a:txBody>
                    <a:bodyPr/>
                    <a:lstStyle/>
                    <a:p>
                      <a:endParaRPr lang="zh-TW"/>
                    </a:p>
                  </a:txBody>
                  <a:tcPr/>
                </a:tc>
                <a:extLst>
                  <a:ext uri="{0D108BD9-81ED-4DB2-BD59-A6C34878D82A}">
                    <a16:rowId xmlns:a16="http://schemas.microsoft.com/office/drawing/2014/main" val="10005"/>
                  </a:ext>
                </a:extLst>
              </a:tr>
              <a:tr h="576450">
                <a:tc vMerge="1">
                  <a:txBody>
                    <a:bodyPr/>
                    <a:lstStyle/>
                    <a:p>
                      <a:endParaRPr lang="zh-TW"/>
                    </a:p>
                  </a:txBody>
                  <a:tcPr/>
                </a:tc>
                <a:tc rowSpan="2">
                  <a:txBody>
                    <a:bodyPr/>
                    <a:lstStyle/>
                    <a:p>
                      <a:pPr marL="0" marR="0" lvl="0" indent="0" algn="ctr" rtl="0">
                        <a:spcBef>
                          <a:spcPts val="0"/>
                        </a:spcBef>
                        <a:spcAft>
                          <a:spcPts val="0"/>
                        </a:spcAft>
                        <a:buNone/>
                      </a:pPr>
                      <a:r>
                        <a:rPr lang="zh-TW" sz="1400">
                          <a:latin typeface="Georgia"/>
                          <a:ea typeface="Georgia"/>
                          <a:cs typeface="Georgia"/>
                          <a:sym typeface="Georgia"/>
                        </a:rPr>
                        <a:t>寫作測驗</a:t>
                      </a:r>
                      <a:endParaRPr/>
                    </a:p>
                  </a:txBody>
                  <a:tcPr marL="33175" marR="331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vMerge="1">
                  <a:txBody>
                    <a:bodyPr/>
                    <a:lstStyle/>
                    <a:p>
                      <a:endParaRPr lang="zh-TW"/>
                    </a:p>
                  </a:txBody>
                  <a:tcPr/>
                </a:tc>
                <a:tc rowSpan="2">
                  <a:txBody>
                    <a:bodyPr/>
                    <a:lstStyle/>
                    <a:p>
                      <a:pPr marL="0" marR="0" lvl="0" indent="0" algn="ctr" rtl="0">
                        <a:spcBef>
                          <a:spcPts val="0"/>
                        </a:spcBef>
                        <a:spcAft>
                          <a:spcPts val="0"/>
                        </a:spcAft>
                        <a:buNone/>
                      </a:pPr>
                      <a:r>
                        <a:rPr lang="zh-TW" sz="1400">
                          <a:latin typeface="Georgia"/>
                          <a:ea typeface="Georgia"/>
                          <a:cs typeface="Georgia"/>
                          <a:sym typeface="Georgia"/>
                        </a:rPr>
                        <a:t>上限1分</a:t>
                      </a:r>
                      <a:endParaRPr/>
                    </a:p>
                  </a:txBody>
                  <a:tcPr marL="33175" marR="331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gridSpan="3">
                  <a:txBody>
                    <a:bodyPr/>
                    <a:lstStyle/>
                    <a:p>
                      <a:pPr marL="0" marR="0" lvl="0" indent="0" algn="ctr" rtl="0">
                        <a:spcBef>
                          <a:spcPts val="0"/>
                        </a:spcBef>
                        <a:spcAft>
                          <a:spcPts val="0"/>
                        </a:spcAft>
                        <a:buNone/>
                      </a:pPr>
                      <a:r>
                        <a:rPr lang="zh-TW" sz="1400" b="1">
                          <a:solidFill>
                            <a:srgbClr val="FF0000"/>
                          </a:solidFill>
                          <a:latin typeface="Georgia"/>
                          <a:ea typeface="Georgia"/>
                          <a:cs typeface="Georgia"/>
                          <a:sym typeface="Georgia"/>
                        </a:rPr>
                        <a:t>1分</a:t>
                      </a:r>
                      <a:endParaRPr/>
                    </a:p>
                  </a:txBody>
                  <a:tcPr marL="33175" marR="331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hMerge="1">
                  <a:txBody>
                    <a:bodyPr/>
                    <a:lstStyle/>
                    <a:p>
                      <a:endParaRPr lang="zh-TW"/>
                    </a:p>
                  </a:txBody>
                  <a:tcPr/>
                </a:tc>
                <a:tc hMerge="1">
                  <a:txBody>
                    <a:bodyPr/>
                    <a:lstStyle/>
                    <a:p>
                      <a:endParaRPr lang="zh-TW"/>
                    </a:p>
                  </a:txBody>
                  <a:tcPr/>
                </a:tc>
                <a:tc gridSpan="3">
                  <a:txBody>
                    <a:bodyPr/>
                    <a:lstStyle/>
                    <a:p>
                      <a:pPr marL="0" marR="0" lvl="0" indent="0" algn="ctr" rtl="0">
                        <a:spcBef>
                          <a:spcPts val="0"/>
                        </a:spcBef>
                        <a:spcAft>
                          <a:spcPts val="0"/>
                        </a:spcAft>
                        <a:buNone/>
                      </a:pPr>
                      <a:r>
                        <a:rPr lang="zh-TW" sz="1400" b="1">
                          <a:solidFill>
                            <a:srgbClr val="FF0000"/>
                          </a:solidFill>
                          <a:latin typeface="Georgia"/>
                          <a:ea typeface="Georgia"/>
                          <a:cs typeface="Georgia"/>
                          <a:sym typeface="Georgia"/>
                        </a:rPr>
                        <a:t>0.8分</a:t>
                      </a:r>
                      <a:endParaRPr/>
                    </a:p>
                  </a:txBody>
                  <a:tcPr marL="33175" marR="331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hMerge="1">
                  <a:txBody>
                    <a:bodyPr/>
                    <a:lstStyle/>
                    <a:p>
                      <a:endParaRPr lang="zh-TW"/>
                    </a:p>
                  </a:txBody>
                  <a:tcPr/>
                </a:tc>
                <a:tc hMerge="1">
                  <a:txBody>
                    <a:bodyPr/>
                    <a:lstStyle/>
                    <a:p>
                      <a:endParaRPr lang="zh-TW"/>
                    </a:p>
                  </a:txBody>
                  <a:tcPr/>
                </a:tc>
                <a:tc gridSpan="3">
                  <a:txBody>
                    <a:bodyPr/>
                    <a:lstStyle/>
                    <a:p>
                      <a:pPr marL="0" marR="0" lvl="0" indent="0" algn="ctr" rtl="0">
                        <a:spcBef>
                          <a:spcPts val="0"/>
                        </a:spcBef>
                        <a:spcAft>
                          <a:spcPts val="0"/>
                        </a:spcAft>
                        <a:buNone/>
                      </a:pPr>
                      <a:r>
                        <a:rPr lang="zh-TW" sz="1400" b="1">
                          <a:solidFill>
                            <a:srgbClr val="FF0000"/>
                          </a:solidFill>
                          <a:latin typeface="Georgia"/>
                          <a:ea typeface="Georgia"/>
                          <a:cs typeface="Georgia"/>
                          <a:sym typeface="Georgia"/>
                        </a:rPr>
                        <a:t>0.6分</a:t>
                      </a:r>
                      <a:endParaRPr/>
                    </a:p>
                  </a:txBody>
                  <a:tcPr marL="33175" marR="331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hMerge="1">
                  <a:txBody>
                    <a:bodyPr/>
                    <a:lstStyle/>
                    <a:p>
                      <a:endParaRPr lang="zh-TW"/>
                    </a:p>
                  </a:txBody>
                  <a:tcPr/>
                </a:tc>
                <a:tc hMerge="1">
                  <a:txBody>
                    <a:bodyPr/>
                    <a:lstStyle/>
                    <a:p>
                      <a:endParaRPr lang="zh-TW"/>
                    </a:p>
                  </a:txBody>
                  <a:tcPr/>
                </a:tc>
                <a:tc gridSpan="3">
                  <a:txBody>
                    <a:bodyPr/>
                    <a:lstStyle/>
                    <a:p>
                      <a:pPr marL="0" marR="0" lvl="0" indent="0" algn="ctr" rtl="0">
                        <a:spcBef>
                          <a:spcPts val="0"/>
                        </a:spcBef>
                        <a:spcAft>
                          <a:spcPts val="0"/>
                        </a:spcAft>
                        <a:buNone/>
                      </a:pPr>
                      <a:r>
                        <a:rPr lang="zh-TW" sz="1400" b="1">
                          <a:solidFill>
                            <a:srgbClr val="FF0000"/>
                          </a:solidFill>
                          <a:latin typeface="Georgia"/>
                          <a:ea typeface="Georgia"/>
                          <a:cs typeface="Georgia"/>
                          <a:sym typeface="Georgia"/>
                        </a:rPr>
                        <a:t>0.4分</a:t>
                      </a:r>
                      <a:endParaRPr/>
                    </a:p>
                  </a:txBody>
                  <a:tcPr marL="33175" marR="331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B w="12700" cap="flat" cmpd="sng">
                      <a:solidFill>
                        <a:schemeClr val="dk1"/>
                      </a:solidFill>
                      <a:prstDash val="solid"/>
                      <a:round/>
                      <a:headEnd type="none" w="sm" len="sm"/>
                      <a:tailEnd type="none" w="sm" len="sm"/>
                    </a:lnB>
                    <a:solidFill>
                      <a:srgbClr val="F2F8FC"/>
                    </a:solidFill>
                  </a:tcPr>
                </a:tc>
                <a:tc hMerge="1">
                  <a:txBody>
                    <a:bodyPr/>
                    <a:lstStyle/>
                    <a:p>
                      <a:endParaRPr lang="zh-TW"/>
                    </a:p>
                  </a:txBody>
                  <a:tcPr/>
                </a:tc>
                <a:tc hMerge="1">
                  <a:txBody>
                    <a:bodyPr/>
                    <a:lstStyle/>
                    <a:p>
                      <a:endParaRPr lang="zh-TW"/>
                    </a:p>
                  </a:txBody>
                  <a:tcPr/>
                </a:tc>
                <a:tc gridSpan="3">
                  <a:txBody>
                    <a:bodyPr/>
                    <a:lstStyle/>
                    <a:p>
                      <a:pPr marL="0" marR="0" lvl="0" indent="0" algn="ctr" rtl="0">
                        <a:spcBef>
                          <a:spcPts val="0"/>
                        </a:spcBef>
                        <a:spcAft>
                          <a:spcPts val="0"/>
                        </a:spcAft>
                        <a:buNone/>
                      </a:pPr>
                      <a:r>
                        <a:rPr lang="zh-TW" sz="1400" b="1">
                          <a:solidFill>
                            <a:srgbClr val="FF0000"/>
                          </a:solidFill>
                          <a:latin typeface="Georgia"/>
                          <a:ea typeface="Georgia"/>
                          <a:cs typeface="Georgia"/>
                          <a:sym typeface="Georgia"/>
                        </a:rPr>
                        <a:t>0.2分</a:t>
                      </a:r>
                      <a:endParaRPr/>
                    </a:p>
                  </a:txBody>
                  <a:tcPr marL="33175" marR="331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hMerge="1">
                  <a:txBody>
                    <a:bodyPr/>
                    <a:lstStyle/>
                    <a:p>
                      <a:endParaRPr lang="zh-TW"/>
                    </a:p>
                  </a:txBody>
                  <a:tcPr/>
                </a:tc>
                <a:tc hMerge="1">
                  <a:txBody>
                    <a:bodyPr/>
                    <a:lstStyle/>
                    <a:p>
                      <a:endParaRPr lang="zh-TW"/>
                    </a:p>
                  </a:txBody>
                  <a:tcPr/>
                </a:tc>
                <a:tc gridSpan="2">
                  <a:txBody>
                    <a:bodyPr/>
                    <a:lstStyle/>
                    <a:p>
                      <a:pPr marL="0" marR="0" lvl="0" indent="0" algn="ctr" rtl="0">
                        <a:spcBef>
                          <a:spcPts val="0"/>
                        </a:spcBef>
                        <a:spcAft>
                          <a:spcPts val="0"/>
                        </a:spcAft>
                        <a:buNone/>
                      </a:pPr>
                      <a:r>
                        <a:rPr lang="zh-TW" sz="1400" b="1">
                          <a:solidFill>
                            <a:srgbClr val="FF0000"/>
                          </a:solidFill>
                          <a:latin typeface="Georgia"/>
                          <a:ea typeface="Georgia"/>
                          <a:cs typeface="Georgia"/>
                          <a:sym typeface="Georgia"/>
                        </a:rPr>
                        <a:t>0.1分</a:t>
                      </a:r>
                      <a:endParaRPr/>
                    </a:p>
                  </a:txBody>
                  <a:tcPr marL="33175" marR="331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hMerge="1">
                  <a:txBody>
                    <a:bodyPr/>
                    <a:lstStyle/>
                    <a:p>
                      <a:endParaRPr lang="zh-TW"/>
                    </a:p>
                  </a:txBody>
                  <a:tcPr/>
                </a:tc>
                <a:tc vMerge="1">
                  <a:txBody>
                    <a:bodyPr/>
                    <a:lstStyle/>
                    <a:p>
                      <a:endParaRPr lang="zh-TW"/>
                    </a:p>
                  </a:txBody>
                  <a:tcPr/>
                </a:tc>
                <a:extLst>
                  <a:ext uri="{0D108BD9-81ED-4DB2-BD59-A6C34878D82A}">
                    <a16:rowId xmlns:a16="http://schemas.microsoft.com/office/drawing/2014/main" val="10006"/>
                  </a:ext>
                </a:extLst>
              </a:tr>
              <a:tr h="576450">
                <a:tc vMerge="1">
                  <a:txBody>
                    <a:bodyPr/>
                    <a:lstStyle/>
                    <a:p>
                      <a:endParaRPr lang="zh-TW"/>
                    </a:p>
                  </a:txBody>
                  <a:tcPr/>
                </a:tc>
                <a:tc vMerge="1">
                  <a:txBody>
                    <a:bodyPr/>
                    <a:lstStyle/>
                    <a:p>
                      <a:endParaRPr lang="zh-TW"/>
                    </a:p>
                  </a:txBody>
                  <a:tcPr/>
                </a:tc>
                <a:tc vMerge="1">
                  <a:txBody>
                    <a:bodyPr/>
                    <a:lstStyle/>
                    <a:p>
                      <a:endParaRPr lang="zh-TW"/>
                    </a:p>
                  </a:txBody>
                  <a:tcPr/>
                </a:tc>
                <a:tc vMerge="1">
                  <a:txBody>
                    <a:bodyPr/>
                    <a:lstStyle/>
                    <a:p>
                      <a:endParaRPr lang="zh-TW"/>
                    </a:p>
                  </a:txBody>
                  <a:tcPr/>
                </a:tc>
                <a:tc gridSpan="3">
                  <a:txBody>
                    <a:bodyPr/>
                    <a:lstStyle/>
                    <a:p>
                      <a:pPr marL="0" marR="0" lvl="0" indent="0" algn="ctr" rtl="0">
                        <a:spcBef>
                          <a:spcPts val="0"/>
                        </a:spcBef>
                        <a:spcAft>
                          <a:spcPts val="0"/>
                        </a:spcAft>
                        <a:buNone/>
                      </a:pPr>
                      <a:r>
                        <a:rPr lang="zh-TW" sz="1400">
                          <a:latin typeface="Georgia"/>
                          <a:ea typeface="Georgia"/>
                          <a:cs typeface="Georgia"/>
                          <a:sym typeface="Georgia"/>
                        </a:rPr>
                        <a:t>6級</a:t>
                      </a:r>
                      <a:endParaRPr/>
                    </a:p>
                  </a:txBody>
                  <a:tcPr marL="33175" marR="331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hMerge="1">
                  <a:txBody>
                    <a:bodyPr/>
                    <a:lstStyle/>
                    <a:p>
                      <a:endParaRPr lang="zh-TW"/>
                    </a:p>
                  </a:txBody>
                  <a:tcPr/>
                </a:tc>
                <a:tc hMerge="1">
                  <a:txBody>
                    <a:bodyPr/>
                    <a:lstStyle/>
                    <a:p>
                      <a:endParaRPr lang="zh-TW"/>
                    </a:p>
                  </a:txBody>
                  <a:tcPr/>
                </a:tc>
                <a:tc gridSpan="3">
                  <a:txBody>
                    <a:bodyPr/>
                    <a:lstStyle/>
                    <a:p>
                      <a:pPr marL="0" marR="0" lvl="0" indent="0" algn="ctr" rtl="0">
                        <a:spcBef>
                          <a:spcPts val="0"/>
                        </a:spcBef>
                        <a:spcAft>
                          <a:spcPts val="0"/>
                        </a:spcAft>
                        <a:buNone/>
                      </a:pPr>
                      <a:r>
                        <a:rPr lang="zh-TW" sz="1400">
                          <a:latin typeface="Georgia"/>
                          <a:ea typeface="Georgia"/>
                          <a:cs typeface="Georgia"/>
                          <a:sym typeface="Georgia"/>
                        </a:rPr>
                        <a:t>5級</a:t>
                      </a:r>
                      <a:endParaRPr/>
                    </a:p>
                  </a:txBody>
                  <a:tcPr marL="33175" marR="331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hMerge="1">
                  <a:txBody>
                    <a:bodyPr/>
                    <a:lstStyle/>
                    <a:p>
                      <a:endParaRPr lang="zh-TW"/>
                    </a:p>
                  </a:txBody>
                  <a:tcPr/>
                </a:tc>
                <a:tc hMerge="1">
                  <a:txBody>
                    <a:bodyPr/>
                    <a:lstStyle/>
                    <a:p>
                      <a:endParaRPr lang="zh-TW"/>
                    </a:p>
                  </a:txBody>
                  <a:tcPr/>
                </a:tc>
                <a:tc gridSpan="3">
                  <a:txBody>
                    <a:bodyPr/>
                    <a:lstStyle/>
                    <a:p>
                      <a:pPr marL="0" marR="0" lvl="0" indent="0" algn="ctr" rtl="0">
                        <a:spcBef>
                          <a:spcPts val="0"/>
                        </a:spcBef>
                        <a:spcAft>
                          <a:spcPts val="0"/>
                        </a:spcAft>
                        <a:buNone/>
                      </a:pPr>
                      <a:r>
                        <a:rPr lang="zh-TW" sz="1400">
                          <a:latin typeface="Georgia"/>
                          <a:ea typeface="Georgia"/>
                          <a:cs typeface="Georgia"/>
                          <a:sym typeface="Georgia"/>
                        </a:rPr>
                        <a:t>4級</a:t>
                      </a:r>
                      <a:endParaRPr/>
                    </a:p>
                  </a:txBody>
                  <a:tcPr marL="33175" marR="331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hMerge="1">
                  <a:txBody>
                    <a:bodyPr/>
                    <a:lstStyle/>
                    <a:p>
                      <a:endParaRPr lang="zh-TW"/>
                    </a:p>
                  </a:txBody>
                  <a:tcPr/>
                </a:tc>
                <a:tc hMerge="1">
                  <a:txBody>
                    <a:bodyPr/>
                    <a:lstStyle/>
                    <a:p>
                      <a:endParaRPr lang="zh-TW"/>
                    </a:p>
                  </a:txBody>
                  <a:tcPr/>
                </a:tc>
                <a:tc gridSpan="3">
                  <a:txBody>
                    <a:bodyPr/>
                    <a:lstStyle/>
                    <a:p>
                      <a:pPr marL="0" marR="0" lvl="0" indent="0" algn="ctr" rtl="0">
                        <a:spcBef>
                          <a:spcPts val="0"/>
                        </a:spcBef>
                        <a:spcAft>
                          <a:spcPts val="0"/>
                        </a:spcAft>
                        <a:buNone/>
                      </a:pPr>
                      <a:r>
                        <a:rPr lang="zh-TW" sz="1400">
                          <a:latin typeface="Georgia"/>
                          <a:ea typeface="Georgia"/>
                          <a:cs typeface="Georgia"/>
                          <a:sym typeface="Georgia"/>
                        </a:rPr>
                        <a:t>3級</a:t>
                      </a:r>
                      <a:endParaRPr/>
                    </a:p>
                  </a:txBody>
                  <a:tcPr marL="33175" marR="331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hMerge="1">
                  <a:txBody>
                    <a:bodyPr/>
                    <a:lstStyle/>
                    <a:p>
                      <a:endParaRPr lang="zh-TW"/>
                    </a:p>
                  </a:txBody>
                  <a:tcPr/>
                </a:tc>
                <a:tc hMerge="1">
                  <a:txBody>
                    <a:bodyPr/>
                    <a:lstStyle/>
                    <a:p>
                      <a:endParaRPr lang="zh-TW"/>
                    </a:p>
                  </a:txBody>
                  <a:tcPr/>
                </a:tc>
                <a:tc gridSpan="3">
                  <a:txBody>
                    <a:bodyPr/>
                    <a:lstStyle/>
                    <a:p>
                      <a:pPr marL="0" marR="0" lvl="0" indent="0" algn="ctr" rtl="0">
                        <a:spcBef>
                          <a:spcPts val="0"/>
                        </a:spcBef>
                        <a:spcAft>
                          <a:spcPts val="0"/>
                        </a:spcAft>
                        <a:buNone/>
                      </a:pPr>
                      <a:r>
                        <a:rPr lang="zh-TW" sz="1400">
                          <a:latin typeface="Georgia"/>
                          <a:ea typeface="Georgia"/>
                          <a:cs typeface="Georgia"/>
                          <a:sym typeface="Georgia"/>
                        </a:rPr>
                        <a:t>2級</a:t>
                      </a:r>
                      <a:endParaRPr/>
                    </a:p>
                  </a:txBody>
                  <a:tcPr marL="33175" marR="331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hMerge="1">
                  <a:txBody>
                    <a:bodyPr/>
                    <a:lstStyle/>
                    <a:p>
                      <a:endParaRPr lang="zh-TW"/>
                    </a:p>
                  </a:txBody>
                  <a:tcPr/>
                </a:tc>
                <a:tc hMerge="1">
                  <a:txBody>
                    <a:bodyPr/>
                    <a:lstStyle/>
                    <a:p>
                      <a:endParaRPr lang="zh-TW"/>
                    </a:p>
                  </a:txBody>
                  <a:tcPr/>
                </a:tc>
                <a:tc gridSpan="2">
                  <a:txBody>
                    <a:bodyPr/>
                    <a:lstStyle/>
                    <a:p>
                      <a:pPr marL="0" marR="0" lvl="0" indent="0" algn="ctr" rtl="0">
                        <a:spcBef>
                          <a:spcPts val="0"/>
                        </a:spcBef>
                        <a:spcAft>
                          <a:spcPts val="0"/>
                        </a:spcAft>
                        <a:buNone/>
                      </a:pPr>
                      <a:r>
                        <a:rPr lang="zh-TW" sz="1400">
                          <a:latin typeface="Georgia"/>
                          <a:ea typeface="Georgia"/>
                          <a:cs typeface="Georgia"/>
                          <a:sym typeface="Georgia"/>
                        </a:rPr>
                        <a:t>1級</a:t>
                      </a:r>
                      <a:endParaRPr/>
                    </a:p>
                  </a:txBody>
                  <a:tcPr marL="33175" marR="331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hMerge="1">
                  <a:txBody>
                    <a:bodyPr/>
                    <a:lstStyle/>
                    <a:p>
                      <a:endParaRPr lang="zh-TW"/>
                    </a:p>
                  </a:txBody>
                  <a:tcPr/>
                </a:tc>
                <a:tc vMerge="1">
                  <a:txBody>
                    <a:bodyPr/>
                    <a:lstStyle/>
                    <a:p>
                      <a:endParaRPr lang="zh-TW"/>
                    </a:p>
                  </a:txBody>
                  <a:tcPr/>
                </a:tc>
                <a:extLst>
                  <a:ext uri="{0D108BD9-81ED-4DB2-BD59-A6C34878D82A}">
                    <a16:rowId xmlns:a16="http://schemas.microsoft.com/office/drawing/2014/main" val="10007"/>
                  </a:ext>
                </a:extLst>
              </a:tr>
              <a:tr h="465025">
                <a:tc gridSpan="2">
                  <a:txBody>
                    <a:bodyPr/>
                    <a:lstStyle/>
                    <a:p>
                      <a:pPr marL="0" marR="0" lvl="0" indent="0" algn="ctr" rtl="0">
                        <a:spcBef>
                          <a:spcPts val="0"/>
                        </a:spcBef>
                        <a:spcAft>
                          <a:spcPts val="0"/>
                        </a:spcAft>
                        <a:buNone/>
                      </a:pPr>
                      <a:r>
                        <a:rPr lang="zh-TW" sz="1400">
                          <a:latin typeface="Georgia"/>
                          <a:ea typeface="Georgia"/>
                          <a:cs typeface="Georgia"/>
                          <a:sym typeface="Georgia"/>
                        </a:rPr>
                        <a:t>總積分</a:t>
                      </a:r>
                      <a:endParaRPr sz="1400">
                        <a:latin typeface="Georgia"/>
                        <a:ea typeface="Georgia"/>
                        <a:cs typeface="Georgia"/>
                        <a:sym typeface="Georgia"/>
                      </a:endParaRPr>
                    </a:p>
                  </a:txBody>
                  <a:tcPr marL="33175" marR="331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hMerge="1">
                  <a:txBody>
                    <a:bodyPr/>
                    <a:lstStyle/>
                    <a:p>
                      <a:endParaRPr lang="zh-TW"/>
                    </a:p>
                  </a:txBody>
                  <a:tcPr/>
                </a:tc>
                <a:tc gridSpan="20">
                  <a:txBody>
                    <a:bodyPr/>
                    <a:lstStyle/>
                    <a:p>
                      <a:pPr marL="0" marR="0" lvl="0" indent="0" algn="ctr" rtl="0">
                        <a:spcBef>
                          <a:spcPts val="0"/>
                        </a:spcBef>
                        <a:spcAft>
                          <a:spcPts val="0"/>
                        </a:spcAft>
                        <a:buNone/>
                      </a:pPr>
                      <a:r>
                        <a:rPr lang="zh-TW" sz="2000" b="1">
                          <a:solidFill>
                            <a:srgbClr val="FF0000"/>
                          </a:solidFill>
                          <a:latin typeface="Georgia"/>
                          <a:ea typeface="Georgia"/>
                          <a:cs typeface="Georgia"/>
                          <a:sym typeface="Georgia"/>
                        </a:rPr>
                        <a:t>108分</a:t>
                      </a:r>
                      <a:endParaRPr sz="2000" b="1">
                        <a:solidFill>
                          <a:srgbClr val="FF0000"/>
                        </a:solidFill>
                        <a:latin typeface="Georgia"/>
                        <a:ea typeface="Georgia"/>
                        <a:cs typeface="Georgia"/>
                        <a:sym typeface="Georgia"/>
                      </a:endParaRPr>
                    </a:p>
                  </a:txBody>
                  <a:tcPr marL="33175" marR="331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extLst>
                  <a:ext uri="{0D108BD9-81ED-4DB2-BD59-A6C34878D82A}">
                    <a16:rowId xmlns:a16="http://schemas.microsoft.com/office/drawing/2014/main" val="10008"/>
                  </a:ext>
                </a:extLst>
              </a:tr>
            </a:tbl>
          </a:graphicData>
        </a:graphic>
      </p:graphicFrame>
      <p:sp>
        <p:nvSpPr>
          <p:cNvPr id="634" name="Google Shape;634;p32"/>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ltLang="zh-TW"/>
              <a:t>30</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sp>
        <p:nvSpPr>
          <p:cNvPr id="648" name="Google Shape;648;p34"/>
          <p:cNvSpPr txBox="1">
            <a:spLocks noGrp="1"/>
          </p:cNvSpPr>
          <p:nvPr>
            <p:ph type="title"/>
          </p:nvPr>
        </p:nvSpPr>
        <p:spPr>
          <a:xfrm>
            <a:off x="1080982" y="121377"/>
            <a:ext cx="10058400" cy="1018491"/>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Georgia"/>
              <a:buNone/>
            </a:pPr>
            <a:r>
              <a:rPr lang="zh-TW"/>
              <a:t>超額比序及分發作業流程</a:t>
            </a:r>
            <a:endParaRPr/>
          </a:p>
        </p:txBody>
      </p:sp>
      <p:grpSp>
        <p:nvGrpSpPr>
          <p:cNvPr id="649" name="Google Shape;649;p34"/>
          <p:cNvGrpSpPr/>
          <p:nvPr/>
        </p:nvGrpSpPr>
        <p:grpSpPr>
          <a:xfrm>
            <a:off x="2056019" y="1140772"/>
            <a:ext cx="8108324" cy="5547800"/>
            <a:chOff x="1229949" y="904"/>
            <a:chExt cx="8108324" cy="5547800"/>
          </a:xfrm>
        </p:grpSpPr>
        <p:sp>
          <p:nvSpPr>
            <p:cNvPr id="650" name="Google Shape;650;p34"/>
            <p:cNvSpPr/>
            <p:nvPr/>
          </p:nvSpPr>
          <p:spPr>
            <a:xfrm>
              <a:off x="1229949" y="904"/>
              <a:ext cx="2133769" cy="1280261"/>
            </a:xfrm>
            <a:prstGeom prst="roundRect">
              <a:avLst>
                <a:gd name="adj" fmla="val 10000"/>
              </a:avLst>
            </a:prstGeom>
            <a:solidFill>
              <a:srgbClr val="2383C6"/>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4"/>
            <p:cNvSpPr txBox="1"/>
            <p:nvPr/>
          </p:nvSpPr>
          <p:spPr>
            <a:xfrm>
              <a:off x="1267447" y="38402"/>
              <a:ext cx="2058773" cy="1205265"/>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chemeClr val="lt1"/>
                </a:buClr>
                <a:buSzPts val="2400"/>
                <a:buFont typeface="Georgia"/>
                <a:buNone/>
              </a:pPr>
              <a:r>
                <a:rPr lang="zh-TW" sz="2400" b="0">
                  <a:solidFill>
                    <a:schemeClr val="lt1"/>
                  </a:solidFill>
                  <a:latin typeface="Georgia"/>
                  <a:ea typeface="Georgia"/>
                  <a:cs typeface="Georgia"/>
                  <a:sym typeface="Georgia"/>
                </a:rPr>
                <a:t>比序開始</a:t>
              </a:r>
              <a:endParaRPr/>
            </a:p>
          </p:txBody>
        </p:sp>
        <p:sp>
          <p:nvSpPr>
            <p:cNvPr id="652" name="Google Shape;652;p34"/>
            <p:cNvSpPr/>
            <p:nvPr/>
          </p:nvSpPr>
          <p:spPr>
            <a:xfrm>
              <a:off x="3551490" y="376447"/>
              <a:ext cx="452359" cy="529174"/>
            </a:xfrm>
            <a:prstGeom prst="rightArrow">
              <a:avLst>
                <a:gd name="adj1" fmla="val 60000"/>
                <a:gd name="adj2" fmla="val 50000"/>
              </a:avLst>
            </a:prstGeom>
            <a:solidFill>
              <a:srgbClr val="AAC0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4"/>
            <p:cNvSpPr txBox="1"/>
            <p:nvPr/>
          </p:nvSpPr>
          <p:spPr>
            <a:xfrm>
              <a:off x="3551490" y="482282"/>
              <a:ext cx="316651" cy="317504"/>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800"/>
                <a:buFont typeface="Trebuchet MS"/>
                <a:buNone/>
              </a:pPr>
              <a:endParaRPr sz="1800">
                <a:solidFill>
                  <a:schemeClr val="lt1"/>
                </a:solidFill>
                <a:latin typeface="Trebuchet MS"/>
                <a:ea typeface="Trebuchet MS"/>
                <a:cs typeface="Trebuchet MS"/>
                <a:sym typeface="Trebuchet MS"/>
              </a:endParaRPr>
            </a:p>
          </p:txBody>
        </p:sp>
        <p:sp>
          <p:nvSpPr>
            <p:cNvPr id="654" name="Google Shape;654;p34"/>
            <p:cNvSpPr/>
            <p:nvPr/>
          </p:nvSpPr>
          <p:spPr>
            <a:xfrm>
              <a:off x="4217226" y="904"/>
              <a:ext cx="2133769" cy="1280261"/>
            </a:xfrm>
            <a:prstGeom prst="roundRect">
              <a:avLst>
                <a:gd name="adj" fmla="val 10000"/>
              </a:avLst>
            </a:prstGeom>
            <a:solidFill>
              <a:srgbClr val="2383C6"/>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4"/>
            <p:cNvSpPr txBox="1"/>
            <p:nvPr/>
          </p:nvSpPr>
          <p:spPr>
            <a:xfrm>
              <a:off x="4254724" y="38402"/>
              <a:ext cx="2058773" cy="1205265"/>
            </a:xfrm>
            <a:prstGeom prst="rect">
              <a:avLst/>
            </a:prstGeom>
            <a:noFill/>
            <a:ln>
              <a:noFill/>
            </a:ln>
          </p:spPr>
          <p:txBody>
            <a:bodyPr spcFirstLastPara="1" wrap="square" lIns="83800" tIns="83800" rIns="83800" bIns="83800" anchor="ctr" anchorCtr="0">
              <a:noAutofit/>
            </a:bodyPr>
            <a:lstStyle/>
            <a:p>
              <a:pPr marL="0" marR="0" lvl="0" indent="0" algn="ctr" rtl="0">
                <a:lnSpc>
                  <a:spcPct val="90000"/>
                </a:lnSpc>
                <a:spcBef>
                  <a:spcPts val="0"/>
                </a:spcBef>
                <a:spcAft>
                  <a:spcPts val="0"/>
                </a:spcAft>
                <a:buClr>
                  <a:schemeClr val="lt1"/>
                </a:buClr>
                <a:buSzPts val="2200"/>
                <a:buFont typeface="Georgia"/>
                <a:buNone/>
              </a:pPr>
              <a:r>
                <a:rPr lang="zh-TW" sz="2200">
                  <a:solidFill>
                    <a:schemeClr val="lt1"/>
                  </a:solidFill>
                  <a:latin typeface="Georgia"/>
                  <a:ea typeface="Georgia"/>
                  <a:cs typeface="Georgia"/>
                  <a:sym typeface="Georgia"/>
                </a:rPr>
                <a:t>總積分(108分)</a:t>
              </a:r>
              <a:endParaRPr sz="2200">
                <a:solidFill>
                  <a:schemeClr val="lt1"/>
                </a:solidFill>
                <a:latin typeface="Georgia"/>
                <a:ea typeface="Georgia"/>
                <a:cs typeface="Georgia"/>
                <a:sym typeface="Georgia"/>
              </a:endParaRPr>
            </a:p>
          </p:txBody>
        </p:sp>
        <p:sp>
          <p:nvSpPr>
            <p:cNvPr id="656" name="Google Shape;656;p34"/>
            <p:cNvSpPr/>
            <p:nvPr/>
          </p:nvSpPr>
          <p:spPr>
            <a:xfrm>
              <a:off x="6538768" y="376447"/>
              <a:ext cx="452359" cy="529174"/>
            </a:xfrm>
            <a:prstGeom prst="rightArrow">
              <a:avLst>
                <a:gd name="adj1" fmla="val 60000"/>
                <a:gd name="adj2" fmla="val 50000"/>
              </a:avLst>
            </a:prstGeom>
            <a:solidFill>
              <a:srgbClr val="AAC0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4"/>
            <p:cNvSpPr txBox="1"/>
            <p:nvPr/>
          </p:nvSpPr>
          <p:spPr>
            <a:xfrm>
              <a:off x="6538768" y="482282"/>
              <a:ext cx="316651" cy="317504"/>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800"/>
                <a:buFont typeface="Trebuchet MS"/>
                <a:buNone/>
              </a:pPr>
              <a:endParaRPr sz="1800">
                <a:solidFill>
                  <a:schemeClr val="lt1"/>
                </a:solidFill>
                <a:latin typeface="Trebuchet MS"/>
                <a:ea typeface="Trebuchet MS"/>
                <a:cs typeface="Trebuchet MS"/>
                <a:sym typeface="Trebuchet MS"/>
              </a:endParaRPr>
            </a:p>
          </p:txBody>
        </p:sp>
        <p:sp>
          <p:nvSpPr>
            <p:cNvPr id="658" name="Google Shape;658;p34"/>
            <p:cNvSpPr/>
            <p:nvPr/>
          </p:nvSpPr>
          <p:spPr>
            <a:xfrm>
              <a:off x="7204504" y="904"/>
              <a:ext cx="2133769" cy="1280261"/>
            </a:xfrm>
            <a:prstGeom prst="roundRect">
              <a:avLst>
                <a:gd name="adj" fmla="val 10000"/>
              </a:avLst>
            </a:prstGeom>
            <a:solidFill>
              <a:srgbClr val="2383C6"/>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4"/>
            <p:cNvSpPr txBox="1"/>
            <p:nvPr/>
          </p:nvSpPr>
          <p:spPr>
            <a:xfrm>
              <a:off x="7242002" y="38402"/>
              <a:ext cx="2058773" cy="1205265"/>
            </a:xfrm>
            <a:prstGeom prst="rect">
              <a:avLst/>
            </a:prstGeom>
            <a:noFill/>
            <a:ln>
              <a:noFill/>
            </a:ln>
          </p:spPr>
          <p:txBody>
            <a:bodyPr spcFirstLastPara="1" wrap="square" lIns="83800" tIns="83800" rIns="83800" bIns="83800" anchor="ctr" anchorCtr="0">
              <a:noAutofit/>
            </a:bodyPr>
            <a:lstStyle/>
            <a:p>
              <a:pPr marL="0" marR="0" lvl="0" indent="0" algn="ctr" rtl="0">
                <a:lnSpc>
                  <a:spcPct val="90000"/>
                </a:lnSpc>
                <a:spcBef>
                  <a:spcPts val="0"/>
                </a:spcBef>
                <a:spcAft>
                  <a:spcPts val="0"/>
                </a:spcAft>
                <a:buClr>
                  <a:schemeClr val="lt1"/>
                </a:buClr>
                <a:buSzPts val="2200"/>
                <a:buFont typeface="Georgia"/>
                <a:buNone/>
              </a:pPr>
              <a:r>
                <a:rPr lang="zh-TW" sz="2200">
                  <a:solidFill>
                    <a:schemeClr val="lt1"/>
                  </a:solidFill>
                  <a:latin typeface="Georgia"/>
                  <a:ea typeface="Georgia"/>
                  <a:cs typeface="Georgia"/>
                  <a:sym typeface="Georgia"/>
                </a:rPr>
                <a:t>多元學習表現積分(36分)</a:t>
              </a:r>
              <a:endParaRPr sz="2200">
                <a:solidFill>
                  <a:schemeClr val="lt1"/>
                </a:solidFill>
                <a:latin typeface="Georgia"/>
                <a:ea typeface="Georgia"/>
                <a:cs typeface="Georgia"/>
                <a:sym typeface="Georgia"/>
              </a:endParaRPr>
            </a:p>
          </p:txBody>
        </p:sp>
        <p:sp>
          <p:nvSpPr>
            <p:cNvPr id="660" name="Google Shape;660;p34"/>
            <p:cNvSpPr/>
            <p:nvPr/>
          </p:nvSpPr>
          <p:spPr>
            <a:xfrm rot="5400000">
              <a:off x="8045209" y="1430530"/>
              <a:ext cx="452359" cy="529174"/>
            </a:xfrm>
            <a:prstGeom prst="rightArrow">
              <a:avLst>
                <a:gd name="adj1" fmla="val 60000"/>
                <a:gd name="adj2" fmla="val 50000"/>
              </a:avLst>
            </a:prstGeom>
            <a:solidFill>
              <a:srgbClr val="AAC0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4"/>
            <p:cNvSpPr txBox="1"/>
            <p:nvPr/>
          </p:nvSpPr>
          <p:spPr>
            <a:xfrm>
              <a:off x="8112637" y="1468937"/>
              <a:ext cx="317504" cy="316651"/>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800"/>
                <a:buFont typeface="Trebuchet MS"/>
                <a:buNone/>
              </a:pPr>
              <a:endParaRPr sz="1800">
                <a:solidFill>
                  <a:schemeClr val="lt1"/>
                </a:solidFill>
                <a:latin typeface="Trebuchet MS"/>
                <a:ea typeface="Trebuchet MS"/>
                <a:cs typeface="Trebuchet MS"/>
                <a:sym typeface="Trebuchet MS"/>
              </a:endParaRPr>
            </a:p>
          </p:txBody>
        </p:sp>
        <p:sp>
          <p:nvSpPr>
            <p:cNvPr id="662" name="Google Shape;662;p34"/>
            <p:cNvSpPr/>
            <p:nvPr/>
          </p:nvSpPr>
          <p:spPr>
            <a:xfrm>
              <a:off x="7204504" y="2134674"/>
              <a:ext cx="2133769" cy="1280261"/>
            </a:xfrm>
            <a:prstGeom prst="roundRect">
              <a:avLst>
                <a:gd name="adj" fmla="val 10000"/>
              </a:avLst>
            </a:prstGeom>
            <a:solidFill>
              <a:srgbClr val="2383C6"/>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4"/>
            <p:cNvSpPr txBox="1"/>
            <p:nvPr/>
          </p:nvSpPr>
          <p:spPr>
            <a:xfrm>
              <a:off x="7242002" y="2172172"/>
              <a:ext cx="2058773" cy="1205265"/>
            </a:xfrm>
            <a:prstGeom prst="rect">
              <a:avLst/>
            </a:prstGeom>
            <a:noFill/>
            <a:ln>
              <a:noFill/>
            </a:ln>
          </p:spPr>
          <p:txBody>
            <a:bodyPr spcFirstLastPara="1" wrap="square" lIns="83800" tIns="83800" rIns="83800" bIns="83800" anchor="ctr" anchorCtr="0">
              <a:noAutofit/>
            </a:bodyPr>
            <a:lstStyle/>
            <a:p>
              <a:pPr marL="0" marR="0" lvl="0" indent="0" algn="ctr" rtl="0">
                <a:lnSpc>
                  <a:spcPct val="90000"/>
                </a:lnSpc>
                <a:spcBef>
                  <a:spcPts val="0"/>
                </a:spcBef>
                <a:spcAft>
                  <a:spcPts val="0"/>
                </a:spcAft>
                <a:buClr>
                  <a:schemeClr val="lt1"/>
                </a:buClr>
                <a:buSzPts val="2200"/>
                <a:buFont typeface="Georgia"/>
                <a:buNone/>
              </a:pPr>
              <a:r>
                <a:rPr lang="zh-TW" sz="2200">
                  <a:solidFill>
                    <a:schemeClr val="lt1"/>
                  </a:solidFill>
                  <a:latin typeface="Georgia"/>
                  <a:ea typeface="Georgia"/>
                  <a:cs typeface="Georgia"/>
                  <a:sym typeface="Georgia"/>
                </a:rPr>
                <a:t>國中教育會考總積分(36分)</a:t>
              </a:r>
              <a:endParaRPr sz="2200">
                <a:solidFill>
                  <a:schemeClr val="lt1"/>
                </a:solidFill>
                <a:latin typeface="Georgia"/>
                <a:ea typeface="Georgia"/>
                <a:cs typeface="Georgia"/>
                <a:sym typeface="Georgia"/>
              </a:endParaRPr>
            </a:p>
          </p:txBody>
        </p:sp>
        <p:sp>
          <p:nvSpPr>
            <p:cNvPr id="664" name="Google Shape;664;p34"/>
            <p:cNvSpPr/>
            <p:nvPr/>
          </p:nvSpPr>
          <p:spPr>
            <a:xfrm rot="10800000">
              <a:off x="6564373" y="2510217"/>
              <a:ext cx="452359" cy="529174"/>
            </a:xfrm>
            <a:prstGeom prst="rightArrow">
              <a:avLst>
                <a:gd name="adj1" fmla="val 60000"/>
                <a:gd name="adj2" fmla="val 50000"/>
              </a:avLst>
            </a:prstGeom>
            <a:solidFill>
              <a:srgbClr val="AAC0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4"/>
            <p:cNvSpPr txBox="1"/>
            <p:nvPr/>
          </p:nvSpPr>
          <p:spPr>
            <a:xfrm>
              <a:off x="6700081" y="2616052"/>
              <a:ext cx="316651" cy="317504"/>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800"/>
                <a:buFont typeface="Trebuchet MS"/>
                <a:buNone/>
              </a:pPr>
              <a:endParaRPr sz="1800">
                <a:solidFill>
                  <a:schemeClr val="lt1"/>
                </a:solidFill>
                <a:latin typeface="Trebuchet MS"/>
                <a:ea typeface="Trebuchet MS"/>
                <a:cs typeface="Trebuchet MS"/>
                <a:sym typeface="Trebuchet MS"/>
              </a:endParaRPr>
            </a:p>
          </p:txBody>
        </p:sp>
        <p:sp>
          <p:nvSpPr>
            <p:cNvPr id="666" name="Google Shape;666;p34"/>
            <p:cNvSpPr/>
            <p:nvPr/>
          </p:nvSpPr>
          <p:spPr>
            <a:xfrm>
              <a:off x="4217226" y="2134674"/>
              <a:ext cx="2133769" cy="1280261"/>
            </a:xfrm>
            <a:prstGeom prst="roundRect">
              <a:avLst>
                <a:gd name="adj" fmla="val 10000"/>
              </a:avLst>
            </a:prstGeom>
            <a:solidFill>
              <a:srgbClr val="2383C6"/>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4"/>
            <p:cNvSpPr txBox="1"/>
            <p:nvPr/>
          </p:nvSpPr>
          <p:spPr>
            <a:xfrm>
              <a:off x="4254724" y="2172172"/>
              <a:ext cx="2058773" cy="1205265"/>
            </a:xfrm>
            <a:prstGeom prst="rect">
              <a:avLst/>
            </a:prstGeom>
            <a:noFill/>
            <a:ln>
              <a:noFill/>
            </a:ln>
          </p:spPr>
          <p:txBody>
            <a:bodyPr spcFirstLastPara="1" wrap="square" lIns="83800" tIns="83800" rIns="83800" bIns="83800" anchor="ctr" anchorCtr="0">
              <a:noAutofit/>
            </a:bodyPr>
            <a:lstStyle/>
            <a:p>
              <a:pPr marL="0" marR="0" lvl="0" indent="0" algn="ctr" rtl="0">
                <a:lnSpc>
                  <a:spcPct val="90000"/>
                </a:lnSpc>
                <a:spcBef>
                  <a:spcPts val="0"/>
                </a:spcBef>
                <a:spcAft>
                  <a:spcPts val="0"/>
                </a:spcAft>
                <a:buClr>
                  <a:schemeClr val="lt1"/>
                </a:buClr>
                <a:buSzPts val="2200"/>
                <a:buFont typeface="Georgia"/>
                <a:buNone/>
              </a:pPr>
              <a:r>
                <a:rPr lang="zh-TW" sz="2200">
                  <a:solidFill>
                    <a:schemeClr val="lt1"/>
                  </a:solidFill>
                  <a:latin typeface="Georgia"/>
                  <a:ea typeface="Georgia"/>
                  <a:cs typeface="Georgia"/>
                  <a:sym typeface="Georgia"/>
                </a:rPr>
                <a:t>志願序積分</a:t>
              </a:r>
              <a:br>
                <a:rPr lang="zh-TW" sz="2200">
                  <a:solidFill>
                    <a:schemeClr val="lt1"/>
                  </a:solidFill>
                  <a:latin typeface="Georgia"/>
                  <a:ea typeface="Georgia"/>
                  <a:cs typeface="Georgia"/>
                  <a:sym typeface="Georgia"/>
                </a:rPr>
              </a:br>
              <a:r>
                <a:rPr lang="zh-TW" sz="2200">
                  <a:solidFill>
                    <a:schemeClr val="lt1"/>
                  </a:solidFill>
                  <a:latin typeface="Georgia"/>
                  <a:ea typeface="Georgia"/>
                  <a:cs typeface="Georgia"/>
                  <a:sym typeface="Georgia"/>
                </a:rPr>
                <a:t>(36分)</a:t>
              </a:r>
              <a:endParaRPr sz="2200">
                <a:solidFill>
                  <a:schemeClr val="lt1"/>
                </a:solidFill>
                <a:latin typeface="Georgia"/>
                <a:ea typeface="Georgia"/>
                <a:cs typeface="Georgia"/>
                <a:sym typeface="Georgia"/>
              </a:endParaRPr>
            </a:p>
          </p:txBody>
        </p:sp>
        <p:sp>
          <p:nvSpPr>
            <p:cNvPr id="668" name="Google Shape;668;p34"/>
            <p:cNvSpPr/>
            <p:nvPr/>
          </p:nvSpPr>
          <p:spPr>
            <a:xfrm rot="10800000">
              <a:off x="3577095" y="2510217"/>
              <a:ext cx="452359" cy="529174"/>
            </a:xfrm>
            <a:prstGeom prst="rightArrow">
              <a:avLst>
                <a:gd name="adj1" fmla="val 60000"/>
                <a:gd name="adj2" fmla="val 50000"/>
              </a:avLst>
            </a:prstGeom>
            <a:solidFill>
              <a:srgbClr val="AAC0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4"/>
            <p:cNvSpPr txBox="1"/>
            <p:nvPr/>
          </p:nvSpPr>
          <p:spPr>
            <a:xfrm>
              <a:off x="3712803" y="2616052"/>
              <a:ext cx="316651" cy="317504"/>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800"/>
                <a:buFont typeface="Trebuchet MS"/>
                <a:buNone/>
              </a:pPr>
              <a:endParaRPr sz="1800">
                <a:solidFill>
                  <a:schemeClr val="lt1"/>
                </a:solidFill>
                <a:latin typeface="Trebuchet MS"/>
                <a:ea typeface="Trebuchet MS"/>
                <a:cs typeface="Trebuchet MS"/>
                <a:sym typeface="Trebuchet MS"/>
              </a:endParaRPr>
            </a:p>
          </p:txBody>
        </p:sp>
        <p:sp>
          <p:nvSpPr>
            <p:cNvPr id="670" name="Google Shape;670;p34"/>
            <p:cNvSpPr/>
            <p:nvPr/>
          </p:nvSpPr>
          <p:spPr>
            <a:xfrm>
              <a:off x="1229949" y="2134674"/>
              <a:ext cx="2133769" cy="1280261"/>
            </a:xfrm>
            <a:prstGeom prst="roundRect">
              <a:avLst>
                <a:gd name="adj" fmla="val 10000"/>
              </a:avLst>
            </a:prstGeom>
            <a:solidFill>
              <a:srgbClr val="2383C6"/>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4"/>
            <p:cNvSpPr txBox="1"/>
            <p:nvPr/>
          </p:nvSpPr>
          <p:spPr>
            <a:xfrm>
              <a:off x="1267447" y="2172172"/>
              <a:ext cx="2058773" cy="1205265"/>
            </a:xfrm>
            <a:prstGeom prst="rect">
              <a:avLst/>
            </a:prstGeom>
            <a:noFill/>
            <a:ln>
              <a:noFill/>
            </a:ln>
          </p:spPr>
          <p:txBody>
            <a:bodyPr spcFirstLastPara="1" wrap="square" lIns="83800" tIns="83800" rIns="83800" bIns="83800" anchor="ctr" anchorCtr="0">
              <a:noAutofit/>
            </a:bodyPr>
            <a:lstStyle/>
            <a:p>
              <a:pPr marL="0" marR="0" lvl="0" indent="0" algn="ctr" rtl="0">
                <a:lnSpc>
                  <a:spcPct val="90000"/>
                </a:lnSpc>
                <a:spcBef>
                  <a:spcPts val="0"/>
                </a:spcBef>
                <a:spcAft>
                  <a:spcPts val="0"/>
                </a:spcAft>
                <a:buClr>
                  <a:schemeClr val="lt1"/>
                </a:buClr>
                <a:buSzPts val="2200"/>
                <a:buFont typeface="Georgia"/>
                <a:buNone/>
              </a:pPr>
              <a:r>
                <a:rPr lang="zh-TW" sz="2200">
                  <a:solidFill>
                    <a:schemeClr val="lt1"/>
                  </a:solidFill>
                  <a:latin typeface="Georgia"/>
                  <a:ea typeface="Georgia"/>
                  <a:cs typeface="Georgia"/>
                  <a:sym typeface="Georgia"/>
                </a:rPr>
                <a:t>國中教育會考各科標示</a:t>
              </a:r>
              <a:endParaRPr/>
            </a:p>
          </p:txBody>
        </p:sp>
        <p:sp>
          <p:nvSpPr>
            <p:cNvPr id="672" name="Google Shape;672;p34"/>
            <p:cNvSpPr/>
            <p:nvPr/>
          </p:nvSpPr>
          <p:spPr>
            <a:xfrm rot="5400000">
              <a:off x="2070654" y="3564299"/>
              <a:ext cx="452359" cy="529174"/>
            </a:xfrm>
            <a:prstGeom prst="rightArrow">
              <a:avLst>
                <a:gd name="adj1" fmla="val 60000"/>
                <a:gd name="adj2" fmla="val 50000"/>
              </a:avLst>
            </a:prstGeom>
            <a:solidFill>
              <a:srgbClr val="AAC0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4"/>
            <p:cNvSpPr txBox="1"/>
            <p:nvPr/>
          </p:nvSpPr>
          <p:spPr>
            <a:xfrm>
              <a:off x="2138082" y="3602706"/>
              <a:ext cx="317504" cy="316651"/>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800"/>
                <a:buFont typeface="Trebuchet MS"/>
                <a:buNone/>
              </a:pPr>
              <a:endParaRPr sz="1800">
                <a:solidFill>
                  <a:schemeClr val="lt1"/>
                </a:solidFill>
                <a:latin typeface="Trebuchet MS"/>
                <a:ea typeface="Trebuchet MS"/>
                <a:cs typeface="Trebuchet MS"/>
                <a:sym typeface="Trebuchet MS"/>
              </a:endParaRPr>
            </a:p>
          </p:txBody>
        </p:sp>
        <p:sp>
          <p:nvSpPr>
            <p:cNvPr id="674" name="Google Shape;674;p34"/>
            <p:cNvSpPr/>
            <p:nvPr/>
          </p:nvSpPr>
          <p:spPr>
            <a:xfrm>
              <a:off x="1229949" y="4268443"/>
              <a:ext cx="2133769" cy="1280261"/>
            </a:xfrm>
            <a:prstGeom prst="roundRect">
              <a:avLst>
                <a:gd name="adj" fmla="val 10000"/>
              </a:avLst>
            </a:prstGeom>
            <a:solidFill>
              <a:srgbClr val="2383C6"/>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4"/>
            <p:cNvSpPr txBox="1"/>
            <p:nvPr/>
          </p:nvSpPr>
          <p:spPr>
            <a:xfrm>
              <a:off x="1267447" y="4305941"/>
              <a:ext cx="2058773" cy="1205265"/>
            </a:xfrm>
            <a:prstGeom prst="rect">
              <a:avLst/>
            </a:prstGeom>
            <a:noFill/>
            <a:ln>
              <a:noFill/>
            </a:ln>
          </p:spPr>
          <p:txBody>
            <a:bodyPr spcFirstLastPara="1" wrap="square" lIns="83800" tIns="83800" rIns="83800" bIns="83800" anchor="ctr" anchorCtr="0">
              <a:noAutofit/>
            </a:bodyPr>
            <a:lstStyle/>
            <a:p>
              <a:pPr marL="0" marR="0" lvl="0" indent="0" algn="ctr" rtl="0">
                <a:lnSpc>
                  <a:spcPct val="90000"/>
                </a:lnSpc>
                <a:spcBef>
                  <a:spcPts val="0"/>
                </a:spcBef>
                <a:spcAft>
                  <a:spcPts val="0"/>
                </a:spcAft>
                <a:buClr>
                  <a:schemeClr val="lt1"/>
                </a:buClr>
                <a:buSzPts val="2200"/>
                <a:buFont typeface="Georgia"/>
                <a:buNone/>
              </a:pPr>
              <a:r>
                <a:rPr lang="zh-TW" sz="2200">
                  <a:solidFill>
                    <a:schemeClr val="lt1"/>
                  </a:solidFill>
                  <a:latin typeface="Georgia"/>
                  <a:ea typeface="Georgia"/>
                  <a:cs typeface="Georgia"/>
                  <a:sym typeface="Georgia"/>
                </a:rPr>
                <a:t>增額人數5%內直接增額錄取</a:t>
              </a:r>
              <a:endParaRPr/>
            </a:p>
          </p:txBody>
        </p:sp>
      </p:grpSp>
      <p:sp>
        <p:nvSpPr>
          <p:cNvPr id="676" name="Google Shape;676;p34"/>
          <p:cNvSpPr/>
          <p:nvPr/>
        </p:nvSpPr>
        <p:spPr>
          <a:xfrm>
            <a:off x="4981580" y="5599134"/>
            <a:ext cx="3235494" cy="830997"/>
          </a:xfrm>
          <a:prstGeom prst="rect">
            <a:avLst/>
          </a:prstGeom>
          <a:solidFill>
            <a:schemeClr val="lt1"/>
          </a:solidFill>
          <a:ln w="5715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2400">
                <a:solidFill>
                  <a:srgbClr val="FF0000"/>
                </a:solidFill>
                <a:latin typeface="Georgia"/>
                <a:ea typeface="Georgia"/>
                <a:cs typeface="Georgia"/>
                <a:sym typeface="Georgia"/>
              </a:rPr>
              <a:t>增額人數高於5%時，依選填志願順序錄取</a:t>
            </a:r>
            <a:endParaRPr sz="2400">
              <a:solidFill>
                <a:srgbClr val="FF0000"/>
              </a:solidFill>
              <a:latin typeface="Georgia"/>
              <a:ea typeface="Georgia"/>
              <a:cs typeface="Georgia"/>
              <a:sym typeface="Georgia"/>
            </a:endParaRPr>
          </a:p>
        </p:txBody>
      </p:sp>
      <p:sp>
        <p:nvSpPr>
          <p:cNvPr id="677" name="Google Shape;677;p34"/>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ltLang="zh-TW"/>
              <a:t>31</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sp>
        <p:nvSpPr>
          <p:cNvPr id="712" name="Google Shape;712;p36"/>
          <p:cNvSpPr txBox="1">
            <a:spLocks noGrp="1"/>
          </p:cNvSpPr>
          <p:nvPr>
            <p:ph type="title"/>
          </p:nvPr>
        </p:nvSpPr>
        <p:spPr>
          <a:xfrm>
            <a:off x="1145004" y="133903"/>
            <a:ext cx="10058400" cy="938439"/>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Microsoft JhengHei"/>
              <a:buNone/>
            </a:pPr>
            <a:r>
              <a:rPr lang="zh-TW">
                <a:latin typeface="Microsoft JhengHei"/>
                <a:ea typeface="Microsoft JhengHei"/>
                <a:cs typeface="Microsoft JhengHei"/>
                <a:sym typeface="Microsoft JhengHei"/>
              </a:rPr>
              <a:t>超額比序及分發範例(2)</a:t>
            </a:r>
            <a:endParaRPr>
              <a:latin typeface="Microsoft JhengHei"/>
              <a:ea typeface="Microsoft JhengHei"/>
              <a:cs typeface="Microsoft JhengHei"/>
              <a:sym typeface="Microsoft JhengHei"/>
            </a:endParaRPr>
          </a:p>
        </p:txBody>
      </p:sp>
      <p:grpSp>
        <p:nvGrpSpPr>
          <p:cNvPr id="713" name="Google Shape;713;p36"/>
          <p:cNvGrpSpPr/>
          <p:nvPr/>
        </p:nvGrpSpPr>
        <p:grpSpPr>
          <a:xfrm>
            <a:off x="2442407" y="1822073"/>
            <a:ext cx="5454138" cy="4497810"/>
            <a:chOff x="1439958" y="26068"/>
            <a:chExt cx="5454138" cy="4497810"/>
          </a:xfrm>
        </p:grpSpPr>
        <p:sp>
          <p:nvSpPr>
            <p:cNvPr id="714" name="Google Shape;714;p36"/>
            <p:cNvSpPr/>
            <p:nvPr/>
          </p:nvSpPr>
          <p:spPr>
            <a:xfrm rot="5400000">
              <a:off x="1751447" y="1329354"/>
              <a:ext cx="1175699" cy="1338491"/>
            </a:xfrm>
            <a:prstGeom prst="bentUpArrow">
              <a:avLst>
                <a:gd name="adj1" fmla="val 32840"/>
                <a:gd name="adj2" fmla="val 25000"/>
                <a:gd name="adj3" fmla="val 35780"/>
              </a:avLst>
            </a:prstGeom>
            <a:solidFill>
              <a:srgbClr val="BADBF2"/>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36"/>
            <p:cNvSpPr/>
            <p:nvPr/>
          </p:nvSpPr>
          <p:spPr>
            <a:xfrm>
              <a:off x="1439958" y="26068"/>
              <a:ext cx="1979185" cy="1385365"/>
            </a:xfrm>
            <a:prstGeom prst="roundRect">
              <a:avLst>
                <a:gd name="adj" fmla="val 16670"/>
              </a:avLst>
            </a:prstGeom>
            <a:solidFill>
              <a:srgbClr val="19ACE4"/>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36"/>
            <p:cNvSpPr txBox="1"/>
            <p:nvPr/>
          </p:nvSpPr>
          <p:spPr>
            <a:xfrm>
              <a:off x="1507598" y="93708"/>
              <a:ext cx="1843905" cy="1250085"/>
            </a:xfrm>
            <a:prstGeom prst="rect">
              <a:avLst/>
            </a:prstGeom>
            <a:noFill/>
            <a:ln>
              <a:noFill/>
            </a:ln>
          </p:spPr>
          <p:txBody>
            <a:bodyPr spcFirstLastPara="1" wrap="square" lIns="99050" tIns="99050" rIns="99050" bIns="99050" anchor="ctr" anchorCtr="0">
              <a:noAutofit/>
            </a:bodyPr>
            <a:lstStyle/>
            <a:p>
              <a:pPr marL="0" marR="0" lvl="0" indent="0" algn="ctr" rtl="0">
                <a:lnSpc>
                  <a:spcPct val="90000"/>
                </a:lnSpc>
                <a:spcBef>
                  <a:spcPts val="0"/>
                </a:spcBef>
                <a:spcAft>
                  <a:spcPts val="0"/>
                </a:spcAft>
                <a:buClr>
                  <a:schemeClr val="lt1"/>
                </a:buClr>
                <a:buSzPts val="2600"/>
                <a:buFont typeface="Microsoft JhengHei"/>
                <a:buNone/>
              </a:pPr>
              <a:r>
                <a:rPr lang="zh-TW" sz="2600" b="1">
                  <a:solidFill>
                    <a:schemeClr val="lt1"/>
                  </a:solidFill>
                  <a:latin typeface="Microsoft JhengHei"/>
                  <a:ea typeface="Microsoft JhengHei"/>
                  <a:cs typeface="Microsoft JhengHei"/>
                  <a:sym typeface="Microsoft JhengHei"/>
                </a:rPr>
                <a:t>志願序</a:t>
              </a:r>
              <a:br>
                <a:rPr lang="zh-TW" sz="2600" b="1">
                  <a:solidFill>
                    <a:schemeClr val="lt1"/>
                  </a:solidFill>
                  <a:latin typeface="Microsoft JhengHei"/>
                  <a:ea typeface="Microsoft JhengHei"/>
                  <a:cs typeface="Microsoft JhengHei"/>
                  <a:sym typeface="Microsoft JhengHei"/>
                </a:rPr>
              </a:br>
              <a:r>
                <a:rPr lang="zh-TW" sz="2600" b="1">
                  <a:solidFill>
                    <a:schemeClr val="lt1"/>
                  </a:solidFill>
                  <a:latin typeface="Microsoft JhengHei"/>
                  <a:ea typeface="Microsoft JhengHei"/>
                  <a:cs typeface="Microsoft JhengHei"/>
                  <a:sym typeface="Microsoft JhengHei"/>
                </a:rPr>
                <a:t>積分(36)</a:t>
              </a:r>
              <a:endParaRPr sz="2600" b="1">
                <a:solidFill>
                  <a:schemeClr val="lt1"/>
                </a:solidFill>
                <a:latin typeface="Microsoft JhengHei"/>
                <a:ea typeface="Microsoft JhengHei"/>
                <a:cs typeface="Microsoft JhengHei"/>
                <a:sym typeface="Microsoft JhengHei"/>
              </a:endParaRPr>
            </a:p>
          </p:txBody>
        </p:sp>
        <p:sp>
          <p:nvSpPr>
            <p:cNvPr id="717" name="Google Shape;717;p36"/>
            <p:cNvSpPr/>
            <p:nvPr/>
          </p:nvSpPr>
          <p:spPr>
            <a:xfrm>
              <a:off x="3433084" y="223350"/>
              <a:ext cx="1841644" cy="920583"/>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36"/>
            <p:cNvSpPr/>
            <p:nvPr/>
          </p:nvSpPr>
          <p:spPr>
            <a:xfrm rot="5400000">
              <a:off x="3488923" y="2885576"/>
              <a:ext cx="1175699" cy="1338491"/>
            </a:xfrm>
            <a:prstGeom prst="bentUpArrow">
              <a:avLst>
                <a:gd name="adj1" fmla="val 32840"/>
                <a:gd name="adj2" fmla="val 25000"/>
                <a:gd name="adj3" fmla="val 35780"/>
              </a:avLst>
            </a:prstGeom>
            <a:solidFill>
              <a:srgbClr val="BADBF2"/>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36"/>
            <p:cNvSpPr/>
            <p:nvPr/>
          </p:nvSpPr>
          <p:spPr>
            <a:xfrm>
              <a:off x="3177434" y="1582290"/>
              <a:ext cx="1979185" cy="1385365"/>
            </a:xfrm>
            <a:prstGeom prst="roundRect">
              <a:avLst>
                <a:gd name="adj" fmla="val 16670"/>
              </a:avLst>
            </a:prstGeom>
            <a:solidFill>
              <a:srgbClr val="19ACE4"/>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36"/>
            <p:cNvSpPr txBox="1"/>
            <p:nvPr/>
          </p:nvSpPr>
          <p:spPr>
            <a:xfrm>
              <a:off x="3245074" y="1649930"/>
              <a:ext cx="1843905" cy="1250085"/>
            </a:xfrm>
            <a:prstGeom prst="rect">
              <a:avLst/>
            </a:prstGeom>
            <a:noFill/>
            <a:ln>
              <a:noFill/>
            </a:ln>
          </p:spPr>
          <p:txBody>
            <a:bodyPr spcFirstLastPara="1" wrap="square" lIns="99050" tIns="99050" rIns="99050" bIns="99050" anchor="ctr" anchorCtr="0">
              <a:noAutofit/>
            </a:bodyPr>
            <a:lstStyle/>
            <a:p>
              <a:pPr marL="0" marR="0" lvl="0" indent="0" algn="ctr" rtl="0">
                <a:lnSpc>
                  <a:spcPct val="90000"/>
                </a:lnSpc>
                <a:spcBef>
                  <a:spcPts val="0"/>
                </a:spcBef>
                <a:spcAft>
                  <a:spcPts val="0"/>
                </a:spcAft>
                <a:buClr>
                  <a:schemeClr val="lt1"/>
                </a:buClr>
                <a:buSzPts val="2600"/>
                <a:buFont typeface="Microsoft JhengHei"/>
                <a:buNone/>
              </a:pPr>
              <a:r>
                <a:rPr lang="zh-TW" sz="2600" b="1">
                  <a:solidFill>
                    <a:schemeClr val="lt1"/>
                  </a:solidFill>
                  <a:latin typeface="Microsoft JhengHei"/>
                  <a:ea typeface="Microsoft JhengHei"/>
                  <a:cs typeface="Microsoft JhengHei"/>
                  <a:sym typeface="Microsoft JhengHei"/>
                </a:rPr>
                <a:t>各科會考標示</a:t>
              </a:r>
              <a:endParaRPr/>
            </a:p>
          </p:txBody>
        </p:sp>
        <p:sp>
          <p:nvSpPr>
            <p:cNvPr id="721" name="Google Shape;721;p36"/>
            <p:cNvSpPr/>
            <p:nvPr/>
          </p:nvSpPr>
          <p:spPr>
            <a:xfrm>
              <a:off x="5156620" y="1714416"/>
              <a:ext cx="1439470" cy="1119713"/>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6"/>
            <p:cNvSpPr/>
            <p:nvPr/>
          </p:nvSpPr>
          <p:spPr>
            <a:xfrm>
              <a:off x="4914911" y="3138513"/>
              <a:ext cx="1979185" cy="1385365"/>
            </a:xfrm>
            <a:prstGeom prst="roundRect">
              <a:avLst>
                <a:gd name="adj" fmla="val 16670"/>
              </a:avLst>
            </a:prstGeom>
            <a:solidFill>
              <a:srgbClr val="19ACE4"/>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36"/>
            <p:cNvSpPr txBox="1"/>
            <p:nvPr/>
          </p:nvSpPr>
          <p:spPr>
            <a:xfrm>
              <a:off x="4982551" y="3206153"/>
              <a:ext cx="1843905" cy="1250085"/>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Clr>
                  <a:schemeClr val="lt1"/>
                </a:buClr>
                <a:buSzPts val="2000"/>
                <a:buFont typeface="Microsoft JhengHei"/>
                <a:buNone/>
              </a:pPr>
              <a:r>
                <a:rPr lang="zh-TW" sz="2000" b="1">
                  <a:solidFill>
                    <a:schemeClr val="lt1"/>
                  </a:solidFill>
                  <a:latin typeface="Microsoft JhengHei"/>
                  <a:ea typeface="Microsoft JhengHei"/>
                  <a:cs typeface="Microsoft JhengHei"/>
                  <a:sym typeface="Microsoft JhengHei"/>
                </a:rPr>
                <a:t>增額人數5%內直接增額錄取</a:t>
              </a:r>
              <a:r>
                <a:rPr lang="zh-TW" sz="2000">
                  <a:solidFill>
                    <a:schemeClr val="lt1"/>
                  </a:solidFill>
                  <a:latin typeface="Microsoft JhengHei"/>
                  <a:ea typeface="Microsoft JhengHei"/>
                  <a:cs typeface="Microsoft JhengHei"/>
                  <a:sym typeface="Microsoft JhengHei"/>
                </a:rPr>
                <a:t> </a:t>
              </a:r>
              <a:endParaRPr sz="2800">
                <a:solidFill>
                  <a:schemeClr val="lt1"/>
                </a:solidFill>
                <a:latin typeface="Microsoft JhengHei"/>
                <a:ea typeface="Microsoft JhengHei"/>
                <a:cs typeface="Microsoft JhengHei"/>
                <a:sym typeface="Microsoft JhengHei"/>
              </a:endParaRPr>
            </a:p>
          </p:txBody>
        </p:sp>
      </p:grpSp>
      <p:sp>
        <p:nvSpPr>
          <p:cNvPr id="724" name="Google Shape;724;p36"/>
          <p:cNvSpPr/>
          <p:nvPr/>
        </p:nvSpPr>
        <p:spPr>
          <a:xfrm rot="5400000">
            <a:off x="1223672" y="1629177"/>
            <a:ext cx="1136289" cy="1293625"/>
          </a:xfrm>
          <a:prstGeom prst="bentUpArrow">
            <a:avLst>
              <a:gd name="adj1" fmla="val 32840"/>
              <a:gd name="adj2" fmla="val 25000"/>
              <a:gd name="adj3" fmla="val 35780"/>
            </a:avLst>
          </a:prstGeom>
          <a:solidFill>
            <a:srgbClr val="BADBF2"/>
          </a:solidFill>
          <a:ln w="12700"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graphicFrame>
        <p:nvGraphicFramePr>
          <p:cNvPr id="725" name="Google Shape;725;p36"/>
          <p:cNvGraphicFramePr/>
          <p:nvPr/>
        </p:nvGraphicFramePr>
        <p:xfrm>
          <a:off x="4665399" y="1160503"/>
          <a:ext cx="3475000" cy="2041620"/>
        </p:xfrm>
        <a:graphic>
          <a:graphicData uri="http://schemas.openxmlformats.org/drawingml/2006/table">
            <a:tbl>
              <a:tblPr>
                <a:noFill/>
                <a:tableStyleId>{CBAA52E9-DFEF-42FC-B681-6B5D4BB775D7}</a:tableStyleId>
              </a:tblPr>
              <a:tblGrid>
                <a:gridCol w="940825">
                  <a:extLst>
                    <a:ext uri="{9D8B030D-6E8A-4147-A177-3AD203B41FA5}">
                      <a16:colId xmlns:a16="http://schemas.microsoft.com/office/drawing/2014/main" val="20000"/>
                    </a:ext>
                  </a:extLst>
                </a:gridCol>
                <a:gridCol w="2534175">
                  <a:extLst>
                    <a:ext uri="{9D8B030D-6E8A-4147-A177-3AD203B41FA5}">
                      <a16:colId xmlns:a16="http://schemas.microsoft.com/office/drawing/2014/main" val="20001"/>
                    </a:ext>
                  </a:extLst>
                </a:gridCol>
              </a:tblGrid>
              <a:tr h="336325">
                <a:tc gridSpan="2">
                  <a:txBody>
                    <a:bodyPr/>
                    <a:lstStyle/>
                    <a:p>
                      <a:pPr marL="0" marR="0" lvl="0" indent="0" algn="ctr" rtl="0">
                        <a:lnSpc>
                          <a:spcPct val="100000"/>
                        </a:lnSpc>
                        <a:spcBef>
                          <a:spcPts val="0"/>
                        </a:spcBef>
                        <a:spcAft>
                          <a:spcPts val="0"/>
                        </a:spcAft>
                        <a:buClr>
                          <a:srgbClr val="134263"/>
                        </a:buClr>
                        <a:buSzPts val="1800"/>
                        <a:buFont typeface="Microsoft JhengHei"/>
                        <a:buNone/>
                      </a:pPr>
                      <a:r>
                        <a:rPr lang="zh-TW" sz="1800" b="1" i="0" u="none" strike="noStrike" cap="none">
                          <a:solidFill>
                            <a:srgbClr val="134263"/>
                          </a:solidFill>
                          <a:latin typeface="Microsoft JhengHei"/>
                          <a:ea typeface="Microsoft JhengHei"/>
                          <a:cs typeface="Microsoft JhengHei"/>
                          <a:sym typeface="Microsoft JhengHei"/>
                        </a:rPr>
                        <a:t>志願積分採計說明</a:t>
                      </a:r>
                      <a:endParaRPr/>
                    </a:p>
                  </a:txBody>
                  <a:tcPr marL="68600" marR="68600" marT="45675" marB="456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2EFFA"/>
                    </a:solidFill>
                  </a:tcPr>
                </a:tc>
                <a:tc hMerge="1">
                  <a:txBody>
                    <a:bodyPr/>
                    <a:lstStyle/>
                    <a:p>
                      <a:endParaRPr lang="zh-TW"/>
                    </a:p>
                  </a:txBody>
                  <a:tcPr/>
                </a:tc>
                <a:extLst>
                  <a:ext uri="{0D108BD9-81ED-4DB2-BD59-A6C34878D82A}">
                    <a16:rowId xmlns:a16="http://schemas.microsoft.com/office/drawing/2014/main" val="10000"/>
                  </a:ext>
                </a:extLst>
              </a:tr>
              <a:tr h="310450">
                <a:tc>
                  <a:txBody>
                    <a:bodyPr/>
                    <a:lstStyle/>
                    <a:p>
                      <a:pPr marL="0" marR="0" lvl="0" indent="0" algn="ctr" rtl="0">
                        <a:lnSpc>
                          <a:spcPct val="100000"/>
                        </a:lnSpc>
                        <a:spcBef>
                          <a:spcPts val="0"/>
                        </a:spcBef>
                        <a:spcAft>
                          <a:spcPts val="0"/>
                        </a:spcAft>
                        <a:buClr>
                          <a:schemeClr val="dk1"/>
                        </a:buClr>
                        <a:buSzPts val="1600"/>
                        <a:buFont typeface="Microsoft JhengHei"/>
                        <a:buNone/>
                      </a:pPr>
                      <a:r>
                        <a:rPr lang="zh-TW" sz="1600" b="0" i="0" u="none" strike="noStrike" cap="none">
                          <a:solidFill>
                            <a:schemeClr val="dk1"/>
                          </a:solidFill>
                          <a:latin typeface="Microsoft JhengHei"/>
                          <a:ea typeface="Microsoft JhengHei"/>
                          <a:cs typeface="Microsoft JhengHei"/>
                          <a:sym typeface="Microsoft JhengHei"/>
                        </a:rPr>
                        <a:t>36分</a:t>
                      </a:r>
                      <a:endParaRPr/>
                    </a:p>
                  </a:txBody>
                  <a:tcPr marL="68600" marR="68600" marT="45675" marB="456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E3F5"/>
                    </a:solidFill>
                  </a:tcPr>
                </a:tc>
                <a:tc>
                  <a:txBody>
                    <a:bodyPr/>
                    <a:lstStyle/>
                    <a:p>
                      <a:pPr marL="0" marR="0" lvl="0" indent="0" algn="ctr" rtl="0">
                        <a:lnSpc>
                          <a:spcPct val="100000"/>
                        </a:lnSpc>
                        <a:spcBef>
                          <a:spcPts val="0"/>
                        </a:spcBef>
                        <a:spcAft>
                          <a:spcPts val="0"/>
                        </a:spcAft>
                        <a:buClr>
                          <a:srgbClr val="404040"/>
                        </a:buClr>
                        <a:buSzPts val="1600"/>
                        <a:buFont typeface="Microsoft JhengHei"/>
                        <a:buNone/>
                      </a:pPr>
                      <a:r>
                        <a:rPr lang="zh-TW" sz="1600" b="0" i="0" u="none" strike="noStrike" cap="none">
                          <a:solidFill>
                            <a:srgbClr val="404040"/>
                          </a:solidFill>
                          <a:latin typeface="Microsoft JhengHei"/>
                          <a:ea typeface="Microsoft JhengHei"/>
                          <a:cs typeface="Microsoft JhengHei"/>
                          <a:sym typeface="Microsoft JhengHei"/>
                        </a:rPr>
                        <a:t>第1至第5志願</a:t>
                      </a:r>
                      <a:endParaRPr sz="1600" b="0" i="0" u="none" strike="noStrike" cap="none">
                        <a:solidFill>
                          <a:srgbClr val="404040"/>
                        </a:solidFill>
                        <a:latin typeface="Microsoft JhengHei"/>
                        <a:ea typeface="Microsoft JhengHei"/>
                        <a:cs typeface="Microsoft JhengHei"/>
                        <a:sym typeface="Microsoft JhengHei"/>
                      </a:endParaRPr>
                    </a:p>
                  </a:txBody>
                  <a:tcPr marL="68600" marR="68600" marT="45675" marB="456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E3F5"/>
                    </a:solidFill>
                  </a:tcPr>
                </a:tc>
                <a:extLst>
                  <a:ext uri="{0D108BD9-81ED-4DB2-BD59-A6C34878D82A}">
                    <a16:rowId xmlns:a16="http://schemas.microsoft.com/office/drawing/2014/main" val="10001"/>
                  </a:ext>
                </a:extLst>
              </a:tr>
              <a:tr h="310450">
                <a:tc>
                  <a:txBody>
                    <a:bodyPr/>
                    <a:lstStyle/>
                    <a:p>
                      <a:pPr marL="0" marR="0" lvl="0" indent="0" algn="ctr" rtl="0">
                        <a:lnSpc>
                          <a:spcPct val="100000"/>
                        </a:lnSpc>
                        <a:spcBef>
                          <a:spcPts val="0"/>
                        </a:spcBef>
                        <a:spcAft>
                          <a:spcPts val="0"/>
                        </a:spcAft>
                        <a:buClr>
                          <a:schemeClr val="dk1"/>
                        </a:buClr>
                        <a:buSzPts val="1600"/>
                        <a:buFont typeface="Microsoft JhengHei"/>
                        <a:buNone/>
                      </a:pPr>
                      <a:r>
                        <a:rPr lang="zh-TW" sz="1600" b="0" i="0" u="none" strike="noStrike" cap="none">
                          <a:solidFill>
                            <a:schemeClr val="dk1"/>
                          </a:solidFill>
                          <a:latin typeface="Microsoft JhengHei"/>
                          <a:ea typeface="Microsoft JhengHei"/>
                          <a:cs typeface="Microsoft JhengHei"/>
                          <a:sym typeface="Microsoft JhengHei"/>
                        </a:rPr>
                        <a:t>35分</a:t>
                      </a:r>
                      <a:endParaRPr/>
                    </a:p>
                  </a:txBody>
                  <a:tcPr marL="68600" marR="68600" marT="45675" marB="456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2"/>
                    </a:solidFill>
                  </a:tcPr>
                </a:tc>
                <a:tc>
                  <a:txBody>
                    <a:bodyPr/>
                    <a:lstStyle/>
                    <a:p>
                      <a:pPr marL="0" marR="0" lvl="0" indent="0" algn="ctr" rtl="0">
                        <a:lnSpc>
                          <a:spcPct val="100000"/>
                        </a:lnSpc>
                        <a:spcBef>
                          <a:spcPts val="0"/>
                        </a:spcBef>
                        <a:spcAft>
                          <a:spcPts val="0"/>
                        </a:spcAft>
                        <a:buClr>
                          <a:srgbClr val="404040"/>
                        </a:buClr>
                        <a:buSzPts val="1600"/>
                        <a:buFont typeface="Microsoft JhengHei"/>
                        <a:buNone/>
                      </a:pPr>
                      <a:r>
                        <a:rPr lang="zh-TW" sz="1600" b="0" i="0" u="none" strike="noStrike" cap="none">
                          <a:solidFill>
                            <a:srgbClr val="404040"/>
                          </a:solidFill>
                          <a:latin typeface="Microsoft JhengHei"/>
                          <a:ea typeface="Microsoft JhengHei"/>
                          <a:cs typeface="Microsoft JhengHei"/>
                          <a:sym typeface="Microsoft JhengHei"/>
                        </a:rPr>
                        <a:t>第6至第10志願</a:t>
                      </a:r>
                      <a:endParaRPr sz="1600" b="0" i="0" u="none" strike="noStrike" cap="none">
                        <a:solidFill>
                          <a:srgbClr val="000000"/>
                        </a:solidFill>
                        <a:latin typeface="Microsoft JhengHei"/>
                        <a:ea typeface="Microsoft JhengHei"/>
                        <a:cs typeface="Microsoft JhengHei"/>
                        <a:sym typeface="Microsoft JhengHei"/>
                      </a:endParaRPr>
                    </a:p>
                  </a:txBody>
                  <a:tcPr marL="68600" marR="68600" marT="45675" marB="456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2"/>
                    </a:solidFill>
                  </a:tcPr>
                </a:tc>
                <a:extLst>
                  <a:ext uri="{0D108BD9-81ED-4DB2-BD59-A6C34878D82A}">
                    <a16:rowId xmlns:a16="http://schemas.microsoft.com/office/drawing/2014/main" val="10002"/>
                  </a:ext>
                </a:extLst>
              </a:tr>
              <a:tr h="310450">
                <a:tc>
                  <a:txBody>
                    <a:bodyPr/>
                    <a:lstStyle/>
                    <a:p>
                      <a:pPr marL="0" marR="0" lvl="0" indent="0" algn="ctr" rtl="0">
                        <a:lnSpc>
                          <a:spcPct val="100000"/>
                        </a:lnSpc>
                        <a:spcBef>
                          <a:spcPts val="0"/>
                        </a:spcBef>
                        <a:spcAft>
                          <a:spcPts val="0"/>
                        </a:spcAft>
                        <a:buClr>
                          <a:schemeClr val="dk1"/>
                        </a:buClr>
                        <a:buSzPts val="1600"/>
                        <a:buFont typeface="Microsoft JhengHei"/>
                        <a:buNone/>
                      </a:pPr>
                      <a:r>
                        <a:rPr lang="zh-TW" sz="1600" b="0" i="0" u="none" strike="noStrike" cap="none">
                          <a:solidFill>
                            <a:schemeClr val="dk1"/>
                          </a:solidFill>
                          <a:latin typeface="Microsoft JhengHei"/>
                          <a:ea typeface="Microsoft JhengHei"/>
                          <a:cs typeface="Microsoft JhengHei"/>
                          <a:sym typeface="Microsoft JhengHei"/>
                        </a:rPr>
                        <a:t>34分</a:t>
                      </a:r>
                      <a:endParaRPr/>
                    </a:p>
                  </a:txBody>
                  <a:tcPr marL="68600" marR="68600" marT="45675" marB="456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E3F5"/>
                    </a:solidFill>
                  </a:tcPr>
                </a:tc>
                <a:tc>
                  <a:txBody>
                    <a:bodyPr/>
                    <a:lstStyle/>
                    <a:p>
                      <a:pPr marL="0" marR="0" lvl="0" indent="0" algn="ctr" rtl="0">
                        <a:lnSpc>
                          <a:spcPct val="100000"/>
                        </a:lnSpc>
                        <a:spcBef>
                          <a:spcPts val="0"/>
                        </a:spcBef>
                        <a:spcAft>
                          <a:spcPts val="0"/>
                        </a:spcAft>
                        <a:buClr>
                          <a:srgbClr val="404040"/>
                        </a:buClr>
                        <a:buSzPts val="1600"/>
                        <a:buFont typeface="Microsoft JhengHei"/>
                        <a:buNone/>
                      </a:pPr>
                      <a:r>
                        <a:rPr lang="zh-TW" sz="1600" b="0" i="0" u="none" strike="noStrike" cap="none">
                          <a:solidFill>
                            <a:srgbClr val="404040"/>
                          </a:solidFill>
                          <a:latin typeface="Microsoft JhengHei"/>
                          <a:ea typeface="Microsoft JhengHei"/>
                          <a:cs typeface="Microsoft JhengHei"/>
                          <a:sym typeface="Microsoft JhengHei"/>
                        </a:rPr>
                        <a:t>第11至第15志願</a:t>
                      </a:r>
                      <a:endParaRPr sz="1600" b="0" i="0" u="none" strike="noStrike" cap="none">
                        <a:solidFill>
                          <a:srgbClr val="000000"/>
                        </a:solidFill>
                        <a:latin typeface="Microsoft JhengHei"/>
                        <a:ea typeface="Microsoft JhengHei"/>
                        <a:cs typeface="Microsoft JhengHei"/>
                        <a:sym typeface="Microsoft JhengHei"/>
                      </a:endParaRPr>
                    </a:p>
                  </a:txBody>
                  <a:tcPr marL="68600" marR="68600" marT="45675" marB="456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E3F5"/>
                    </a:solidFill>
                  </a:tcPr>
                </a:tc>
                <a:extLst>
                  <a:ext uri="{0D108BD9-81ED-4DB2-BD59-A6C34878D82A}">
                    <a16:rowId xmlns:a16="http://schemas.microsoft.com/office/drawing/2014/main" val="10003"/>
                  </a:ext>
                </a:extLst>
              </a:tr>
              <a:tr h="310450">
                <a:tc>
                  <a:txBody>
                    <a:bodyPr/>
                    <a:lstStyle/>
                    <a:p>
                      <a:pPr marL="0" marR="0" lvl="0" indent="0" algn="ctr" rtl="0">
                        <a:lnSpc>
                          <a:spcPct val="100000"/>
                        </a:lnSpc>
                        <a:spcBef>
                          <a:spcPts val="0"/>
                        </a:spcBef>
                        <a:spcAft>
                          <a:spcPts val="0"/>
                        </a:spcAft>
                        <a:buClr>
                          <a:schemeClr val="dk1"/>
                        </a:buClr>
                        <a:buSzPts val="1600"/>
                        <a:buFont typeface="Microsoft JhengHei"/>
                        <a:buNone/>
                      </a:pPr>
                      <a:r>
                        <a:rPr lang="zh-TW" sz="1600" b="0" i="0" u="none" strike="noStrike" cap="none">
                          <a:solidFill>
                            <a:schemeClr val="dk1"/>
                          </a:solidFill>
                          <a:latin typeface="Microsoft JhengHei"/>
                          <a:ea typeface="Microsoft JhengHei"/>
                          <a:cs typeface="Microsoft JhengHei"/>
                          <a:sym typeface="Microsoft JhengHei"/>
                        </a:rPr>
                        <a:t>33分</a:t>
                      </a:r>
                      <a:endParaRPr/>
                    </a:p>
                  </a:txBody>
                  <a:tcPr marL="68600" marR="68600" marT="45675" marB="456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2"/>
                    </a:solidFill>
                  </a:tcPr>
                </a:tc>
                <a:tc>
                  <a:txBody>
                    <a:bodyPr/>
                    <a:lstStyle/>
                    <a:p>
                      <a:pPr marL="0" marR="0" lvl="0" indent="0" algn="ctr" rtl="0">
                        <a:lnSpc>
                          <a:spcPct val="100000"/>
                        </a:lnSpc>
                        <a:spcBef>
                          <a:spcPts val="0"/>
                        </a:spcBef>
                        <a:spcAft>
                          <a:spcPts val="0"/>
                        </a:spcAft>
                        <a:buClr>
                          <a:srgbClr val="404040"/>
                        </a:buClr>
                        <a:buSzPts val="1600"/>
                        <a:buFont typeface="Microsoft JhengHei"/>
                        <a:buNone/>
                      </a:pPr>
                      <a:r>
                        <a:rPr lang="zh-TW" sz="1600" b="0" i="0" u="none" strike="noStrike" cap="none">
                          <a:solidFill>
                            <a:srgbClr val="404040"/>
                          </a:solidFill>
                          <a:latin typeface="Microsoft JhengHei"/>
                          <a:ea typeface="Microsoft JhengHei"/>
                          <a:cs typeface="Microsoft JhengHei"/>
                          <a:sym typeface="Microsoft JhengHei"/>
                        </a:rPr>
                        <a:t>第16至第20志願</a:t>
                      </a:r>
                      <a:endParaRPr sz="1600" b="0" i="0" u="none" strike="noStrike" cap="none">
                        <a:solidFill>
                          <a:schemeClr val="dk1"/>
                        </a:solidFill>
                        <a:latin typeface="Microsoft JhengHei"/>
                        <a:ea typeface="Microsoft JhengHei"/>
                        <a:cs typeface="Microsoft JhengHei"/>
                        <a:sym typeface="Microsoft JhengHei"/>
                      </a:endParaRPr>
                    </a:p>
                  </a:txBody>
                  <a:tcPr marL="68600" marR="68600" marT="45675" marB="456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2"/>
                    </a:solidFill>
                  </a:tcPr>
                </a:tc>
                <a:extLst>
                  <a:ext uri="{0D108BD9-81ED-4DB2-BD59-A6C34878D82A}">
                    <a16:rowId xmlns:a16="http://schemas.microsoft.com/office/drawing/2014/main" val="10004"/>
                  </a:ext>
                </a:extLst>
              </a:tr>
              <a:tr h="310450">
                <a:tc>
                  <a:txBody>
                    <a:bodyPr/>
                    <a:lstStyle/>
                    <a:p>
                      <a:pPr marL="0" marR="0" lvl="0" indent="0" algn="ctr" rtl="0">
                        <a:lnSpc>
                          <a:spcPct val="100000"/>
                        </a:lnSpc>
                        <a:spcBef>
                          <a:spcPts val="0"/>
                        </a:spcBef>
                        <a:spcAft>
                          <a:spcPts val="0"/>
                        </a:spcAft>
                        <a:buClr>
                          <a:schemeClr val="dk1"/>
                        </a:buClr>
                        <a:buSzPts val="1600"/>
                        <a:buFont typeface="Microsoft JhengHei"/>
                        <a:buNone/>
                      </a:pPr>
                      <a:r>
                        <a:rPr lang="zh-TW" sz="1600" b="0" i="0" u="none" strike="noStrike" cap="none">
                          <a:solidFill>
                            <a:schemeClr val="dk1"/>
                          </a:solidFill>
                          <a:latin typeface="Microsoft JhengHei"/>
                          <a:ea typeface="Microsoft JhengHei"/>
                          <a:cs typeface="Microsoft JhengHei"/>
                          <a:sym typeface="Microsoft JhengHei"/>
                        </a:rPr>
                        <a:t>32分</a:t>
                      </a:r>
                      <a:endParaRPr/>
                    </a:p>
                  </a:txBody>
                  <a:tcPr marL="68600" marR="68600" marT="45675" marB="456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E3F5"/>
                    </a:solidFill>
                  </a:tcPr>
                </a:tc>
                <a:tc>
                  <a:txBody>
                    <a:bodyPr/>
                    <a:lstStyle/>
                    <a:p>
                      <a:pPr marL="0" marR="0" lvl="0" indent="0" algn="ctr" rtl="0">
                        <a:lnSpc>
                          <a:spcPct val="100000"/>
                        </a:lnSpc>
                        <a:spcBef>
                          <a:spcPts val="0"/>
                        </a:spcBef>
                        <a:spcAft>
                          <a:spcPts val="0"/>
                        </a:spcAft>
                        <a:buClr>
                          <a:srgbClr val="404040"/>
                        </a:buClr>
                        <a:buSzPts val="1600"/>
                        <a:buFont typeface="Microsoft JhengHei"/>
                        <a:buNone/>
                      </a:pPr>
                      <a:r>
                        <a:rPr lang="zh-TW" sz="1600" b="0" i="0" u="none" strike="noStrike" cap="none">
                          <a:solidFill>
                            <a:srgbClr val="404040"/>
                          </a:solidFill>
                          <a:latin typeface="Microsoft JhengHei"/>
                          <a:ea typeface="Microsoft JhengHei"/>
                          <a:cs typeface="Microsoft JhengHei"/>
                          <a:sym typeface="Microsoft JhengHei"/>
                        </a:rPr>
                        <a:t>第21至第30志願</a:t>
                      </a:r>
                      <a:endParaRPr sz="1600" b="0" i="0" u="none" strike="noStrike" cap="none">
                        <a:solidFill>
                          <a:schemeClr val="dk1"/>
                        </a:solidFill>
                        <a:latin typeface="Microsoft JhengHei"/>
                        <a:ea typeface="Microsoft JhengHei"/>
                        <a:cs typeface="Microsoft JhengHei"/>
                        <a:sym typeface="Microsoft JhengHei"/>
                      </a:endParaRPr>
                    </a:p>
                  </a:txBody>
                  <a:tcPr marL="68600" marR="68600" marT="45675" marB="456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E3F5"/>
                    </a:solidFill>
                  </a:tcPr>
                </a:tc>
                <a:extLst>
                  <a:ext uri="{0D108BD9-81ED-4DB2-BD59-A6C34878D82A}">
                    <a16:rowId xmlns:a16="http://schemas.microsoft.com/office/drawing/2014/main" val="10005"/>
                  </a:ext>
                </a:extLst>
              </a:tr>
            </a:tbl>
          </a:graphicData>
        </a:graphic>
      </p:graphicFrame>
      <p:grpSp>
        <p:nvGrpSpPr>
          <p:cNvPr id="726" name="Google Shape;726;p36"/>
          <p:cNvGrpSpPr/>
          <p:nvPr/>
        </p:nvGrpSpPr>
        <p:grpSpPr>
          <a:xfrm>
            <a:off x="6328192" y="3727081"/>
            <a:ext cx="5327360" cy="695325"/>
            <a:chOff x="3948113" y="4221088"/>
            <a:chExt cx="4875212" cy="695325"/>
          </a:xfrm>
        </p:grpSpPr>
        <p:sp>
          <p:nvSpPr>
            <p:cNvPr id="727" name="Google Shape;727;p36"/>
            <p:cNvSpPr/>
            <p:nvPr/>
          </p:nvSpPr>
          <p:spPr>
            <a:xfrm>
              <a:off x="3948113" y="4221088"/>
              <a:ext cx="4875212" cy="695325"/>
            </a:xfrm>
            <a:prstGeom prst="rect">
              <a:avLst/>
            </a:prstGeom>
            <a:solidFill>
              <a:srgbClr val="CEDFEA"/>
            </a:solidFill>
            <a:ln w="12700" cap="flat" cmpd="sng">
              <a:solidFill>
                <a:srgbClr val="147EA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grpSp>
          <p:nvGrpSpPr>
            <p:cNvPr id="728" name="Google Shape;728;p36"/>
            <p:cNvGrpSpPr/>
            <p:nvPr/>
          </p:nvGrpSpPr>
          <p:grpSpPr>
            <a:xfrm>
              <a:off x="3992563" y="4360788"/>
              <a:ext cx="4573587" cy="481012"/>
              <a:chOff x="3992563" y="4360788"/>
              <a:chExt cx="4573587" cy="481012"/>
            </a:xfrm>
          </p:grpSpPr>
          <p:sp>
            <p:nvSpPr>
              <p:cNvPr id="729" name="Google Shape;729;p36"/>
              <p:cNvSpPr/>
              <p:nvPr/>
            </p:nvSpPr>
            <p:spPr>
              <a:xfrm>
                <a:off x="3992563" y="4360788"/>
                <a:ext cx="650875" cy="439737"/>
              </a:xfrm>
              <a:custGeom>
                <a:avLst/>
                <a:gdLst/>
                <a:ahLst/>
                <a:cxnLst/>
                <a:rect l="l" t="t" r="r" b="b"/>
                <a:pathLst>
                  <a:path w="21600" h="24595" extrusionOk="0">
                    <a:moveTo>
                      <a:pt x="0" y="0"/>
                    </a:moveTo>
                    <a:lnTo>
                      <a:pt x="21600" y="0"/>
                    </a:lnTo>
                    <a:lnTo>
                      <a:pt x="21600" y="17322"/>
                    </a:lnTo>
                    <a:cubicBezTo>
                      <a:pt x="10800" y="17322"/>
                      <a:pt x="9184" y="31580"/>
                      <a:pt x="0" y="20172"/>
                    </a:cubicBezTo>
                    <a:lnTo>
                      <a:pt x="0" y="0"/>
                    </a:lnTo>
                    <a:close/>
                  </a:path>
                </a:pathLst>
              </a:custGeom>
              <a:solidFill>
                <a:srgbClr val="0070C0"/>
              </a:solidFill>
              <a:ln>
                <a:noFill/>
              </a:ln>
              <a:effectLst>
                <a:outerShdw blurRad="50800" dist="76200" dir="2700000" algn="tl" rotWithShape="0">
                  <a:srgbClr val="000000">
                    <a:alpha val="40000"/>
                  </a:srgbClr>
                </a:outerShdw>
              </a:effectLst>
            </p:spPr>
            <p:txBody>
              <a:bodyPr spcFirstLastPara="1" wrap="square" lIns="91425" tIns="36000" rIns="91425" bIns="0" anchor="t" anchorCtr="0">
                <a:noAutofit/>
              </a:bodyPr>
              <a:lstStyle/>
              <a:p>
                <a:pPr marL="0" marR="0" lvl="0" indent="0" algn="ctr" rtl="0">
                  <a:spcBef>
                    <a:spcPts val="0"/>
                  </a:spcBef>
                  <a:spcAft>
                    <a:spcPts val="0"/>
                  </a:spcAft>
                  <a:buNone/>
                </a:pPr>
                <a:r>
                  <a:rPr lang="zh-TW" sz="1800">
                    <a:solidFill>
                      <a:schemeClr val="lt1"/>
                    </a:solidFill>
                    <a:latin typeface="Microsoft JhengHei"/>
                    <a:ea typeface="Microsoft JhengHei"/>
                    <a:cs typeface="Microsoft JhengHei"/>
                    <a:sym typeface="Microsoft JhengHei"/>
                  </a:rPr>
                  <a:t>國文</a:t>
                </a:r>
                <a:endParaRPr sz="1800">
                  <a:solidFill>
                    <a:schemeClr val="lt1"/>
                  </a:solidFill>
                  <a:latin typeface="Microsoft JhengHei"/>
                  <a:ea typeface="Microsoft JhengHei"/>
                  <a:cs typeface="Microsoft JhengHei"/>
                  <a:sym typeface="Microsoft JhengHei"/>
                </a:endParaRPr>
              </a:p>
            </p:txBody>
          </p:sp>
          <p:sp>
            <p:nvSpPr>
              <p:cNvPr id="730" name="Google Shape;730;p36"/>
              <p:cNvSpPr/>
              <p:nvPr/>
            </p:nvSpPr>
            <p:spPr>
              <a:xfrm rot="-5400000">
                <a:off x="4574382" y="4480644"/>
                <a:ext cx="241300" cy="103187"/>
              </a:xfrm>
              <a:prstGeom prst="downArrow">
                <a:avLst>
                  <a:gd name="adj1" fmla="val 50000"/>
                  <a:gd name="adj2" fmla="val 50000"/>
                </a:avLst>
              </a:prstGeom>
              <a:solidFill>
                <a:srgbClr val="FF0000"/>
              </a:solidFill>
              <a:ln w="12700" cap="flat" cmpd="sng">
                <a:solidFill>
                  <a:srgbClr val="147EA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731" name="Google Shape;731;p36"/>
              <p:cNvSpPr/>
              <p:nvPr/>
            </p:nvSpPr>
            <p:spPr>
              <a:xfrm rot="-5400000">
                <a:off x="5358607" y="4480644"/>
                <a:ext cx="241300" cy="103187"/>
              </a:xfrm>
              <a:prstGeom prst="downArrow">
                <a:avLst>
                  <a:gd name="adj1" fmla="val 50000"/>
                  <a:gd name="adj2" fmla="val 50000"/>
                </a:avLst>
              </a:prstGeom>
              <a:solidFill>
                <a:srgbClr val="FF0000"/>
              </a:solidFill>
              <a:ln w="12700" cap="flat" cmpd="sng">
                <a:solidFill>
                  <a:srgbClr val="147EA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732" name="Google Shape;732;p36"/>
              <p:cNvSpPr/>
              <p:nvPr/>
            </p:nvSpPr>
            <p:spPr>
              <a:xfrm rot="-5400000">
                <a:off x="6146007" y="4480644"/>
                <a:ext cx="241300" cy="103187"/>
              </a:xfrm>
              <a:prstGeom prst="downArrow">
                <a:avLst>
                  <a:gd name="adj1" fmla="val 50000"/>
                  <a:gd name="adj2" fmla="val 50000"/>
                </a:avLst>
              </a:prstGeom>
              <a:solidFill>
                <a:srgbClr val="FF0000"/>
              </a:solidFill>
              <a:ln w="12700" cap="flat" cmpd="sng">
                <a:solidFill>
                  <a:srgbClr val="147EA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733" name="Google Shape;733;p36"/>
              <p:cNvSpPr/>
              <p:nvPr/>
            </p:nvSpPr>
            <p:spPr>
              <a:xfrm rot="-5400000">
                <a:off x="6938963" y="4479850"/>
                <a:ext cx="239712" cy="103188"/>
              </a:xfrm>
              <a:prstGeom prst="downArrow">
                <a:avLst>
                  <a:gd name="adj1" fmla="val 50000"/>
                  <a:gd name="adj2" fmla="val 50000"/>
                </a:avLst>
              </a:prstGeom>
              <a:solidFill>
                <a:srgbClr val="FF0000"/>
              </a:solidFill>
              <a:ln w="12700" cap="flat" cmpd="sng">
                <a:solidFill>
                  <a:srgbClr val="147EA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734" name="Google Shape;734;p36"/>
              <p:cNvSpPr/>
              <p:nvPr/>
            </p:nvSpPr>
            <p:spPr>
              <a:xfrm rot="-5400000">
                <a:off x="7725569" y="4506044"/>
                <a:ext cx="241300" cy="103188"/>
              </a:xfrm>
              <a:prstGeom prst="downArrow">
                <a:avLst>
                  <a:gd name="adj1" fmla="val 50000"/>
                  <a:gd name="adj2" fmla="val 50000"/>
                </a:avLst>
              </a:prstGeom>
              <a:solidFill>
                <a:srgbClr val="FF0000"/>
              </a:solidFill>
              <a:ln w="12700" cap="flat" cmpd="sng">
                <a:solidFill>
                  <a:srgbClr val="147EA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735" name="Google Shape;735;p36"/>
              <p:cNvSpPr/>
              <p:nvPr/>
            </p:nvSpPr>
            <p:spPr>
              <a:xfrm>
                <a:off x="4748213" y="4371900"/>
                <a:ext cx="650875" cy="439738"/>
              </a:xfrm>
              <a:custGeom>
                <a:avLst/>
                <a:gdLst/>
                <a:ahLst/>
                <a:cxnLst/>
                <a:rect l="l" t="t" r="r" b="b"/>
                <a:pathLst>
                  <a:path w="21600" h="24595" extrusionOk="0">
                    <a:moveTo>
                      <a:pt x="0" y="0"/>
                    </a:moveTo>
                    <a:lnTo>
                      <a:pt x="21600" y="0"/>
                    </a:lnTo>
                    <a:lnTo>
                      <a:pt x="21600" y="17322"/>
                    </a:lnTo>
                    <a:cubicBezTo>
                      <a:pt x="10800" y="17322"/>
                      <a:pt x="9184" y="31580"/>
                      <a:pt x="0" y="20172"/>
                    </a:cubicBezTo>
                    <a:lnTo>
                      <a:pt x="0" y="0"/>
                    </a:lnTo>
                    <a:close/>
                  </a:path>
                </a:pathLst>
              </a:custGeom>
              <a:solidFill>
                <a:srgbClr val="0070C0"/>
              </a:solidFill>
              <a:ln>
                <a:noFill/>
              </a:ln>
              <a:effectLst>
                <a:outerShdw blurRad="50800" dist="76200" dir="2700000" algn="tl" rotWithShape="0">
                  <a:srgbClr val="000000">
                    <a:alpha val="40000"/>
                  </a:srgbClr>
                </a:outerShdw>
              </a:effectLst>
            </p:spPr>
            <p:txBody>
              <a:bodyPr spcFirstLastPara="1" wrap="square" lIns="91425" tIns="36000" rIns="91425" bIns="0" anchor="t" anchorCtr="0">
                <a:noAutofit/>
              </a:bodyPr>
              <a:lstStyle/>
              <a:p>
                <a:pPr marL="0" marR="0" lvl="0" indent="0" algn="ctr" rtl="0">
                  <a:spcBef>
                    <a:spcPts val="0"/>
                  </a:spcBef>
                  <a:spcAft>
                    <a:spcPts val="0"/>
                  </a:spcAft>
                  <a:buNone/>
                </a:pPr>
                <a:r>
                  <a:rPr lang="zh-TW" sz="1800">
                    <a:solidFill>
                      <a:schemeClr val="lt1"/>
                    </a:solidFill>
                    <a:latin typeface="Microsoft JhengHei"/>
                    <a:ea typeface="Microsoft JhengHei"/>
                    <a:cs typeface="Microsoft JhengHei"/>
                    <a:sym typeface="Microsoft JhengHei"/>
                  </a:rPr>
                  <a:t>數學</a:t>
                </a:r>
                <a:endParaRPr sz="1800">
                  <a:solidFill>
                    <a:schemeClr val="lt1"/>
                  </a:solidFill>
                  <a:latin typeface="Microsoft JhengHei"/>
                  <a:ea typeface="Microsoft JhengHei"/>
                  <a:cs typeface="Microsoft JhengHei"/>
                  <a:sym typeface="Microsoft JhengHei"/>
                </a:endParaRPr>
              </a:p>
            </p:txBody>
          </p:sp>
          <p:sp>
            <p:nvSpPr>
              <p:cNvPr id="736" name="Google Shape;736;p36"/>
              <p:cNvSpPr/>
              <p:nvPr/>
            </p:nvSpPr>
            <p:spPr>
              <a:xfrm>
                <a:off x="5556250" y="4383013"/>
                <a:ext cx="650875" cy="439737"/>
              </a:xfrm>
              <a:custGeom>
                <a:avLst/>
                <a:gdLst/>
                <a:ahLst/>
                <a:cxnLst/>
                <a:rect l="l" t="t" r="r" b="b"/>
                <a:pathLst>
                  <a:path w="21600" h="24595" extrusionOk="0">
                    <a:moveTo>
                      <a:pt x="0" y="0"/>
                    </a:moveTo>
                    <a:lnTo>
                      <a:pt x="21600" y="0"/>
                    </a:lnTo>
                    <a:lnTo>
                      <a:pt x="21600" y="17322"/>
                    </a:lnTo>
                    <a:cubicBezTo>
                      <a:pt x="10800" y="17322"/>
                      <a:pt x="9184" y="31580"/>
                      <a:pt x="0" y="20172"/>
                    </a:cubicBezTo>
                    <a:lnTo>
                      <a:pt x="0" y="0"/>
                    </a:lnTo>
                    <a:close/>
                  </a:path>
                </a:pathLst>
              </a:custGeom>
              <a:solidFill>
                <a:srgbClr val="0070C0"/>
              </a:solidFill>
              <a:ln>
                <a:noFill/>
              </a:ln>
              <a:effectLst>
                <a:outerShdw blurRad="50800" dist="76200" dir="2700000" algn="tl" rotWithShape="0">
                  <a:srgbClr val="000000">
                    <a:alpha val="40000"/>
                  </a:srgbClr>
                </a:outerShdw>
              </a:effectLst>
            </p:spPr>
            <p:txBody>
              <a:bodyPr spcFirstLastPara="1" wrap="square" lIns="91425" tIns="36000" rIns="91425" bIns="0" anchor="t" anchorCtr="0">
                <a:noAutofit/>
              </a:bodyPr>
              <a:lstStyle/>
              <a:p>
                <a:pPr marL="0" marR="0" lvl="0" indent="0" algn="ctr" rtl="0">
                  <a:spcBef>
                    <a:spcPts val="0"/>
                  </a:spcBef>
                  <a:spcAft>
                    <a:spcPts val="0"/>
                  </a:spcAft>
                  <a:buNone/>
                </a:pPr>
                <a:r>
                  <a:rPr lang="zh-TW" sz="1800">
                    <a:solidFill>
                      <a:schemeClr val="lt1"/>
                    </a:solidFill>
                    <a:latin typeface="Microsoft JhengHei"/>
                    <a:ea typeface="Microsoft JhengHei"/>
                    <a:cs typeface="Microsoft JhengHei"/>
                    <a:sym typeface="Microsoft JhengHei"/>
                  </a:rPr>
                  <a:t>英語</a:t>
                </a:r>
                <a:endParaRPr sz="1800">
                  <a:solidFill>
                    <a:schemeClr val="lt1"/>
                  </a:solidFill>
                  <a:latin typeface="Microsoft JhengHei"/>
                  <a:ea typeface="Microsoft JhengHei"/>
                  <a:cs typeface="Microsoft JhengHei"/>
                  <a:sym typeface="Microsoft JhengHei"/>
                </a:endParaRPr>
              </a:p>
            </p:txBody>
          </p:sp>
          <p:sp>
            <p:nvSpPr>
              <p:cNvPr id="737" name="Google Shape;737;p36"/>
              <p:cNvSpPr/>
              <p:nvPr/>
            </p:nvSpPr>
            <p:spPr>
              <a:xfrm>
                <a:off x="6332538" y="4392538"/>
                <a:ext cx="650875" cy="439737"/>
              </a:xfrm>
              <a:custGeom>
                <a:avLst/>
                <a:gdLst/>
                <a:ahLst/>
                <a:cxnLst/>
                <a:rect l="l" t="t" r="r" b="b"/>
                <a:pathLst>
                  <a:path w="21600" h="24595" extrusionOk="0">
                    <a:moveTo>
                      <a:pt x="0" y="0"/>
                    </a:moveTo>
                    <a:lnTo>
                      <a:pt x="21600" y="0"/>
                    </a:lnTo>
                    <a:lnTo>
                      <a:pt x="21600" y="17322"/>
                    </a:lnTo>
                    <a:cubicBezTo>
                      <a:pt x="10800" y="17322"/>
                      <a:pt x="9184" y="31580"/>
                      <a:pt x="0" y="20172"/>
                    </a:cubicBezTo>
                    <a:lnTo>
                      <a:pt x="0" y="0"/>
                    </a:lnTo>
                    <a:close/>
                  </a:path>
                </a:pathLst>
              </a:custGeom>
              <a:solidFill>
                <a:srgbClr val="0070C0"/>
              </a:solidFill>
              <a:ln>
                <a:noFill/>
              </a:ln>
              <a:effectLst>
                <a:outerShdw blurRad="50800" dist="76200" dir="2700000" algn="tl" rotWithShape="0">
                  <a:srgbClr val="000000">
                    <a:alpha val="40000"/>
                  </a:srgbClr>
                </a:outerShdw>
              </a:effectLst>
            </p:spPr>
            <p:txBody>
              <a:bodyPr spcFirstLastPara="1" wrap="square" lIns="91425" tIns="36000" rIns="91425" bIns="0" anchor="t" anchorCtr="0">
                <a:noAutofit/>
              </a:bodyPr>
              <a:lstStyle/>
              <a:p>
                <a:pPr marL="0" marR="0" lvl="0" indent="0" algn="ctr" rtl="0">
                  <a:spcBef>
                    <a:spcPts val="0"/>
                  </a:spcBef>
                  <a:spcAft>
                    <a:spcPts val="0"/>
                  </a:spcAft>
                  <a:buNone/>
                </a:pPr>
                <a:r>
                  <a:rPr lang="zh-TW" sz="1800">
                    <a:solidFill>
                      <a:schemeClr val="lt1"/>
                    </a:solidFill>
                    <a:latin typeface="Microsoft JhengHei"/>
                    <a:ea typeface="Microsoft JhengHei"/>
                    <a:cs typeface="Microsoft JhengHei"/>
                    <a:sym typeface="Microsoft JhengHei"/>
                  </a:rPr>
                  <a:t>社會</a:t>
                </a:r>
                <a:endParaRPr sz="1800">
                  <a:solidFill>
                    <a:schemeClr val="lt1"/>
                  </a:solidFill>
                  <a:latin typeface="Microsoft JhengHei"/>
                  <a:ea typeface="Microsoft JhengHei"/>
                  <a:cs typeface="Microsoft JhengHei"/>
                  <a:sym typeface="Microsoft JhengHei"/>
                </a:endParaRPr>
              </a:p>
            </p:txBody>
          </p:sp>
          <p:sp>
            <p:nvSpPr>
              <p:cNvPr id="738" name="Google Shape;738;p36"/>
              <p:cNvSpPr/>
              <p:nvPr/>
            </p:nvSpPr>
            <p:spPr>
              <a:xfrm>
                <a:off x="7118350" y="4392538"/>
                <a:ext cx="650875" cy="439737"/>
              </a:xfrm>
              <a:custGeom>
                <a:avLst/>
                <a:gdLst/>
                <a:ahLst/>
                <a:cxnLst/>
                <a:rect l="l" t="t" r="r" b="b"/>
                <a:pathLst>
                  <a:path w="21600" h="24595" extrusionOk="0">
                    <a:moveTo>
                      <a:pt x="0" y="0"/>
                    </a:moveTo>
                    <a:lnTo>
                      <a:pt x="21600" y="0"/>
                    </a:lnTo>
                    <a:lnTo>
                      <a:pt x="21600" y="17322"/>
                    </a:lnTo>
                    <a:cubicBezTo>
                      <a:pt x="10800" y="17322"/>
                      <a:pt x="9184" y="31580"/>
                      <a:pt x="0" y="20172"/>
                    </a:cubicBezTo>
                    <a:lnTo>
                      <a:pt x="0" y="0"/>
                    </a:lnTo>
                    <a:close/>
                  </a:path>
                </a:pathLst>
              </a:custGeom>
              <a:solidFill>
                <a:srgbClr val="0070C0"/>
              </a:solidFill>
              <a:ln>
                <a:noFill/>
              </a:ln>
              <a:effectLst>
                <a:outerShdw blurRad="50800" dist="76200" dir="2700000" algn="tl" rotWithShape="0">
                  <a:srgbClr val="000000">
                    <a:alpha val="40000"/>
                  </a:srgbClr>
                </a:outerShdw>
              </a:effectLst>
            </p:spPr>
            <p:txBody>
              <a:bodyPr spcFirstLastPara="1" wrap="square" lIns="91425" tIns="36000" rIns="91425" bIns="0" anchor="t" anchorCtr="0">
                <a:noAutofit/>
              </a:bodyPr>
              <a:lstStyle/>
              <a:p>
                <a:pPr marL="0" marR="0" lvl="0" indent="0" algn="ctr" rtl="0">
                  <a:spcBef>
                    <a:spcPts val="0"/>
                  </a:spcBef>
                  <a:spcAft>
                    <a:spcPts val="0"/>
                  </a:spcAft>
                  <a:buNone/>
                </a:pPr>
                <a:r>
                  <a:rPr lang="zh-TW" sz="1800">
                    <a:solidFill>
                      <a:schemeClr val="lt1"/>
                    </a:solidFill>
                    <a:latin typeface="Microsoft JhengHei"/>
                    <a:ea typeface="Microsoft JhengHei"/>
                    <a:cs typeface="Microsoft JhengHei"/>
                    <a:sym typeface="Microsoft JhengHei"/>
                  </a:rPr>
                  <a:t>自然</a:t>
                </a:r>
                <a:endParaRPr sz="1800">
                  <a:solidFill>
                    <a:schemeClr val="lt1"/>
                  </a:solidFill>
                  <a:latin typeface="Microsoft JhengHei"/>
                  <a:ea typeface="Microsoft JhengHei"/>
                  <a:cs typeface="Microsoft JhengHei"/>
                  <a:sym typeface="Microsoft JhengHei"/>
                </a:endParaRPr>
              </a:p>
            </p:txBody>
          </p:sp>
          <p:sp>
            <p:nvSpPr>
              <p:cNvPr id="739" name="Google Shape;739;p36"/>
              <p:cNvSpPr/>
              <p:nvPr/>
            </p:nvSpPr>
            <p:spPr>
              <a:xfrm>
                <a:off x="7915275" y="4402063"/>
                <a:ext cx="650875" cy="439737"/>
              </a:xfrm>
              <a:custGeom>
                <a:avLst/>
                <a:gdLst/>
                <a:ahLst/>
                <a:cxnLst/>
                <a:rect l="l" t="t" r="r" b="b"/>
                <a:pathLst>
                  <a:path w="21600" h="24595" extrusionOk="0">
                    <a:moveTo>
                      <a:pt x="0" y="0"/>
                    </a:moveTo>
                    <a:lnTo>
                      <a:pt x="21600" y="0"/>
                    </a:lnTo>
                    <a:lnTo>
                      <a:pt x="21600" y="17322"/>
                    </a:lnTo>
                    <a:cubicBezTo>
                      <a:pt x="10800" y="17322"/>
                      <a:pt x="9184" y="31580"/>
                      <a:pt x="0" y="20172"/>
                    </a:cubicBezTo>
                    <a:lnTo>
                      <a:pt x="0" y="0"/>
                    </a:lnTo>
                    <a:close/>
                  </a:path>
                </a:pathLst>
              </a:custGeom>
              <a:solidFill>
                <a:srgbClr val="0070C0"/>
              </a:solidFill>
              <a:ln>
                <a:noFill/>
              </a:ln>
              <a:effectLst>
                <a:outerShdw blurRad="50800" dist="76200" dir="2700000" algn="tl" rotWithShape="0">
                  <a:srgbClr val="000000">
                    <a:alpha val="40000"/>
                  </a:srgbClr>
                </a:outerShdw>
              </a:effectLst>
            </p:spPr>
            <p:txBody>
              <a:bodyPr spcFirstLastPara="1" wrap="square" lIns="91425" tIns="36000" rIns="91425" bIns="0" anchor="t" anchorCtr="0">
                <a:noAutofit/>
              </a:bodyPr>
              <a:lstStyle/>
              <a:p>
                <a:pPr marL="0" marR="0" lvl="0" indent="0" algn="ctr" rtl="0">
                  <a:spcBef>
                    <a:spcPts val="0"/>
                  </a:spcBef>
                  <a:spcAft>
                    <a:spcPts val="0"/>
                  </a:spcAft>
                  <a:buNone/>
                </a:pPr>
                <a:r>
                  <a:rPr lang="zh-TW" sz="1800">
                    <a:solidFill>
                      <a:schemeClr val="lt1"/>
                    </a:solidFill>
                    <a:latin typeface="Microsoft JhengHei"/>
                    <a:ea typeface="Microsoft JhengHei"/>
                    <a:cs typeface="Microsoft JhengHei"/>
                    <a:sym typeface="Microsoft JhengHei"/>
                  </a:rPr>
                  <a:t>寫作</a:t>
                </a:r>
                <a:endParaRPr sz="1800">
                  <a:solidFill>
                    <a:schemeClr val="lt1"/>
                  </a:solidFill>
                  <a:latin typeface="Microsoft JhengHei"/>
                  <a:ea typeface="Microsoft JhengHei"/>
                  <a:cs typeface="Microsoft JhengHei"/>
                  <a:sym typeface="Microsoft JhengHei"/>
                </a:endParaRPr>
              </a:p>
            </p:txBody>
          </p:sp>
        </p:grpSp>
      </p:grpSp>
      <p:sp>
        <p:nvSpPr>
          <p:cNvPr id="740" name="Google Shape;740;p36"/>
          <p:cNvSpPr/>
          <p:nvPr/>
        </p:nvSpPr>
        <p:spPr>
          <a:xfrm>
            <a:off x="8273842" y="5206167"/>
            <a:ext cx="3235494" cy="830997"/>
          </a:xfrm>
          <a:prstGeom prst="rect">
            <a:avLst/>
          </a:prstGeom>
          <a:solidFill>
            <a:schemeClr val="lt1"/>
          </a:solidFill>
          <a:ln w="5715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2400">
                <a:solidFill>
                  <a:srgbClr val="FF0000"/>
                </a:solidFill>
                <a:latin typeface="Georgia"/>
                <a:ea typeface="Georgia"/>
                <a:cs typeface="Georgia"/>
                <a:sym typeface="Georgia"/>
              </a:rPr>
              <a:t>增額人數高於5%時，依選填志願順序錄取</a:t>
            </a:r>
            <a:endParaRPr sz="2400">
              <a:solidFill>
                <a:srgbClr val="FF0000"/>
              </a:solidFill>
              <a:latin typeface="Georgia"/>
              <a:ea typeface="Georgia"/>
              <a:cs typeface="Georgia"/>
              <a:sym typeface="Georgia"/>
            </a:endParaRPr>
          </a:p>
        </p:txBody>
      </p:sp>
      <p:sp>
        <p:nvSpPr>
          <p:cNvPr id="741" name="Google Shape;741;p36"/>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ltLang="zh-TW"/>
              <a:t>32</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sp>
        <p:nvSpPr>
          <p:cNvPr id="747" name="Google Shape;747;p37"/>
          <p:cNvSpPr txBox="1">
            <a:spLocks noGrp="1"/>
          </p:cNvSpPr>
          <p:nvPr>
            <p:ph type="title"/>
          </p:nvPr>
        </p:nvSpPr>
        <p:spPr>
          <a:xfrm>
            <a:off x="1069848" y="196533"/>
            <a:ext cx="10058400" cy="1256486"/>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Microsoft JhengHei"/>
              <a:buNone/>
            </a:pPr>
            <a:r>
              <a:rPr lang="zh-TW">
                <a:latin typeface="Microsoft JhengHei"/>
                <a:ea typeface="Microsoft JhengHei"/>
                <a:cs typeface="Microsoft JhengHei"/>
                <a:sym typeface="Microsoft JhengHei"/>
              </a:rPr>
              <a:t>免試入學超額比序案例說明(1)</a:t>
            </a:r>
            <a:endParaRPr>
              <a:latin typeface="Microsoft JhengHei"/>
              <a:ea typeface="Microsoft JhengHei"/>
              <a:cs typeface="Microsoft JhengHei"/>
              <a:sym typeface="Microsoft JhengHei"/>
            </a:endParaRPr>
          </a:p>
        </p:txBody>
      </p:sp>
      <p:graphicFrame>
        <p:nvGraphicFramePr>
          <p:cNvPr id="748" name="Google Shape;748;p37"/>
          <p:cNvGraphicFramePr/>
          <p:nvPr/>
        </p:nvGraphicFramePr>
        <p:xfrm>
          <a:off x="1702468" y="1277655"/>
          <a:ext cx="8793150" cy="3657575"/>
        </p:xfrm>
        <a:graphic>
          <a:graphicData uri="http://schemas.openxmlformats.org/drawingml/2006/table">
            <a:tbl>
              <a:tblPr firstRow="1" bandRow="1">
                <a:noFill/>
                <a:tableStyleId>{5E14EEC4-98BE-4D64-A1D3-F70A821953EA}</a:tableStyleId>
              </a:tblPr>
              <a:tblGrid>
                <a:gridCol w="936100">
                  <a:extLst>
                    <a:ext uri="{9D8B030D-6E8A-4147-A177-3AD203B41FA5}">
                      <a16:colId xmlns:a16="http://schemas.microsoft.com/office/drawing/2014/main" val="20000"/>
                    </a:ext>
                  </a:extLst>
                </a:gridCol>
                <a:gridCol w="894075">
                  <a:extLst>
                    <a:ext uri="{9D8B030D-6E8A-4147-A177-3AD203B41FA5}">
                      <a16:colId xmlns:a16="http://schemas.microsoft.com/office/drawing/2014/main" val="20001"/>
                    </a:ext>
                  </a:extLst>
                </a:gridCol>
                <a:gridCol w="834250">
                  <a:extLst>
                    <a:ext uri="{9D8B030D-6E8A-4147-A177-3AD203B41FA5}">
                      <a16:colId xmlns:a16="http://schemas.microsoft.com/office/drawing/2014/main" val="20002"/>
                    </a:ext>
                  </a:extLst>
                </a:gridCol>
                <a:gridCol w="864100">
                  <a:extLst>
                    <a:ext uri="{9D8B030D-6E8A-4147-A177-3AD203B41FA5}">
                      <a16:colId xmlns:a16="http://schemas.microsoft.com/office/drawing/2014/main" val="20003"/>
                    </a:ext>
                  </a:extLst>
                </a:gridCol>
                <a:gridCol w="864100">
                  <a:extLst>
                    <a:ext uri="{9D8B030D-6E8A-4147-A177-3AD203B41FA5}">
                      <a16:colId xmlns:a16="http://schemas.microsoft.com/office/drawing/2014/main" val="20004"/>
                    </a:ext>
                  </a:extLst>
                </a:gridCol>
                <a:gridCol w="576075">
                  <a:extLst>
                    <a:ext uri="{9D8B030D-6E8A-4147-A177-3AD203B41FA5}">
                      <a16:colId xmlns:a16="http://schemas.microsoft.com/office/drawing/2014/main" val="20005"/>
                    </a:ext>
                  </a:extLst>
                </a:gridCol>
                <a:gridCol w="639625">
                  <a:extLst>
                    <a:ext uri="{9D8B030D-6E8A-4147-A177-3AD203B41FA5}">
                      <a16:colId xmlns:a16="http://schemas.microsoft.com/office/drawing/2014/main" val="20006"/>
                    </a:ext>
                  </a:extLst>
                </a:gridCol>
                <a:gridCol w="825800">
                  <a:extLst>
                    <a:ext uri="{9D8B030D-6E8A-4147-A177-3AD203B41FA5}">
                      <a16:colId xmlns:a16="http://schemas.microsoft.com/office/drawing/2014/main" val="20007"/>
                    </a:ext>
                  </a:extLst>
                </a:gridCol>
                <a:gridCol w="563875">
                  <a:extLst>
                    <a:ext uri="{9D8B030D-6E8A-4147-A177-3AD203B41FA5}">
                      <a16:colId xmlns:a16="http://schemas.microsoft.com/office/drawing/2014/main" val="20008"/>
                    </a:ext>
                  </a:extLst>
                </a:gridCol>
                <a:gridCol w="635300">
                  <a:extLst>
                    <a:ext uri="{9D8B030D-6E8A-4147-A177-3AD203B41FA5}">
                      <a16:colId xmlns:a16="http://schemas.microsoft.com/office/drawing/2014/main" val="20009"/>
                    </a:ext>
                  </a:extLst>
                </a:gridCol>
                <a:gridCol w="635300">
                  <a:extLst>
                    <a:ext uri="{9D8B030D-6E8A-4147-A177-3AD203B41FA5}">
                      <a16:colId xmlns:a16="http://schemas.microsoft.com/office/drawing/2014/main" val="20010"/>
                    </a:ext>
                  </a:extLst>
                </a:gridCol>
                <a:gridCol w="524550">
                  <a:extLst>
                    <a:ext uri="{9D8B030D-6E8A-4147-A177-3AD203B41FA5}">
                      <a16:colId xmlns:a16="http://schemas.microsoft.com/office/drawing/2014/main" val="20011"/>
                    </a:ext>
                  </a:extLst>
                </a:gridCol>
              </a:tblGrid>
              <a:tr h="701375">
                <a:tc rowSpan="2">
                  <a:txBody>
                    <a:bodyPr/>
                    <a:lstStyle/>
                    <a:p>
                      <a:pPr marL="0" marR="0" lvl="0" indent="0" algn="ctr" rtl="0">
                        <a:spcBef>
                          <a:spcPts val="0"/>
                        </a:spcBef>
                        <a:spcAft>
                          <a:spcPts val="0"/>
                        </a:spcAft>
                        <a:buNone/>
                      </a:pPr>
                      <a:endParaRPr sz="1800">
                        <a:latin typeface="Microsoft JhengHei"/>
                        <a:ea typeface="Microsoft JhengHei"/>
                        <a:cs typeface="Microsoft JhengHei"/>
                        <a:sym typeface="Microsoft JhengHei"/>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B0F0"/>
                    </a:solidFill>
                  </a:tcPr>
                </a:tc>
                <a:tc rowSpan="2">
                  <a:txBody>
                    <a:bodyPr/>
                    <a:lstStyle/>
                    <a:p>
                      <a:pPr marL="0" marR="0" lvl="0" indent="0" algn="ctr" rtl="0">
                        <a:spcBef>
                          <a:spcPts val="0"/>
                        </a:spcBef>
                        <a:spcAft>
                          <a:spcPts val="0"/>
                        </a:spcAft>
                        <a:buNone/>
                      </a:pPr>
                      <a:r>
                        <a:rPr lang="zh-TW" sz="2000" b="0">
                          <a:latin typeface="Microsoft JhengHei"/>
                          <a:ea typeface="Microsoft JhengHei"/>
                          <a:cs typeface="Microsoft JhengHei"/>
                          <a:sym typeface="Microsoft JhengHei"/>
                        </a:rPr>
                        <a:t>總</a:t>
                      </a:r>
                      <a:endParaRPr sz="2000" b="0">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2000" b="0">
                          <a:latin typeface="Microsoft JhengHei"/>
                          <a:ea typeface="Microsoft JhengHei"/>
                          <a:cs typeface="Microsoft JhengHei"/>
                          <a:sym typeface="Microsoft JhengHei"/>
                        </a:rPr>
                        <a:t>積</a:t>
                      </a:r>
                      <a:endParaRPr sz="2000" b="0">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2000" b="0">
                          <a:latin typeface="Microsoft JhengHei"/>
                          <a:ea typeface="Microsoft JhengHei"/>
                          <a:cs typeface="Microsoft JhengHei"/>
                          <a:sym typeface="Microsoft JhengHei"/>
                        </a:rPr>
                        <a:t>分</a:t>
                      </a:r>
                      <a:endParaRPr sz="2000" b="0">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2000" b="0">
                          <a:solidFill>
                            <a:srgbClr val="0000FF"/>
                          </a:solidFill>
                          <a:latin typeface="Microsoft JhengHei"/>
                          <a:ea typeface="Microsoft JhengHei"/>
                          <a:cs typeface="Microsoft JhengHei"/>
                          <a:sym typeface="Microsoft JhengHei"/>
                        </a:rPr>
                        <a:t>(1)</a:t>
                      </a:r>
                      <a:endParaRPr sz="2000" b="0">
                        <a:solidFill>
                          <a:srgbClr val="0000FF"/>
                        </a:solidFill>
                        <a:latin typeface="Microsoft JhengHei"/>
                        <a:ea typeface="Microsoft JhengHei"/>
                        <a:cs typeface="Microsoft JhengHei"/>
                        <a:sym typeface="Microsoft JhengHei"/>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B0F0"/>
                    </a:solidFill>
                  </a:tcPr>
                </a:tc>
                <a:tc gridSpan="2">
                  <a:txBody>
                    <a:bodyPr/>
                    <a:lstStyle/>
                    <a:p>
                      <a:pPr marL="0" marR="0" lvl="0" indent="0" algn="ctr" rtl="0">
                        <a:spcBef>
                          <a:spcPts val="0"/>
                        </a:spcBef>
                        <a:spcAft>
                          <a:spcPts val="0"/>
                        </a:spcAft>
                        <a:buNone/>
                      </a:pPr>
                      <a:r>
                        <a:rPr lang="zh-TW" sz="1800" b="0">
                          <a:solidFill>
                            <a:schemeClr val="lt1"/>
                          </a:solidFill>
                          <a:latin typeface="Microsoft JhengHei"/>
                          <a:ea typeface="Microsoft JhengHei"/>
                          <a:cs typeface="Microsoft JhengHei"/>
                          <a:sym typeface="Microsoft JhengHei"/>
                        </a:rPr>
                        <a:t>多元學習</a:t>
                      </a:r>
                      <a:endParaRPr sz="1800" b="0">
                        <a:solidFill>
                          <a:schemeClr val="lt1"/>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1800" b="0">
                          <a:solidFill>
                            <a:schemeClr val="lt1"/>
                          </a:solidFill>
                          <a:latin typeface="Microsoft JhengHei"/>
                          <a:ea typeface="Microsoft JhengHei"/>
                          <a:cs typeface="Microsoft JhengHei"/>
                          <a:sym typeface="Microsoft JhengHei"/>
                        </a:rPr>
                        <a:t>表現</a:t>
                      </a:r>
                      <a:r>
                        <a:rPr lang="zh-TW" sz="1800" b="0">
                          <a:solidFill>
                            <a:srgbClr val="0000FF"/>
                          </a:solidFill>
                          <a:latin typeface="Microsoft JhengHei"/>
                          <a:ea typeface="Microsoft JhengHei"/>
                          <a:cs typeface="Microsoft JhengHei"/>
                          <a:sym typeface="Microsoft JhengHei"/>
                        </a:rPr>
                        <a:t>(2)</a:t>
                      </a:r>
                      <a:endParaRPr sz="1800" b="0">
                        <a:solidFill>
                          <a:srgbClr val="0000FF"/>
                        </a:solidFill>
                        <a:latin typeface="Microsoft JhengHei"/>
                        <a:ea typeface="Microsoft JhengHei"/>
                        <a:cs typeface="Microsoft JhengHei"/>
                        <a:sym typeface="Microsoft JhengHei"/>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B0F0"/>
                    </a:solidFill>
                  </a:tcPr>
                </a:tc>
                <a:tc hMerge="1">
                  <a:txBody>
                    <a:bodyPr/>
                    <a:lstStyle/>
                    <a:p>
                      <a:endParaRPr lang="zh-TW"/>
                    </a:p>
                  </a:txBody>
                  <a:tcPr/>
                </a:tc>
                <a:tc rowSpan="2">
                  <a:txBody>
                    <a:bodyPr/>
                    <a:lstStyle/>
                    <a:p>
                      <a:pPr marL="0" marR="0" lvl="0" indent="0" algn="ctr" rtl="0">
                        <a:spcBef>
                          <a:spcPts val="0"/>
                        </a:spcBef>
                        <a:spcAft>
                          <a:spcPts val="0"/>
                        </a:spcAft>
                        <a:buNone/>
                      </a:pPr>
                      <a:r>
                        <a:rPr lang="zh-TW" sz="1800" b="0">
                          <a:latin typeface="Microsoft JhengHei"/>
                          <a:ea typeface="Microsoft JhengHei"/>
                          <a:cs typeface="Microsoft JhengHei"/>
                          <a:sym typeface="Microsoft JhengHei"/>
                        </a:rPr>
                        <a:t>會</a:t>
                      </a:r>
                      <a:endParaRPr sz="1800" b="0">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1800" b="0">
                          <a:latin typeface="Microsoft JhengHei"/>
                          <a:ea typeface="Microsoft JhengHei"/>
                          <a:cs typeface="Microsoft JhengHei"/>
                          <a:sym typeface="Microsoft JhengHei"/>
                        </a:rPr>
                        <a:t>考</a:t>
                      </a:r>
                      <a:endParaRPr sz="1800" b="0">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1800" b="0">
                          <a:latin typeface="Microsoft JhengHei"/>
                          <a:ea typeface="Microsoft JhengHei"/>
                          <a:cs typeface="Microsoft JhengHei"/>
                          <a:sym typeface="Microsoft JhengHei"/>
                        </a:rPr>
                        <a:t>總</a:t>
                      </a:r>
                      <a:endParaRPr sz="1800" b="0">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1800" b="0">
                          <a:latin typeface="Microsoft JhengHei"/>
                          <a:ea typeface="Microsoft JhengHei"/>
                          <a:cs typeface="Microsoft JhengHei"/>
                          <a:sym typeface="Microsoft JhengHei"/>
                        </a:rPr>
                        <a:t>積</a:t>
                      </a:r>
                      <a:endParaRPr sz="1800" b="0">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1800" b="0">
                          <a:latin typeface="Microsoft JhengHei"/>
                          <a:ea typeface="Microsoft JhengHei"/>
                          <a:cs typeface="Microsoft JhengHei"/>
                          <a:sym typeface="Microsoft JhengHei"/>
                        </a:rPr>
                        <a:t>分</a:t>
                      </a:r>
                      <a:endParaRPr sz="1800" b="0">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2000" b="0">
                          <a:solidFill>
                            <a:srgbClr val="0000FF"/>
                          </a:solidFill>
                          <a:latin typeface="Microsoft JhengHei"/>
                          <a:ea typeface="Microsoft JhengHei"/>
                          <a:cs typeface="Microsoft JhengHei"/>
                          <a:sym typeface="Microsoft JhengHei"/>
                        </a:rPr>
                        <a:t>(3)</a:t>
                      </a:r>
                      <a:endParaRPr sz="2000" b="0">
                        <a:solidFill>
                          <a:srgbClr val="0000FF"/>
                        </a:solidFill>
                        <a:latin typeface="Microsoft JhengHei"/>
                        <a:ea typeface="Microsoft JhengHei"/>
                        <a:cs typeface="Microsoft JhengHei"/>
                        <a:sym typeface="Microsoft JhengHei"/>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B0F0"/>
                    </a:solidFill>
                  </a:tcPr>
                </a:tc>
                <a:tc rowSpan="2">
                  <a:txBody>
                    <a:bodyPr/>
                    <a:lstStyle/>
                    <a:p>
                      <a:pPr marL="0" marR="0" lvl="0" indent="0" algn="ctr" rtl="0">
                        <a:spcBef>
                          <a:spcPts val="0"/>
                        </a:spcBef>
                        <a:spcAft>
                          <a:spcPts val="0"/>
                        </a:spcAft>
                        <a:buNone/>
                      </a:pPr>
                      <a:r>
                        <a:rPr lang="zh-TW" sz="1800" b="0">
                          <a:latin typeface="Microsoft JhengHei"/>
                          <a:ea typeface="Microsoft JhengHei"/>
                          <a:cs typeface="Microsoft JhengHei"/>
                          <a:sym typeface="Microsoft JhengHei"/>
                        </a:rPr>
                        <a:t>志</a:t>
                      </a:r>
                      <a:endParaRPr sz="1800" b="0">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1800" b="0">
                          <a:latin typeface="Microsoft JhengHei"/>
                          <a:ea typeface="Microsoft JhengHei"/>
                          <a:cs typeface="Microsoft JhengHei"/>
                          <a:sym typeface="Microsoft JhengHei"/>
                        </a:rPr>
                        <a:t>願</a:t>
                      </a:r>
                      <a:endParaRPr sz="1800" b="0">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1800" b="0">
                          <a:latin typeface="Microsoft JhengHei"/>
                          <a:ea typeface="Microsoft JhengHei"/>
                          <a:cs typeface="Microsoft JhengHei"/>
                          <a:sym typeface="Microsoft JhengHei"/>
                        </a:rPr>
                        <a:t>序積分</a:t>
                      </a:r>
                      <a:endParaRPr sz="1800" b="0">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rgbClr val="0000FF"/>
                        </a:buClr>
                        <a:buSzPts val="2000"/>
                        <a:buFont typeface="Microsoft JhengHei"/>
                        <a:buNone/>
                      </a:pPr>
                      <a:r>
                        <a:rPr lang="zh-TW" sz="2000" b="0" i="0" u="none" strike="noStrike" cap="none">
                          <a:solidFill>
                            <a:srgbClr val="0000FF"/>
                          </a:solidFill>
                          <a:latin typeface="Microsoft JhengHei"/>
                          <a:ea typeface="Microsoft JhengHei"/>
                          <a:cs typeface="Microsoft JhengHei"/>
                          <a:sym typeface="Microsoft JhengHei"/>
                        </a:rPr>
                        <a:t>(4)</a:t>
                      </a:r>
                      <a:endParaRPr sz="2000" b="0" i="0" u="none" strike="noStrike" cap="none">
                        <a:solidFill>
                          <a:srgbClr val="0000FF"/>
                        </a:solidFill>
                        <a:latin typeface="Microsoft JhengHei"/>
                        <a:ea typeface="Microsoft JhengHei"/>
                        <a:cs typeface="Microsoft JhengHei"/>
                        <a:sym typeface="Microsoft JhengHei"/>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B0F0"/>
                    </a:solidFill>
                  </a:tcPr>
                </a:tc>
                <a:tc gridSpan="6">
                  <a:txBody>
                    <a:bodyPr/>
                    <a:lstStyle/>
                    <a:p>
                      <a:pPr marL="0" marR="0" lvl="0" indent="0" algn="ctr" rtl="0">
                        <a:spcBef>
                          <a:spcPts val="0"/>
                        </a:spcBef>
                        <a:spcAft>
                          <a:spcPts val="0"/>
                        </a:spcAft>
                        <a:buNone/>
                      </a:pPr>
                      <a:r>
                        <a:rPr lang="zh-TW" sz="2000" b="0">
                          <a:latin typeface="Microsoft JhengHei"/>
                          <a:ea typeface="Microsoft JhengHei"/>
                          <a:cs typeface="Microsoft JhengHei"/>
                          <a:sym typeface="Microsoft JhengHei"/>
                        </a:rPr>
                        <a:t>會考各科等第標示</a:t>
                      </a:r>
                      <a:r>
                        <a:rPr lang="zh-TW" sz="2000" b="0">
                          <a:solidFill>
                            <a:srgbClr val="0000FF"/>
                          </a:solidFill>
                          <a:latin typeface="Microsoft JhengHei"/>
                          <a:ea typeface="Microsoft JhengHei"/>
                          <a:cs typeface="Microsoft JhengHei"/>
                          <a:sym typeface="Microsoft JhengHei"/>
                        </a:rPr>
                        <a:t>(5)</a:t>
                      </a:r>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B0F0"/>
                    </a:solidFill>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extLst>
                  <a:ext uri="{0D108BD9-81ED-4DB2-BD59-A6C34878D82A}">
                    <a16:rowId xmlns:a16="http://schemas.microsoft.com/office/drawing/2014/main" val="10000"/>
                  </a:ext>
                </a:extLst>
              </a:tr>
              <a:tr h="1555250">
                <a:tc vMerge="1">
                  <a:txBody>
                    <a:bodyPr/>
                    <a:lstStyle/>
                    <a:p>
                      <a:endParaRPr lang="zh-TW"/>
                    </a:p>
                  </a:txBody>
                  <a:tcPr/>
                </a:tc>
                <a:tc vMerge="1">
                  <a:txBody>
                    <a:bodyPr/>
                    <a:lstStyle/>
                    <a:p>
                      <a:endParaRPr lang="zh-TW"/>
                    </a:p>
                  </a:txBody>
                  <a:tcPr/>
                </a:tc>
                <a:tc>
                  <a:txBody>
                    <a:bodyPr/>
                    <a:lstStyle/>
                    <a:p>
                      <a:pPr marL="0" marR="0" lvl="0" indent="0" algn="ctr" rtl="0">
                        <a:spcBef>
                          <a:spcPts val="0"/>
                        </a:spcBef>
                        <a:spcAft>
                          <a:spcPts val="0"/>
                        </a:spcAft>
                        <a:buNone/>
                      </a:pPr>
                      <a:r>
                        <a:rPr lang="zh-TW" sz="2000" b="0">
                          <a:solidFill>
                            <a:schemeClr val="lt1"/>
                          </a:solidFill>
                          <a:latin typeface="Microsoft JhengHei"/>
                          <a:ea typeface="Microsoft JhengHei"/>
                          <a:cs typeface="Microsoft JhengHei"/>
                          <a:sym typeface="Microsoft JhengHei"/>
                        </a:rPr>
                        <a:t>均衡</a:t>
                      </a:r>
                      <a:endParaRPr sz="2000" b="0">
                        <a:solidFill>
                          <a:schemeClr val="lt1"/>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2000" b="0">
                          <a:solidFill>
                            <a:schemeClr val="lt1"/>
                          </a:solidFill>
                          <a:latin typeface="Microsoft JhengHei"/>
                          <a:ea typeface="Microsoft JhengHei"/>
                          <a:cs typeface="Microsoft JhengHei"/>
                          <a:sym typeface="Microsoft JhengHei"/>
                        </a:rPr>
                        <a:t>學習</a:t>
                      </a:r>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B0F0"/>
                    </a:solidFill>
                  </a:tcPr>
                </a:tc>
                <a:tc>
                  <a:txBody>
                    <a:bodyPr/>
                    <a:lstStyle/>
                    <a:p>
                      <a:pPr marL="0" marR="0" lvl="0" indent="0" algn="ctr" rtl="0">
                        <a:spcBef>
                          <a:spcPts val="0"/>
                        </a:spcBef>
                        <a:spcAft>
                          <a:spcPts val="0"/>
                        </a:spcAft>
                        <a:buNone/>
                      </a:pPr>
                      <a:r>
                        <a:rPr lang="zh-TW" sz="2000" b="0">
                          <a:solidFill>
                            <a:schemeClr val="lt1"/>
                          </a:solidFill>
                          <a:latin typeface="Microsoft JhengHei"/>
                          <a:ea typeface="Microsoft JhengHei"/>
                          <a:cs typeface="Microsoft JhengHei"/>
                          <a:sym typeface="Microsoft JhengHei"/>
                        </a:rPr>
                        <a:t>服務</a:t>
                      </a:r>
                      <a:endParaRPr sz="2000" b="0">
                        <a:solidFill>
                          <a:schemeClr val="lt1"/>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2000" b="0">
                          <a:solidFill>
                            <a:schemeClr val="lt1"/>
                          </a:solidFill>
                          <a:latin typeface="Microsoft JhengHei"/>
                          <a:ea typeface="Microsoft JhengHei"/>
                          <a:cs typeface="Microsoft JhengHei"/>
                          <a:sym typeface="Microsoft JhengHei"/>
                        </a:rPr>
                        <a:t>學習</a:t>
                      </a:r>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B0F0"/>
                    </a:solidFill>
                  </a:tcPr>
                </a:tc>
                <a:tc vMerge="1">
                  <a:txBody>
                    <a:bodyPr/>
                    <a:lstStyle/>
                    <a:p>
                      <a:endParaRPr lang="zh-TW"/>
                    </a:p>
                  </a:txBody>
                  <a:tcPr/>
                </a:tc>
                <a:tc vMerge="1">
                  <a:txBody>
                    <a:bodyPr/>
                    <a:lstStyle/>
                    <a:p>
                      <a:endParaRPr lang="zh-TW"/>
                    </a:p>
                  </a:txBody>
                  <a:tcPr/>
                </a:tc>
                <a:tc>
                  <a:txBody>
                    <a:bodyPr/>
                    <a:lstStyle/>
                    <a:p>
                      <a:pPr marL="0" marR="0" lvl="0" indent="0" algn="ctr" rtl="0">
                        <a:spcBef>
                          <a:spcPts val="0"/>
                        </a:spcBef>
                        <a:spcAft>
                          <a:spcPts val="0"/>
                        </a:spcAft>
                        <a:buNone/>
                      </a:pPr>
                      <a:r>
                        <a:rPr lang="zh-TW" sz="2000" b="0">
                          <a:latin typeface="Microsoft JhengHei"/>
                          <a:ea typeface="Microsoft JhengHei"/>
                          <a:cs typeface="Microsoft JhengHei"/>
                          <a:sym typeface="Microsoft JhengHei"/>
                        </a:rPr>
                        <a:t>國</a:t>
                      </a:r>
                      <a:endParaRPr/>
                    </a:p>
                  </a:txBody>
                  <a:tcPr marL="91425" marR="91425" marT="45750" marB="457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zh-TW" sz="2000" b="0">
                          <a:latin typeface="Microsoft JhengHei"/>
                          <a:ea typeface="Microsoft JhengHei"/>
                          <a:cs typeface="Microsoft JhengHei"/>
                          <a:sym typeface="Microsoft JhengHei"/>
                        </a:rPr>
                        <a:t>數</a:t>
                      </a:r>
                      <a:endParaRPr/>
                    </a:p>
                  </a:txBody>
                  <a:tcPr marL="91425" marR="91425" marT="45750" marB="457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zh-TW" sz="2000" b="0">
                          <a:latin typeface="Microsoft JhengHei"/>
                          <a:ea typeface="Microsoft JhengHei"/>
                          <a:cs typeface="Microsoft JhengHei"/>
                          <a:sym typeface="Microsoft JhengHei"/>
                        </a:rPr>
                        <a:t>英</a:t>
                      </a:r>
                      <a:endParaRPr/>
                    </a:p>
                  </a:txBody>
                  <a:tcPr marL="91425" marR="91425" marT="45750" marB="457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zh-TW" sz="2000" b="0">
                          <a:latin typeface="Microsoft JhengHei"/>
                          <a:ea typeface="Microsoft JhengHei"/>
                          <a:cs typeface="Microsoft JhengHei"/>
                          <a:sym typeface="Microsoft JhengHei"/>
                        </a:rPr>
                        <a:t>社</a:t>
                      </a:r>
                      <a:endParaRPr/>
                    </a:p>
                  </a:txBody>
                  <a:tcPr marL="91425" marR="91425" marT="45750" marB="457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zh-TW" sz="2000" b="0">
                          <a:latin typeface="Microsoft JhengHei"/>
                          <a:ea typeface="Microsoft JhengHei"/>
                          <a:cs typeface="Microsoft JhengHei"/>
                          <a:sym typeface="Microsoft JhengHei"/>
                        </a:rPr>
                        <a:t>自</a:t>
                      </a:r>
                      <a:endParaRPr/>
                    </a:p>
                  </a:txBody>
                  <a:tcPr marL="91425" marR="91425" marT="45750" marB="457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zh-TW" sz="2000" b="0">
                          <a:latin typeface="Microsoft JhengHei"/>
                          <a:ea typeface="Microsoft JhengHei"/>
                          <a:cs typeface="Microsoft JhengHei"/>
                          <a:sym typeface="Microsoft JhengHei"/>
                        </a:rPr>
                        <a:t>寫</a:t>
                      </a:r>
                      <a:endParaRPr sz="2000" b="0">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2000" b="0">
                          <a:latin typeface="Microsoft JhengHei"/>
                          <a:ea typeface="Microsoft JhengHei"/>
                          <a:cs typeface="Microsoft JhengHei"/>
                          <a:sym typeface="Microsoft JhengHei"/>
                        </a:rPr>
                        <a:t>作</a:t>
                      </a:r>
                      <a:endParaRPr sz="2000" b="0">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2000" b="0">
                          <a:latin typeface="Microsoft JhengHei"/>
                          <a:ea typeface="Microsoft JhengHei"/>
                          <a:cs typeface="Microsoft JhengHei"/>
                          <a:sym typeface="Microsoft JhengHei"/>
                        </a:rPr>
                        <a:t>測</a:t>
                      </a:r>
                      <a:endParaRPr sz="2000" b="0">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2000" b="0">
                          <a:latin typeface="Microsoft JhengHei"/>
                          <a:ea typeface="Microsoft JhengHei"/>
                          <a:cs typeface="Microsoft JhengHei"/>
                          <a:sym typeface="Microsoft JhengHei"/>
                        </a:rPr>
                        <a:t>驗</a:t>
                      </a:r>
                      <a:endParaRPr/>
                    </a:p>
                  </a:txBody>
                  <a:tcPr marL="91425" marR="91425" marT="45750" marB="457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752675">
                <a:tc>
                  <a:txBody>
                    <a:bodyPr/>
                    <a:lstStyle/>
                    <a:p>
                      <a:pPr marL="0" marR="0" lvl="0" indent="0" algn="ctr" rtl="0">
                        <a:spcBef>
                          <a:spcPts val="0"/>
                        </a:spcBef>
                        <a:spcAft>
                          <a:spcPts val="0"/>
                        </a:spcAft>
                        <a:buNone/>
                      </a:pPr>
                      <a:r>
                        <a:rPr lang="zh-TW" sz="2800" b="1">
                          <a:solidFill>
                            <a:srgbClr val="0000FF"/>
                          </a:solidFill>
                          <a:latin typeface="Microsoft JhengHei"/>
                          <a:ea typeface="Microsoft JhengHei"/>
                          <a:cs typeface="Microsoft JhengHei"/>
                          <a:sym typeface="Microsoft JhengHei"/>
                        </a:rPr>
                        <a:t>甲生</a:t>
                      </a:r>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zh-TW" sz="2400" b="1">
                          <a:latin typeface="Microsoft JhengHei"/>
                          <a:ea typeface="Microsoft JhengHei"/>
                          <a:cs typeface="Microsoft JhengHei"/>
                          <a:sym typeface="Microsoft JhengHei"/>
                        </a:rPr>
                        <a:t>91.8</a:t>
                      </a:r>
                      <a:endParaRPr sz="2400" b="1">
                        <a:latin typeface="Microsoft JhengHei"/>
                        <a:ea typeface="Microsoft JhengHei"/>
                        <a:cs typeface="Microsoft JhengHei"/>
                        <a:sym typeface="Microsoft JhengHei"/>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zh-TW" sz="2400" b="1">
                          <a:latin typeface="Microsoft JhengHei"/>
                          <a:ea typeface="Microsoft JhengHei"/>
                          <a:cs typeface="Microsoft JhengHei"/>
                          <a:sym typeface="Microsoft JhengHei"/>
                        </a:rPr>
                        <a:t>24</a:t>
                      </a:r>
                      <a:endParaRPr sz="2400" b="1">
                        <a:latin typeface="Microsoft JhengHei"/>
                        <a:ea typeface="Microsoft JhengHei"/>
                        <a:cs typeface="Microsoft JhengHei"/>
                        <a:sym typeface="Microsoft JhengHei"/>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zh-TW" sz="2400" b="1">
                          <a:latin typeface="Microsoft JhengHei"/>
                          <a:ea typeface="Microsoft JhengHei"/>
                          <a:cs typeface="Microsoft JhengHei"/>
                          <a:sym typeface="Microsoft JhengHei"/>
                        </a:rPr>
                        <a:t>12</a:t>
                      </a:r>
                      <a:endParaRPr sz="2400" b="1">
                        <a:latin typeface="Microsoft JhengHei"/>
                        <a:ea typeface="Microsoft JhengHei"/>
                        <a:cs typeface="Microsoft JhengHei"/>
                        <a:sym typeface="Microsoft JhengHei"/>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zh-TW" sz="2400" b="1">
                          <a:latin typeface="Microsoft JhengHei"/>
                          <a:ea typeface="Microsoft JhengHei"/>
                          <a:cs typeface="Microsoft JhengHei"/>
                          <a:sym typeface="Microsoft JhengHei"/>
                        </a:rPr>
                        <a:t>19.8</a:t>
                      </a:r>
                      <a:endParaRPr sz="2400" b="1">
                        <a:latin typeface="Microsoft JhengHei"/>
                        <a:ea typeface="Microsoft JhengHei"/>
                        <a:cs typeface="Microsoft JhengHei"/>
                        <a:sym typeface="Microsoft JhengHei"/>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zh-TW" sz="2400" b="1">
                          <a:latin typeface="Microsoft JhengHei"/>
                          <a:ea typeface="Microsoft JhengHei"/>
                          <a:cs typeface="Microsoft JhengHei"/>
                          <a:sym typeface="Microsoft JhengHei"/>
                        </a:rPr>
                        <a:t>36</a:t>
                      </a:r>
                      <a:endParaRPr sz="2400" b="1">
                        <a:latin typeface="Microsoft JhengHei"/>
                        <a:ea typeface="Microsoft JhengHei"/>
                        <a:cs typeface="Microsoft JhengHei"/>
                        <a:sym typeface="Microsoft JhengHei"/>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zh-TW" sz="2000" b="1">
                          <a:latin typeface="Microsoft JhengHei"/>
                          <a:ea typeface="Microsoft JhengHei"/>
                          <a:cs typeface="Microsoft JhengHei"/>
                          <a:sym typeface="Microsoft JhengHei"/>
                        </a:rPr>
                        <a:t>A+</a:t>
                      </a:r>
                      <a:endParaRPr sz="2000" b="1">
                        <a:latin typeface="Microsoft JhengHei"/>
                        <a:ea typeface="Microsoft JhengHei"/>
                        <a:cs typeface="Microsoft JhengHei"/>
                        <a:sym typeface="Microsoft JhengHei"/>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zh-TW" sz="2000" b="1">
                          <a:latin typeface="Microsoft JhengHei"/>
                          <a:ea typeface="Microsoft JhengHei"/>
                          <a:cs typeface="Microsoft JhengHei"/>
                          <a:sym typeface="Microsoft JhengHei"/>
                        </a:rPr>
                        <a:t>A++</a:t>
                      </a:r>
                      <a:endParaRPr sz="2000" b="1">
                        <a:latin typeface="Microsoft JhengHei"/>
                        <a:ea typeface="Microsoft JhengHei"/>
                        <a:cs typeface="Microsoft JhengHei"/>
                        <a:sym typeface="Microsoft JhengHei"/>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zh-TW" sz="2000" b="1">
                          <a:latin typeface="Microsoft JhengHei"/>
                          <a:ea typeface="Microsoft JhengHei"/>
                          <a:cs typeface="Microsoft JhengHei"/>
                          <a:sym typeface="Microsoft JhengHei"/>
                        </a:rPr>
                        <a:t>C</a:t>
                      </a:r>
                      <a:endParaRPr sz="2000" b="1">
                        <a:latin typeface="Microsoft JhengHei"/>
                        <a:ea typeface="Microsoft JhengHei"/>
                        <a:cs typeface="Microsoft JhengHei"/>
                        <a:sym typeface="Microsoft JhengHei"/>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zh-TW" sz="2000" b="1">
                          <a:latin typeface="Microsoft JhengHei"/>
                          <a:ea typeface="Microsoft JhengHei"/>
                          <a:cs typeface="Microsoft JhengHei"/>
                          <a:sym typeface="Microsoft JhengHei"/>
                        </a:rPr>
                        <a:t>B+</a:t>
                      </a:r>
                      <a:endParaRPr sz="2000" b="1">
                        <a:latin typeface="Microsoft JhengHei"/>
                        <a:ea typeface="Microsoft JhengHei"/>
                        <a:cs typeface="Microsoft JhengHei"/>
                        <a:sym typeface="Microsoft JhengHei"/>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zh-TW" sz="2000" b="1">
                          <a:latin typeface="Microsoft JhengHei"/>
                          <a:ea typeface="Microsoft JhengHei"/>
                          <a:cs typeface="Microsoft JhengHei"/>
                          <a:sym typeface="Microsoft JhengHei"/>
                        </a:rPr>
                        <a:t>B</a:t>
                      </a:r>
                      <a:endParaRPr sz="2000" b="1">
                        <a:latin typeface="Microsoft JhengHei"/>
                        <a:ea typeface="Microsoft JhengHei"/>
                        <a:cs typeface="Microsoft JhengHei"/>
                        <a:sym typeface="Microsoft JhengHei"/>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400"/>
                        <a:buFont typeface="Microsoft JhengHei"/>
                        <a:buNone/>
                      </a:pPr>
                      <a:r>
                        <a:rPr lang="zh-TW" sz="2400" b="1">
                          <a:latin typeface="Microsoft JhengHei"/>
                          <a:ea typeface="Microsoft JhengHei"/>
                          <a:cs typeface="Microsoft JhengHei"/>
                          <a:sym typeface="Microsoft JhengHei"/>
                        </a:rPr>
                        <a:t>5</a:t>
                      </a:r>
                      <a:endParaRPr sz="2400" b="1">
                        <a:latin typeface="Microsoft JhengHei"/>
                        <a:ea typeface="Microsoft JhengHei"/>
                        <a:cs typeface="Microsoft JhengHei"/>
                        <a:sym typeface="Microsoft JhengHei"/>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648275">
                <a:tc>
                  <a:txBody>
                    <a:bodyPr/>
                    <a:lstStyle/>
                    <a:p>
                      <a:pPr marL="0" marR="0" lvl="0" indent="0" algn="ctr" rtl="0">
                        <a:spcBef>
                          <a:spcPts val="0"/>
                        </a:spcBef>
                        <a:spcAft>
                          <a:spcPts val="0"/>
                        </a:spcAft>
                        <a:buNone/>
                      </a:pPr>
                      <a:r>
                        <a:rPr lang="zh-TW" sz="2800" b="1">
                          <a:solidFill>
                            <a:srgbClr val="0000FF"/>
                          </a:solidFill>
                          <a:latin typeface="Microsoft JhengHei"/>
                          <a:ea typeface="Microsoft JhengHei"/>
                          <a:cs typeface="Microsoft JhengHei"/>
                          <a:sym typeface="Microsoft JhengHei"/>
                        </a:rPr>
                        <a:t>乙生</a:t>
                      </a:r>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zh-TW" sz="2400" b="1">
                          <a:latin typeface="Microsoft JhengHei"/>
                          <a:ea typeface="Microsoft JhengHei"/>
                          <a:cs typeface="Microsoft JhengHei"/>
                          <a:sym typeface="Microsoft JhengHei"/>
                        </a:rPr>
                        <a:t>91.8</a:t>
                      </a:r>
                      <a:endParaRPr sz="2400" b="1">
                        <a:latin typeface="Microsoft JhengHei"/>
                        <a:ea typeface="Microsoft JhengHei"/>
                        <a:cs typeface="Microsoft JhengHei"/>
                        <a:sym typeface="Microsoft JhengHei"/>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zh-TW" sz="2400" b="1">
                          <a:latin typeface="Microsoft JhengHei"/>
                          <a:ea typeface="Microsoft JhengHei"/>
                          <a:cs typeface="Microsoft JhengHei"/>
                          <a:sym typeface="Microsoft JhengHei"/>
                        </a:rPr>
                        <a:t>24</a:t>
                      </a:r>
                      <a:endParaRPr sz="2400" b="1">
                        <a:latin typeface="Microsoft JhengHei"/>
                        <a:ea typeface="Microsoft JhengHei"/>
                        <a:cs typeface="Microsoft JhengHei"/>
                        <a:sym typeface="Microsoft JhengHei"/>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zh-TW" sz="2400" b="1">
                          <a:latin typeface="Microsoft JhengHei"/>
                          <a:ea typeface="Microsoft JhengHei"/>
                          <a:cs typeface="Microsoft JhengHei"/>
                          <a:sym typeface="Microsoft JhengHei"/>
                        </a:rPr>
                        <a:t>12</a:t>
                      </a:r>
                      <a:endParaRPr sz="2400" b="1">
                        <a:latin typeface="Microsoft JhengHei"/>
                        <a:ea typeface="Microsoft JhengHei"/>
                        <a:cs typeface="Microsoft JhengHei"/>
                        <a:sym typeface="Microsoft JhengHei"/>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zh-TW" sz="2400" b="1">
                          <a:latin typeface="Microsoft JhengHei"/>
                          <a:ea typeface="Microsoft JhengHei"/>
                          <a:cs typeface="Microsoft JhengHei"/>
                          <a:sym typeface="Microsoft JhengHei"/>
                        </a:rPr>
                        <a:t>19.8</a:t>
                      </a:r>
                      <a:endParaRPr sz="2400" b="1">
                        <a:latin typeface="Microsoft JhengHei"/>
                        <a:ea typeface="Microsoft JhengHei"/>
                        <a:cs typeface="Microsoft JhengHei"/>
                        <a:sym typeface="Microsoft JhengHei"/>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zh-TW" sz="2400" b="1">
                          <a:latin typeface="Microsoft JhengHei"/>
                          <a:ea typeface="Microsoft JhengHei"/>
                          <a:cs typeface="Microsoft JhengHei"/>
                          <a:sym typeface="Microsoft JhengHei"/>
                        </a:rPr>
                        <a:t>36</a:t>
                      </a:r>
                      <a:endParaRPr sz="2400" b="1">
                        <a:latin typeface="Microsoft JhengHei"/>
                        <a:ea typeface="Microsoft JhengHei"/>
                        <a:cs typeface="Microsoft JhengHei"/>
                        <a:sym typeface="Microsoft JhengHei"/>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zh-TW" sz="2000" b="1">
                          <a:latin typeface="Microsoft JhengHei"/>
                          <a:ea typeface="Microsoft JhengHei"/>
                          <a:cs typeface="Microsoft JhengHei"/>
                          <a:sym typeface="Microsoft JhengHei"/>
                        </a:rPr>
                        <a:t>A+</a:t>
                      </a:r>
                      <a:endParaRPr sz="2000" b="1">
                        <a:latin typeface="Microsoft JhengHei"/>
                        <a:ea typeface="Microsoft JhengHei"/>
                        <a:cs typeface="Microsoft JhengHei"/>
                        <a:sym typeface="Microsoft JhengHei"/>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zh-TW" sz="2000" b="1">
                          <a:latin typeface="Microsoft JhengHei"/>
                          <a:ea typeface="Microsoft JhengHei"/>
                          <a:cs typeface="Microsoft JhengHei"/>
                          <a:sym typeface="Microsoft JhengHei"/>
                        </a:rPr>
                        <a:t>A+</a:t>
                      </a:r>
                      <a:endParaRPr sz="2000" b="1">
                        <a:latin typeface="Microsoft JhengHei"/>
                        <a:ea typeface="Microsoft JhengHei"/>
                        <a:cs typeface="Microsoft JhengHei"/>
                        <a:sym typeface="Microsoft JhengHei"/>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zh-TW" sz="2000" b="1">
                          <a:latin typeface="Microsoft JhengHei"/>
                          <a:ea typeface="Microsoft JhengHei"/>
                          <a:cs typeface="Microsoft JhengHei"/>
                          <a:sym typeface="Microsoft JhengHei"/>
                        </a:rPr>
                        <a:t>B</a:t>
                      </a:r>
                      <a:endParaRPr sz="2000" b="1">
                        <a:latin typeface="Microsoft JhengHei"/>
                        <a:ea typeface="Microsoft JhengHei"/>
                        <a:cs typeface="Microsoft JhengHei"/>
                        <a:sym typeface="Microsoft JhengHei"/>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zh-TW" sz="2000" b="1">
                          <a:latin typeface="Microsoft JhengHei"/>
                          <a:ea typeface="Microsoft JhengHei"/>
                          <a:cs typeface="Microsoft JhengHei"/>
                          <a:sym typeface="Microsoft JhengHei"/>
                        </a:rPr>
                        <a:t>B</a:t>
                      </a:r>
                      <a:endParaRPr sz="2000" b="1">
                        <a:latin typeface="Microsoft JhengHei"/>
                        <a:ea typeface="Microsoft JhengHei"/>
                        <a:cs typeface="Microsoft JhengHei"/>
                        <a:sym typeface="Microsoft JhengHei"/>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zh-TW" sz="2000" b="1">
                          <a:latin typeface="Microsoft JhengHei"/>
                          <a:ea typeface="Microsoft JhengHei"/>
                          <a:cs typeface="Microsoft JhengHei"/>
                          <a:sym typeface="Microsoft JhengHei"/>
                        </a:rPr>
                        <a:t>B+</a:t>
                      </a:r>
                      <a:endParaRPr sz="2000" b="1">
                        <a:latin typeface="Microsoft JhengHei"/>
                        <a:ea typeface="Microsoft JhengHei"/>
                        <a:cs typeface="Microsoft JhengHei"/>
                        <a:sym typeface="Microsoft JhengHei"/>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400"/>
                        <a:buFont typeface="Microsoft JhengHei"/>
                        <a:buNone/>
                      </a:pPr>
                      <a:r>
                        <a:rPr lang="zh-TW" sz="2400" b="1">
                          <a:latin typeface="Microsoft JhengHei"/>
                          <a:ea typeface="Microsoft JhengHei"/>
                          <a:cs typeface="Microsoft JhengHei"/>
                          <a:sym typeface="Microsoft JhengHei"/>
                        </a:rPr>
                        <a:t>5</a:t>
                      </a:r>
                      <a:endParaRPr sz="2400" b="1">
                        <a:latin typeface="Microsoft JhengHei"/>
                        <a:ea typeface="Microsoft JhengHei"/>
                        <a:cs typeface="Microsoft JhengHei"/>
                        <a:sym typeface="Microsoft JhengHei"/>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749" name="Google Shape;749;p37"/>
          <p:cNvSpPr/>
          <p:nvPr/>
        </p:nvSpPr>
        <p:spPr>
          <a:xfrm>
            <a:off x="2676511" y="5143865"/>
            <a:ext cx="5993304" cy="1569660"/>
          </a:xfrm>
          <a:prstGeom prst="rect">
            <a:avLst/>
          </a:prstGeom>
          <a:solidFill>
            <a:schemeClr val="lt1"/>
          </a:solidFill>
          <a:ln w="5715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zh-TW" sz="2400">
                <a:solidFill>
                  <a:schemeClr val="dk1"/>
                </a:solidFill>
                <a:latin typeface="Microsoft JhengHei"/>
                <a:ea typeface="Microsoft JhengHei"/>
                <a:cs typeface="Microsoft JhengHei"/>
                <a:sym typeface="Microsoft JhengHei"/>
              </a:rPr>
              <a:t>若甲生、乙生第1志願為同一所高中</a:t>
            </a:r>
            <a:endParaRPr sz="2400">
              <a:solidFill>
                <a:schemeClr val="dk1"/>
              </a:solidFill>
              <a:latin typeface="Microsoft JhengHei"/>
              <a:ea typeface="Microsoft JhengHei"/>
              <a:cs typeface="Microsoft JhengHei"/>
              <a:sym typeface="Microsoft JhengHei"/>
            </a:endParaRPr>
          </a:p>
          <a:p>
            <a:pPr marL="0" marR="0" lvl="0" indent="0" algn="l" rtl="0">
              <a:spcBef>
                <a:spcPts val="0"/>
              </a:spcBef>
              <a:spcAft>
                <a:spcPts val="0"/>
              </a:spcAft>
              <a:buNone/>
            </a:pPr>
            <a:r>
              <a:rPr lang="zh-TW" sz="2400">
                <a:solidFill>
                  <a:schemeClr val="dk1"/>
                </a:solidFill>
                <a:latin typeface="Microsoft JhengHei"/>
                <a:ea typeface="Microsoft JhengHei"/>
                <a:cs typeface="Microsoft JhengHei"/>
                <a:sym typeface="Microsoft JhengHei"/>
              </a:rPr>
              <a:t>1.第一比序(總積分)相同。</a:t>
            </a:r>
            <a:endParaRPr sz="2400">
              <a:solidFill>
                <a:schemeClr val="dk1"/>
              </a:solidFill>
              <a:latin typeface="Microsoft JhengHei"/>
              <a:ea typeface="Microsoft JhengHei"/>
              <a:cs typeface="Microsoft JhengHei"/>
              <a:sym typeface="Microsoft JhengHei"/>
            </a:endParaRPr>
          </a:p>
          <a:p>
            <a:pPr marL="0" marR="0" lvl="0" indent="0" algn="l" rtl="0">
              <a:spcBef>
                <a:spcPts val="0"/>
              </a:spcBef>
              <a:spcAft>
                <a:spcPts val="0"/>
              </a:spcAft>
              <a:buNone/>
            </a:pPr>
            <a:r>
              <a:rPr lang="zh-TW" sz="2400">
                <a:solidFill>
                  <a:schemeClr val="dk1"/>
                </a:solidFill>
                <a:latin typeface="Microsoft JhengHei"/>
                <a:ea typeface="Microsoft JhengHei"/>
                <a:cs typeface="Microsoft JhengHei"/>
                <a:sym typeface="Microsoft JhengHei"/>
              </a:rPr>
              <a:t>2.第二比序(多元學習表現)相同。</a:t>
            </a:r>
            <a:endParaRPr sz="2400">
              <a:solidFill>
                <a:schemeClr val="dk1"/>
              </a:solidFill>
              <a:latin typeface="Microsoft JhengHei"/>
              <a:ea typeface="Microsoft JhengHei"/>
              <a:cs typeface="Microsoft JhengHei"/>
              <a:sym typeface="Microsoft JhengHei"/>
            </a:endParaRPr>
          </a:p>
          <a:p>
            <a:pPr marL="0" marR="0" lvl="0" indent="0" algn="l" rtl="0">
              <a:spcBef>
                <a:spcPts val="0"/>
              </a:spcBef>
              <a:spcAft>
                <a:spcPts val="0"/>
              </a:spcAft>
              <a:buNone/>
            </a:pPr>
            <a:r>
              <a:rPr lang="zh-TW" sz="2400">
                <a:solidFill>
                  <a:schemeClr val="dk1"/>
                </a:solidFill>
                <a:latin typeface="Microsoft JhengHei"/>
                <a:ea typeface="Microsoft JhengHei"/>
                <a:cs typeface="Microsoft JhengHei"/>
                <a:sym typeface="Microsoft JhengHei"/>
              </a:rPr>
              <a:t>3.第三比序(會考總積分)相同。</a:t>
            </a:r>
            <a:endParaRPr/>
          </a:p>
        </p:txBody>
      </p:sp>
      <p:sp>
        <p:nvSpPr>
          <p:cNvPr id="750" name="Google Shape;750;p37"/>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ltLang="zh-TW"/>
              <a:t>33</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sp>
        <p:nvSpPr>
          <p:cNvPr id="756" name="Google Shape;756;p38"/>
          <p:cNvSpPr txBox="1">
            <a:spLocks noGrp="1"/>
          </p:cNvSpPr>
          <p:nvPr>
            <p:ph type="title"/>
          </p:nvPr>
        </p:nvSpPr>
        <p:spPr>
          <a:xfrm>
            <a:off x="1069848" y="196533"/>
            <a:ext cx="10058400" cy="1256486"/>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Microsoft JhengHei"/>
              <a:buNone/>
            </a:pPr>
            <a:r>
              <a:rPr lang="zh-TW">
                <a:latin typeface="Microsoft JhengHei"/>
                <a:ea typeface="Microsoft JhengHei"/>
                <a:cs typeface="Microsoft JhengHei"/>
                <a:sym typeface="Microsoft JhengHei"/>
              </a:rPr>
              <a:t>免試入學超額比序案例說明(2)</a:t>
            </a:r>
            <a:endParaRPr>
              <a:latin typeface="Microsoft JhengHei"/>
              <a:ea typeface="Microsoft JhengHei"/>
              <a:cs typeface="Microsoft JhengHei"/>
              <a:sym typeface="Microsoft JhengHei"/>
            </a:endParaRPr>
          </a:p>
        </p:txBody>
      </p:sp>
      <p:graphicFrame>
        <p:nvGraphicFramePr>
          <p:cNvPr id="757" name="Google Shape;757;p38"/>
          <p:cNvGraphicFramePr/>
          <p:nvPr/>
        </p:nvGraphicFramePr>
        <p:xfrm>
          <a:off x="1702468" y="1277655"/>
          <a:ext cx="8793150" cy="3657575"/>
        </p:xfrm>
        <a:graphic>
          <a:graphicData uri="http://schemas.openxmlformats.org/drawingml/2006/table">
            <a:tbl>
              <a:tblPr firstRow="1" bandRow="1">
                <a:noFill/>
                <a:tableStyleId>{5E14EEC4-98BE-4D64-A1D3-F70A821953EA}</a:tableStyleId>
              </a:tblPr>
              <a:tblGrid>
                <a:gridCol w="936100">
                  <a:extLst>
                    <a:ext uri="{9D8B030D-6E8A-4147-A177-3AD203B41FA5}">
                      <a16:colId xmlns:a16="http://schemas.microsoft.com/office/drawing/2014/main" val="20000"/>
                    </a:ext>
                  </a:extLst>
                </a:gridCol>
                <a:gridCol w="894075">
                  <a:extLst>
                    <a:ext uri="{9D8B030D-6E8A-4147-A177-3AD203B41FA5}">
                      <a16:colId xmlns:a16="http://schemas.microsoft.com/office/drawing/2014/main" val="20001"/>
                    </a:ext>
                  </a:extLst>
                </a:gridCol>
                <a:gridCol w="834250">
                  <a:extLst>
                    <a:ext uri="{9D8B030D-6E8A-4147-A177-3AD203B41FA5}">
                      <a16:colId xmlns:a16="http://schemas.microsoft.com/office/drawing/2014/main" val="20002"/>
                    </a:ext>
                  </a:extLst>
                </a:gridCol>
                <a:gridCol w="864100">
                  <a:extLst>
                    <a:ext uri="{9D8B030D-6E8A-4147-A177-3AD203B41FA5}">
                      <a16:colId xmlns:a16="http://schemas.microsoft.com/office/drawing/2014/main" val="20003"/>
                    </a:ext>
                  </a:extLst>
                </a:gridCol>
                <a:gridCol w="864100">
                  <a:extLst>
                    <a:ext uri="{9D8B030D-6E8A-4147-A177-3AD203B41FA5}">
                      <a16:colId xmlns:a16="http://schemas.microsoft.com/office/drawing/2014/main" val="20004"/>
                    </a:ext>
                  </a:extLst>
                </a:gridCol>
                <a:gridCol w="576075">
                  <a:extLst>
                    <a:ext uri="{9D8B030D-6E8A-4147-A177-3AD203B41FA5}">
                      <a16:colId xmlns:a16="http://schemas.microsoft.com/office/drawing/2014/main" val="20005"/>
                    </a:ext>
                  </a:extLst>
                </a:gridCol>
                <a:gridCol w="639625">
                  <a:extLst>
                    <a:ext uri="{9D8B030D-6E8A-4147-A177-3AD203B41FA5}">
                      <a16:colId xmlns:a16="http://schemas.microsoft.com/office/drawing/2014/main" val="20006"/>
                    </a:ext>
                  </a:extLst>
                </a:gridCol>
                <a:gridCol w="825800">
                  <a:extLst>
                    <a:ext uri="{9D8B030D-6E8A-4147-A177-3AD203B41FA5}">
                      <a16:colId xmlns:a16="http://schemas.microsoft.com/office/drawing/2014/main" val="20007"/>
                    </a:ext>
                  </a:extLst>
                </a:gridCol>
                <a:gridCol w="563875">
                  <a:extLst>
                    <a:ext uri="{9D8B030D-6E8A-4147-A177-3AD203B41FA5}">
                      <a16:colId xmlns:a16="http://schemas.microsoft.com/office/drawing/2014/main" val="20008"/>
                    </a:ext>
                  </a:extLst>
                </a:gridCol>
                <a:gridCol w="635300">
                  <a:extLst>
                    <a:ext uri="{9D8B030D-6E8A-4147-A177-3AD203B41FA5}">
                      <a16:colId xmlns:a16="http://schemas.microsoft.com/office/drawing/2014/main" val="20009"/>
                    </a:ext>
                  </a:extLst>
                </a:gridCol>
                <a:gridCol w="635300">
                  <a:extLst>
                    <a:ext uri="{9D8B030D-6E8A-4147-A177-3AD203B41FA5}">
                      <a16:colId xmlns:a16="http://schemas.microsoft.com/office/drawing/2014/main" val="20010"/>
                    </a:ext>
                  </a:extLst>
                </a:gridCol>
                <a:gridCol w="524550">
                  <a:extLst>
                    <a:ext uri="{9D8B030D-6E8A-4147-A177-3AD203B41FA5}">
                      <a16:colId xmlns:a16="http://schemas.microsoft.com/office/drawing/2014/main" val="20011"/>
                    </a:ext>
                  </a:extLst>
                </a:gridCol>
              </a:tblGrid>
              <a:tr h="701375">
                <a:tc rowSpan="2">
                  <a:txBody>
                    <a:bodyPr/>
                    <a:lstStyle/>
                    <a:p>
                      <a:pPr marL="0" marR="0" lvl="0" indent="0" algn="ctr" rtl="0">
                        <a:spcBef>
                          <a:spcPts val="0"/>
                        </a:spcBef>
                        <a:spcAft>
                          <a:spcPts val="0"/>
                        </a:spcAft>
                        <a:buNone/>
                      </a:pPr>
                      <a:endParaRPr sz="1800">
                        <a:latin typeface="Microsoft JhengHei"/>
                        <a:ea typeface="Microsoft JhengHei"/>
                        <a:cs typeface="Microsoft JhengHei"/>
                        <a:sym typeface="Microsoft JhengHei"/>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B0F0"/>
                    </a:solidFill>
                  </a:tcPr>
                </a:tc>
                <a:tc rowSpan="2">
                  <a:txBody>
                    <a:bodyPr/>
                    <a:lstStyle/>
                    <a:p>
                      <a:pPr marL="0" marR="0" lvl="0" indent="0" algn="ctr" rtl="0">
                        <a:spcBef>
                          <a:spcPts val="0"/>
                        </a:spcBef>
                        <a:spcAft>
                          <a:spcPts val="0"/>
                        </a:spcAft>
                        <a:buNone/>
                      </a:pPr>
                      <a:r>
                        <a:rPr lang="zh-TW" sz="2000" b="0">
                          <a:latin typeface="Microsoft JhengHei"/>
                          <a:ea typeface="Microsoft JhengHei"/>
                          <a:cs typeface="Microsoft JhengHei"/>
                          <a:sym typeface="Microsoft JhengHei"/>
                        </a:rPr>
                        <a:t>總</a:t>
                      </a:r>
                      <a:endParaRPr sz="2000" b="0">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2000" b="0">
                          <a:latin typeface="Microsoft JhengHei"/>
                          <a:ea typeface="Microsoft JhengHei"/>
                          <a:cs typeface="Microsoft JhengHei"/>
                          <a:sym typeface="Microsoft JhengHei"/>
                        </a:rPr>
                        <a:t>積</a:t>
                      </a:r>
                      <a:endParaRPr sz="2000" b="0">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2000" b="0">
                          <a:latin typeface="Microsoft JhengHei"/>
                          <a:ea typeface="Microsoft JhengHei"/>
                          <a:cs typeface="Microsoft JhengHei"/>
                          <a:sym typeface="Microsoft JhengHei"/>
                        </a:rPr>
                        <a:t>分</a:t>
                      </a:r>
                      <a:endParaRPr sz="2000" b="0">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2000" b="0">
                          <a:solidFill>
                            <a:srgbClr val="0000FF"/>
                          </a:solidFill>
                          <a:latin typeface="Microsoft JhengHei"/>
                          <a:ea typeface="Microsoft JhengHei"/>
                          <a:cs typeface="Microsoft JhengHei"/>
                          <a:sym typeface="Microsoft JhengHei"/>
                        </a:rPr>
                        <a:t>(1)</a:t>
                      </a:r>
                      <a:endParaRPr sz="2000" b="0">
                        <a:solidFill>
                          <a:srgbClr val="0000FF"/>
                        </a:solidFill>
                        <a:latin typeface="Microsoft JhengHei"/>
                        <a:ea typeface="Microsoft JhengHei"/>
                        <a:cs typeface="Microsoft JhengHei"/>
                        <a:sym typeface="Microsoft JhengHei"/>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B0F0"/>
                    </a:solidFill>
                  </a:tcPr>
                </a:tc>
                <a:tc gridSpan="2">
                  <a:txBody>
                    <a:bodyPr/>
                    <a:lstStyle/>
                    <a:p>
                      <a:pPr marL="0" marR="0" lvl="0" indent="0" algn="ctr" rtl="0">
                        <a:spcBef>
                          <a:spcPts val="0"/>
                        </a:spcBef>
                        <a:spcAft>
                          <a:spcPts val="0"/>
                        </a:spcAft>
                        <a:buNone/>
                      </a:pPr>
                      <a:r>
                        <a:rPr lang="zh-TW" sz="1800" b="0">
                          <a:solidFill>
                            <a:schemeClr val="lt1"/>
                          </a:solidFill>
                          <a:latin typeface="Microsoft JhengHei"/>
                          <a:ea typeface="Microsoft JhengHei"/>
                          <a:cs typeface="Microsoft JhengHei"/>
                          <a:sym typeface="Microsoft JhengHei"/>
                        </a:rPr>
                        <a:t>多元學習</a:t>
                      </a:r>
                      <a:endParaRPr sz="1800" b="0">
                        <a:solidFill>
                          <a:schemeClr val="lt1"/>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1800" b="0">
                          <a:solidFill>
                            <a:schemeClr val="lt1"/>
                          </a:solidFill>
                          <a:latin typeface="Microsoft JhengHei"/>
                          <a:ea typeface="Microsoft JhengHei"/>
                          <a:cs typeface="Microsoft JhengHei"/>
                          <a:sym typeface="Microsoft JhengHei"/>
                        </a:rPr>
                        <a:t>表現</a:t>
                      </a:r>
                      <a:r>
                        <a:rPr lang="zh-TW" sz="1800" b="0">
                          <a:solidFill>
                            <a:srgbClr val="0000FF"/>
                          </a:solidFill>
                          <a:latin typeface="Microsoft JhengHei"/>
                          <a:ea typeface="Microsoft JhengHei"/>
                          <a:cs typeface="Microsoft JhengHei"/>
                          <a:sym typeface="Microsoft JhengHei"/>
                        </a:rPr>
                        <a:t>(2)</a:t>
                      </a:r>
                      <a:endParaRPr sz="1800" b="0">
                        <a:solidFill>
                          <a:srgbClr val="0000FF"/>
                        </a:solidFill>
                        <a:latin typeface="Microsoft JhengHei"/>
                        <a:ea typeface="Microsoft JhengHei"/>
                        <a:cs typeface="Microsoft JhengHei"/>
                        <a:sym typeface="Microsoft JhengHei"/>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B0F0"/>
                    </a:solidFill>
                  </a:tcPr>
                </a:tc>
                <a:tc hMerge="1">
                  <a:txBody>
                    <a:bodyPr/>
                    <a:lstStyle/>
                    <a:p>
                      <a:endParaRPr lang="zh-TW"/>
                    </a:p>
                  </a:txBody>
                  <a:tcPr/>
                </a:tc>
                <a:tc rowSpan="2">
                  <a:txBody>
                    <a:bodyPr/>
                    <a:lstStyle/>
                    <a:p>
                      <a:pPr marL="0" marR="0" lvl="0" indent="0" algn="ctr" rtl="0">
                        <a:spcBef>
                          <a:spcPts val="0"/>
                        </a:spcBef>
                        <a:spcAft>
                          <a:spcPts val="0"/>
                        </a:spcAft>
                        <a:buNone/>
                      </a:pPr>
                      <a:r>
                        <a:rPr lang="zh-TW" sz="1800" b="0">
                          <a:latin typeface="Microsoft JhengHei"/>
                          <a:ea typeface="Microsoft JhengHei"/>
                          <a:cs typeface="Microsoft JhengHei"/>
                          <a:sym typeface="Microsoft JhengHei"/>
                        </a:rPr>
                        <a:t>會</a:t>
                      </a:r>
                      <a:endParaRPr sz="1800" b="0">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1800" b="0">
                          <a:latin typeface="Microsoft JhengHei"/>
                          <a:ea typeface="Microsoft JhengHei"/>
                          <a:cs typeface="Microsoft JhengHei"/>
                          <a:sym typeface="Microsoft JhengHei"/>
                        </a:rPr>
                        <a:t>考</a:t>
                      </a:r>
                      <a:endParaRPr sz="1800" b="0">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1800" b="0">
                          <a:latin typeface="Microsoft JhengHei"/>
                          <a:ea typeface="Microsoft JhengHei"/>
                          <a:cs typeface="Microsoft JhengHei"/>
                          <a:sym typeface="Microsoft JhengHei"/>
                        </a:rPr>
                        <a:t>總</a:t>
                      </a:r>
                      <a:endParaRPr sz="1800" b="0">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1800" b="0">
                          <a:latin typeface="Microsoft JhengHei"/>
                          <a:ea typeface="Microsoft JhengHei"/>
                          <a:cs typeface="Microsoft JhengHei"/>
                          <a:sym typeface="Microsoft JhengHei"/>
                        </a:rPr>
                        <a:t>積</a:t>
                      </a:r>
                      <a:endParaRPr sz="1800" b="0">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1800" b="0">
                          <a:latin typeface="Microsoft JhengHei"/>
                          <a:ea typeface="Microsoft JhengHei"/>
                          <a:cs typeface="Microsoft JhengHei"/>
                          <a:sym typeface="Microsoft JhengHei"/>
                        </a:rPr>
                        <a:t>分</a:t>
                      </a:r>
                      <a:endParaRPr sz="1800" b="0">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2000" b="0">
                          <a:solidFill>
                            <a:srgbClr val="0000FF"/>
                          </a:solidFill>
                          <a:latin typeface="Microsoft JhengHei"/>
                          <a:ea typeface="Microsoft JhengHei"/>
                          <a:cs typeface="Microsoft JhengHei"/>
                          <a:sym typeface="Microsoft JhengHei"/>
                        </a:rPr>
                        <a:t>(3)</a:t>
                      </a:r>
                      <a:endParaRPr sz="2000" b="0">
                        <a:solidFill>
                          <a:srgbClr val="0000FF"/>
                        </a:solidFill>
                        <a:latin typeface="Microsoft JhengHei"/>
                        <a:ea typeface="Microsoft JhengHei"/>
                        <a:cs typeface="Microsoft JhengHei"/>
                        <a:sym typeface="Microsoft JhengHei"/>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B0F0"/>
                    </a:solidFill>
                  </a:tcPr>
                </a:tc>
                <a:tc rowSpan="2">
                  <a:txBody>
                    <a:bodyPr/>
                    <a:lstStyle/>
                    <a:p>
                      <a:pPr marL="0" marR="0" lvl="0" indent="0" algn="ctr" rtl="0">
                        <a:spcBef>
                          <a:spcPts val="0"/>
                        </a:spcBef>
                        <a:spcAft>
                          <a:spcPts val="0"/>
                        </a:spcAft>
                        <a:buNone/>
                      </a:pPr>
                      <a:r>
                        <a:rPr lang="zh-TW" sz="1800" b="0">
                          <a:latin typeface="Microsoft JhengHei"/>
                          <a:ea typeface="Microsoft JhengHei"/>
                          <a:cs typeface="Microsoft JhengHei"/>
                          <a:sym typeface="Microsoft JhengHei"/>
                        </a:rPr>
                        <a:t>志</a:t>
                      </a:r>
                      <a:endParaRPr sz="1800" b="0">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1800" b="0">
                          <a:latin typeface="Microsoft JhengHei"/>
                          <a:ea typeface="Microsoft JhengHei"/>
                          <a:cs typeface="Microsoft JhengHei"/>
                          <a:sym typeface="Microsoft JhengHei"/>
                        </a:rPr>
                        <a:t>願</a:t>
                      </a:r>
                      <a:endParaRPr sz="1800" b="0">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1800" b="0">
                          <a:latin typeface="Microsoft JhengHei"/>
                          <a:ea typeface="Microsoft JhengHei"/>
                          <a:cs typeface="Microsoft JhengHei"/>
                          <a:sym typeface="Microsoft JhengHei"/>
                        </a:rPr>
                        <a:t>序積分</a:t>
                      </a:r>
                      <a:endParaRPr sz="1800" b="0">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rgbClr val="0000FF"/>
                        </a:buClr>
                        <a:buSzPts val="2000"/>
                        <a:buFont typeface="Microsoft JhengHei"/>
                        <a:buNone/>
                      </a:pPr>
                      <a:r>
                        <a:rPr lang="zh-TW" sz="2000" b="0" i="0" u="none" strike="noStrike" cap="none">
                          <a:solidFill>
                            <a:srgbClr val="0000FF"/>
                          </a:solidFill>
                          <a:latin typeface="Microsoft JhengHei"/>
                          <a:ea typeface="Microsoft JhengHei"/>
                          <a:cs typeface="Microsoft JhengHei"/>
                          <a:sym typeface="Microsoft JhengHei"/>
                        </a:rPr>
                        <a:t>(4)</a:t>
                      </a:r>
                      <a:endParaRPr sz="2000" b="0" i="0" u="none" strike="noStrike" cap="none">
                        <a:solidFill>
                          <a:srgbClr val="0000FF"/>
                        </a:solidFill>
                        <a:latin typeface="Microsoft JhengHei"/>
                        <a:ea typeface="Microsoft JhengHei"/>
                        <a:cs typeface="Microsoft JhengHei"/>
                        <a:sym typeface="Microsoft JhengHei"/>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B0F0"/>
                    </a:solidFill>
                  </a:tcPr>
                </a:tc>
                <a:tc gridSpan="6">
                  <a:txBody>
                    <a:bodyPr/>
                    <a:lstStyle/>
                    <a:p>
                      <a:pPr marL="0" marR="0" lvl="0" indent="0" algn="ctr" rtl="0">
                        <a:spcBef>
                          <a:spcPts val="0"/>
                        </a:spcBef>
                        <a:spcAft>
                          <a:spcPts val="0"/>
                        </a:spcAft>
                        <a:buNone/>
                      </a:pPr>
                      <a:r>
                        <a:rPr lang="zh-TW" sz="2000" b="0">
                          <a:latin typeface="Microsoft JhengHei"/>
                          <a:ea typeface="Microsoft JhengHei"/>
                          <a:cs typeface="Microsoft JhengHei"/>
                          <a:sym typeface="Microsoft JhengHei"/>
                        </a:rPr>
                        <a:t>會考各科等第標示</a:t>
                      </a:r>
                      <a:r>
                        <a:rPr lang="zh-TW" sz="2000" b="0">
                          <a:solidFill>
                            <a:srgbClr val="0000FF"/>
                          </a:solidFill>
                          <a:latin typeface="Microsoft JhengHei"/>
                          <a:ea typeface="Microsoft JhengHei"/>
                          <a:cs typeface="Microsoft JhengHei"/>
                          <a:sym typeface="Microsoft JhengHei"/>
                        </a:rPr>
                        <a:t>(5)</a:t>
                      </a:r>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B0F0"/>
                    </a:solidFill>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extLst>
                  <a:ext uri="{0D108BD9-81ED-4DB2-BD59-A6C34878D82A}">
                    <a16:rowId xmlns:a16="http://schemas.microsoft.com/office/drawing/2014/main" val="10000"/>
                  </a:ext>
                </a:extLst>
              </a:tr>
              <a:tr h="1555250">
                <a:tc vMerge="1">
                  <a:txBody>
                    <a:bodyPr/>
                    <a:lstStyle/>
                    <a:p>
                      <a:endParaRPr lang="zh-TW"/>
                    </a:p>
                  </a:txBody>
                  <a:tcPr/>
                </a:tc>
                <a:tc vMerge="1">
                  <a:txBody>
                    <a:bodyPr/>
                    <a:lstStyle/>
                    <a:p>
                      <a:endParaRPr lang="zh-TW"/>
                    </a:p>
                  </a:txBody>
                  <a:tcPr/>
                </a:tc>
                <a:tc>
                  <a:txBody>
                    <a:bodyPr/>
                    <a:lstStyle/>
                    <a:p>
                      <a:pPr marL="0" marR="0" lvl="0" indent="0" algn="ctr" rtl="0">
                        <a:spcBef>
                          <a:spcPts val="0"/>
                        </a:spcBef>
                        <a:spcAft>
                          <a:spcPts val="0"/>
                        </a:spcAft>
                        <a:buNone/>
                      </a:pPr>
                      <a:r>
                        <a:rPr lang="zh-TW" sz="2000" b="0">
                          <a:solidFill>
                            <a:schemeClr val="lt1"/>
                          </a:solidFill>
                          <a:latin typeface="Microsoft JhengHei"/>
                          <a:ea typeface="Microsoft JhengHei"/>
                          <a:cs typeface="Microsoft JhengHei"/>
                          <a:sym typeface="Microsoft JhengHei"/>
                        </a:rPr>
                        <a:t>均衡</a:t>
                      </a:r>
                      <a:endParaRPr sz="2000" b="0">
                        <a:solidFill>
                          <a:schemeClr val="lt1"/>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2000" b="0">
                          <a:solidFill>
                            <a:schemeClr val="lt1"/>
                          </a:solidFill>
                          <a:latin typeface="Microsoft JhengHei"/>
                          <a:ea typeface="Microsoft JhengHei"/>
                          <a:cs typeface="Microsoft JhengHei"/>
                          <a:sym typeface="Microsoft JhengHei"/>
                        </a:rPr>
                        <a:t>學習</a:t>
                      </a:r>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B0F0"/>
                    </a:solidFill>
                  </a:tcPr>
                </a:tc>
                <a:tc>
                  <a:txBody>
                    <a:bodyPr/>
                    <a:lstStyle/>
                    <a:p>
                      <a:pPr marL="0" marR="0" lvl="0" indent="0" algn="ctr" rtl="0">
                        <a:spcBef>
                          <a:spcPts val="0"/>
                        </a:spcBef>
                        <a:spcAft>
                          <a:spcPts val="0"/>
                        </a:spcAft>
                        <a:buNone/>
                      </a:pPr>
                      <a:r>
                        <a:rPr lang="zh-TW" sz="2000" b="0">
                          <a:solidFill>
                            <a:schemeClr val="lt1"/>
                          </a:solidFill>
                          <a:latin typeface="Microsoft JhengHei"/>
                          <a:ea typeface="Microsoft JhengHei"/>
                          <a:cs typeface="Microsoft JhengHei"/>
                          <a:sym typeface="Microsoft JhengHei"/>
                        </a:rPr>
                        <a:t>服務</a:t>
                      </a:r>
                      <a:endParaRPr sz="2000" b="0">
                        <a:solidFill>
                          <a:schemeClr val="lt1"/>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2000" b="0">
                          <a:solidFill>
                            <a:schemeClr val="lt1"/>
                          </a:solidFill>
                          <a:latin typeface="Microsoft JhengHei"/>
                          <a:ea typeface="Microsoft JhengHei"/>
                          <a:cs typeface="Microsoft JhengHei"/>
                          <a:sym typeface="Microsoft JhengHei"/>
                        </a:rPr>
                        <a:t>學習</a:t>
                      </a:r>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B0F0"/>
                    </a:solidFill>
                  </a:tcPr>
                </a:tc>
                <a:tc vMerge="1">
                  <a:txBody>
                    <a:bodyPr/>
                    <a:lstStyle/>
                    <a:p>
                      <a:endParaRPr lang="zh-TW"/>
                    </a:p>
                  </a:txBody>
                  <a:tcPr/>
                </a:tc>
                <a:tc vMerge="1">
                  <a:txBody>
                    <a:bodyPr/>
                    <a:lstStyle/>
                    <a:p>
                      <a:endParaRPr lang="zh-TW"/>
                    </a:p>
                  </a:txBody>
                  <a:tcPr/>
                </a:tc>
                <a:tc>
                  <a:txBody>
                    <a:bodyPr/>
                    <a:lstStyle/>
                    <a:p>
                      <a:pPr marL="0" marR="0" lvl="0" indent="0" algn="ctr" rtl="0">
                        <a:spcBef>
                          <a:spcPts val="0"/>
                        </a:spcBef>
                        <a:spcAft>
                          <a:spcPts val="0"/>
                        </a:spcAft>
                        <a:buNone/>
                      </a:pPr>
                      <a:r>
                        <a:rPr lang="zh-TW" sz="2000" b="0">
                          <a:latin typeface="Microsoft JhengHei"/>
                          <a:ea typeface="Microsoft JhengHei"/>
                          <a:cs typeface="Microsoft JhengHei"/>
                          <a:sym typeface="Microsoft JhengHei"/>
                        </a:rPr>
                        <a:t>國</a:t>
                      </a:r>
                      <a:endParaRPr/>
                    </a:p>
                  </a:txBody>
                  <a:tcPr marL="91425" marR="91425" marT="45750" marB="457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zh-TW" sz="2000" b="0">
                          <a:latin typeface="Microsoft JhengHei"/>
                          <a:ea typeface="Microsoft JhengHei"/>
                          <a:cs typeface="Microsoft JhengHei"/>
                          <a:sym typeface="Microsoft JhengHei"/>
                        </a:rPr>
                        <a:t>數</a:t>
                      </a:r>
                      <a:endParaRPr/>
                    </a:p>
                  </a:txBody>
                  <a:tcPr marL="91425" marR="91425" marT="45750" marB="457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zh-TW" sz="2000" b="0">
                          <a:latin typeface="Microsoft JhengHei"/>
                          <a:ea typeface="Microsoft JhengHei"/>
                          <a:cs typeface="Microsoft JhengHei"/>
                          <a:sym typeface="Microsoft JhengHei"/>
                        </a:rPr>
                        <a:t>英</a:t>
                      </a:r>
                      <a:endParaRPr/>
                    </a:p>
                  </a:txBody>
                  <a:tcPr marL="91425" marR="91425" marT="45750" marB="457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zh-TW" sz="2000" b="0">
                          <a:latin typeface="Microsoft JhengHei"/>
                          <a:ea typeface="Microsoft JhengHei"/>
                          <a:cs typeface="Microsoft JhengHei"/>
                          <a:sym typeface="Microsoft JhengHei"/>
                        </a:rPr>
                        <a:t>社</a:t>
                      </a:r>
                      <a:endParaRPr/>
                    </a:p>
                  </a:txBody>
                  <a:tcPr marL="91425" marR="91425" marT="45750" marB="457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zh-TW" sz="2000" b="0">
                          <a:latin typeface="Microsoft JhengHei"/>
                          <a:ea typeface="Microsoft JhengHei"/>
                          <a:cs typeface="Microsoft JhengHei"/>
                          <a:sym typeface="Microsoft JhengHei"/>
                        </a:rPr>
                        <a:t>自</a:t>
                      </a:r>
                      <a:endParaRPr/>
                    </a:p>
                  </a:txBody>
                  <a:tcPr marL="91425" marR="91425" marT="45750" marB="457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zh-TW" sz="2000" b="0">
                          <a:latin typeface="Microsoft JhengHei"/>
                          <a:ea typeface="Microsoft JhengHei"/>
                          <a:cs typeface="Microsoft JhengHei"/>
                          <a:sym typeface="Microsoft JhengHei"/>
                        </a:rPr>
                        <a:t>寫</a:t>
                      </a:r>
                      <a:endParaRPr sz="2000" b="0">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2000" b="0">
                          <a:latin typeface="Microsoft JhengHei"/>
                          <a:ea typeface="Microsoft JhengHei"/>
                          <a:cs typeface="Microsoft JhengHei"/>
                          <a:sym typeface="Microsoft JhengHei"/>
                        </a:rPr>
                        <a:t>作</a:t>
                      </a:r>
                      <a:endParaRPr sz="2000" b="0">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2000" b="0">
                          <a:latin typeface="Microsoft JhengHei"/>
                          <a:ea typeface="Microsoft JhengHei"/>
                          <a:cs typeface="Microsoft JhengHei"/>
                          <a:sym typeface="Microsoft JhengHei"/>
                        </a:rPr>
                        <a:t>測</a:t>
                      </a:r>
                      <a:endParaRPr sz="2000" b="0">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2000" b="0">
                          <a:latin typeface="Microsoft JhengHei"/>
                          <a:ea typeface="Microsoft JhengHei"/>
                          <a:cs typeface="Microsoft JhengHei"/>
                          <a:sym typeface="Microsoft JhengHei"/>
                        </a:rPr>
                        <a:t>驗</a:t>
                      </a:r>
                      <a:endParaRPr/>
                    </a:p>
                  </a:txBody>
                  <a:tcPr marL="91425" marR="91425" marT="45750" marB="457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752675">
                <a:tc>
                  <a:txBody>
                    <a:bodyPr/>
                    <a:lstStyle/>
                    <a:p>
                      <a:pPr marL="0" marR="0" lvl="0" indent="0" algn="ctr" rtl="0">
                        <a:spcBef>
                          <a:spcPts val="0"/>
                        </a:spcBef>
                        <a:spcAft>
                          <a:spcPts val="0"/>
                        </a:spcAft>
                        <a:buNone/>
                      </a:pPr>
                      <a:r>
                        <a:rPr lang="zh-TW" sz="2800" b="1">
                          <a:solidFill>
                            <a:srgbClr val="0000FF"/>
                          </a:solidFill>
                          <a:latin typeface="Microsoft JhengHei"/>
                          <a:ea typeface="Microsoft JhengHei"/>
                          <a:cs typeface="Microsoft JhengHei"/>
                          <a:sym typeface="Microsoft JhengHei"/>
                        </a:rPr>
                        <a:t>甲生</a:t>
                      </a:r>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zh-TW" sz="2400" b="1">
                          <a:latin typeface="Microsoft JhengHei"/>
                          <a:ea typeface="Microsoft JhengHei"/>
                          <a:cs typeface="Microsoft JhengHei"/>
                          <a:sym typeface="Microsoft JhengHei"/>
                        </a:rPr>
                        <a:t>91.8</a:t>
                      </a:r>
                      <a:endParaRPr sz="2400" b="1">
                        <a:latin typeface="Microsoft JhengHei"/>
                        <a:ea typeface="Microsoft JhengHei"/>
                        <a:cs typeface="Microsoft JhengHei"/>
                        <a:sym typeface="Microsoft JhengHei"/>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zh-TW" sz="2400" b="1">
                          <a:latin typeface="Microsoft JhengHei"/>
                          <a:ea typeface="Microsoft JhengHei"/>
                          <a:cs typeface="Microsoft JhengHei"/>
                          <a:sym typeface="Microsoft JhengHei"/>
                        </a:rPr>
                        <a:t>24</a:t>
                      </a:r>
                      <a:endParaRPr sz="2400" b="1">
                        <a:latin typeface="Microsoft JhengHei"/>
                        <a:ea typeface="Microsoft JhengHei"/>
                        <a:cs typeface="Microsoft JhengHei"/>
                        <a:sym typeface="Microsoft JhengHei"/>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zh-TW" sz="2400" b="1">
                          <a:latin typeface="Microsoft JhengHei"/>
                          <a:ea typeface="Microsoft JhengHei"/>
                          <a:cs typeface="Microsoft JhengHei"/>
                          <a:sym typeface="Microsoft JhengHei"/>
                        </a:rPr>
                        <a:t>12</a:t>
                      </a:r>
                      <a:endParaRPr sz="2400" b="1">
                        <a:latin typeface="Microsoft JhengHei"/>
                        <a:ea typeface="Microsoft JhengHei"/>
                        <a:cs typeface="Microsoft JhengHei"/>
                        <a:sym typeface="Microsoft JhengHei"/>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zh-TW" sz="2400" b="1">
                          <a:latin typeface="Microsoft JhengHei"/>
                          <a:ea typeface="Microsoft JhengHei"/>
                          <a:cs typeface="Microsoft JhengHei"/>
                          <a:sym typeface="Microsoft JhengHei"/>
                        </a:rPr>
                        <a:t>19.8</a:t>
                      </a:r>
                      <a:endParaRPr sz="2400" b="1">
                        <a:latin typeface="Microsoft JhengHei"/>
                        <a:ea typeface="Microsoft JhengHei"/>
                        <a:cs typeface="Microsoft JhengHei"/>
                        <a:sym typeface="Microsoft JhengHei"/>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zh-TW" sz="2400" b="1">
                          <a:latin typeface="Microsoft JhengHei"/>
                          <a:ea typeface="Microsoft JhengHei"/>
                          <a:cs typeface="Microsoft JhengHei"/>
                          <a:sym typeface="Microsoft JhengHei"/>
                        </a:rPr>
                        <a:t>36</a:t>
                      </a:r>
                      <a:endParaRPr sz="2400" b="1">
                        <a:latin typeface="Microsoft JhengHei"/>
                        <a:ea typeface="Microsoft JhengHei"/>
                        <a:cs typeface="Microsoft JhengHei"/>
                        <a:sym typeface="Microsoft JhengHei"/>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zh-TW" sz="2000" b="1">
                          <a:latin typeface="Microsoft JhengHei"/>
                          <a:ea typeface="Microsoft JhengHei"/>
                          <a:cs typeface="Microsoft JhengHei"/>
                          <a:sym typeface="Microsoft JhengHei"/>
                        </a:rPr>
                        <a:t>A+</a:t>
                      </a:r>
                      <a:endParaRPr sz="2000" b="1">
                        <a:latin typeface="Microsoft JhengHei"/>
                        <a:ea typeface="Microsoft JhengHei"/>
                        <a:cs typeface="Microsoft JhengHei"/>
                        <a:sym typeface="Microsoft JhengHei"/>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zh-TW" sz="2000" b="1">
                          <a:solidFill>
                            <a:srgbClr val="FF0000"/>
                          </a:solidFill>
                          <a:latin typeface="Microsoft JhengHei"/>
                          <a:ea typeface="Microsoft JhengHei"/>
                          <a:cs typeface="Microsoft JhengHei"/>
                          <a:sym typeface="Microsoft JhengHei"/>
                        </a:rPr>
                        <a:t>A++</a:t>
                      </a:r>
                      <a:endParaRPr sz="2000" b="1">
                        <a:solidFill>
                          <a:srgbClr val="FF0000"/>
                        </a:solidFill>
                        <a:latin typeface="Microsoft JhengHei"/>
                        <a:ea typeface="Microsoft JhengHei"/>
                        <a:cs typeface="Microsoft JhengHei"/>
                        <a:sym typeface="Microsoft JhengHei"/>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zh-TW" sz="2000" b="1">
                          <a:latin typeface="Microsoft JhengHei"/>
                          <a:ea typeface="Microsoft JhengHei"/>
                          <a:cs typeface="Microsoft JhengHei"/>
                          <a:sym typeface="Microsoft JhengHei"/>
                        </a:rPr>
                        <a:t>C</a:t>
                      </a:r>
                      <a:endParaRPr sz="2000" b="1">
                        <a:latin typeface="Microsoft JhengHei"/>
                        <a:ea typeface="Microsoft JhengHei"/>
                        <a:cs typeface="Microsoft JhengHei"/>
                        <a:sym typeface="Microsoft JhengHei"/>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zh-TW" sz="2000" b="1">
                          <a:latin typeface="Microsoft JhengHei"/>
                          <a:ea typeface="Microsoft JhengHei"/>
                          <a:cs typeface="Microsoft JhengHei"/>
                          <a:sym typeface="Microsoft JhengHei"/>
                        </a:rPr>
                        <a:t>B+</a:t>
                      </a:r>
                      <a:endParaRPr sz="2000" b="1">
                        <a:latin typeface="Microsoft JhengHei"/>
                        <a:ea typeface="Microsoft JhengHei"/>
                        <a:cs typeface="Microsoft JhengHei"/>
                        <a:sym typeface="Microsoft JhengHei"/>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zh-TW" sz="2000" b="1">
                          <a:latin typeface="Microsoft JhengHei"/>
                          <a:ea typeface="Microsoft JhengHei"/>
                          <a:cs typeface="Microsoft JhengHei"/>
                          <a:sym typeface="Microsoft JhengHei"/>
                        </a:rPr>
                        <a:t>B</a:t>
                      </a:r>
                      <a:endParaRPr sz="2000" b="1">
                        <a:latin typeface="Microsoft JhengHei"/>
                        <a:ea typeface="Microsoft JhengHei"/>
                        <a:cs typeface="Microsoft JhengHei"/>
                        <a:sym typeface="Microsoft JhengHei"/>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400"/>
                        <a:buFont typeface="Microsoft JhengHei"/>
                        <a:buNone/>
                      </a:pPr>
                      <a:r>
                        <a:rPr lang="zh-TW" sz="2400" b="1">
                          <a:latin typeface="Microsoft JhengHei"/>
                          <a:ea typeface="Microsoft JhengHei"/>
                          <a:cs typeface="Microsoft JhengHei"/>
                          <a:sym typeface="Microsoft JhengHei"/>
                        </a:rPr>
                        <a:t>5</a:t>
                      </a:r>
                      <a:endParaRPr sz="2400" b="1">
                        <a:latin typeface="Microsoft JhengHei"/>
                        <a:ea typeface="Microsoft JhengHei"/>
                        <a:cs typeface="Microsoft JhengHei"/>
                        <a:sym typeface="Microsoft JhengHei"/>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648275">
                <a:tc>
                  <a:txBody>
                    <a:bodyPr/>
                    <a:lstStyle/>
                    <a:p>
                      <a:pPr marL="0" marR="0" lvl="0" indent="0" algn="ctr" rtl="0">
                        <a:spcBef>
                          <a:spcPts val="0"/>
                        </a:spcBef>
                        <a:spcAft>
                          <a:spcPts val="0"/>
                        </a:spcAft>
                        <a:buNone/>
                      </a:pPr>
                      <a:r>
                        <a:rPr lang="zh-TW" sz="2800" b="1">
                          <a:solidFill>
                            <a:srgbClr val="0000FF"/>
                          </a:solidFill>
                          <a:latin typeface="Microsoft JhengHei"/>
                          <a:ea typeface="Microsoft JhengHei"/>
                          <a:cs typeface="Microsoft JhengHei"/>
                          <a:sym typeface="Microsoft JhengHei"/>
                        </a:rPr>
                        <a:t>乙生</a:t>
                      </a:r>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zh-TW" sz="2400" b="1">
                          <a:latin typeface="Microsoft JhengHei"/>
                          <a:ea typeface="Microsoft JhengHei"/>
                          <a:cs typeface="Microsoft JhengHei"/>
                          <a:sym typeface="Microsoft JhengHei"/>
                        </a:rPr>
                        <a:t>91.8</a:t>
                      </a:r>
                      <a:endParaRPr sz="2400" b="1">
                        <a:latin typeface="Microsoft JhengHei"/>
                        <a:ea typeface="Microsoft JhengHei"/>
                        <a:cs typeface="Microsoft JhengHei"/>
                        <a:sym typeface="Microsoft JhengHei"/>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zh-TW" sz="2400" b="1">
                          <a:latin typeface="Microsoft JhengHei"/>
                          <a:ea typeface="Microsoft JhengHei"/>
                          <a:cs typeface="Microsoft JhengHei"/>
                          <a:sym typeface="Microsoft JhengHei"/>
                        </a:rPr>
                        <a:t>24</a:t>
                      </a:r>
                      <a:endParaRPr sz="2400" b="1">
                        <a:latin typeface="Microsoft JhengHei"/>
                        <a:ea typeface="Microsoft JhengHei"/>
                        <a:cs typeface="Microsoft JhengHei"/>
                        <a:sym typeface="Microsoft JhengHei"/>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zh-TW" sz="2400" b="1">
                          <a:latin typeface="Microsoft JhengHei"/>
                          <a:ea typeface="Microsoft JhengHei"/>
                          <a:cs typeface="Microsoft JhengHei"/>
                          <a:sym typeface="Microsoft JhengHei"/>
                        </a:rPr>
                        <a:t>12</a:t>
                      </a:r>
                      <a:endParaRPr sz="2400" b="1">
                        <a:latin typeface="Microsoft JhengHei"/>
                        <a:ea typeface="Microsoft JhengHei"/>
                        <a:cs typeface="Microsoft JhengHei"/>
                        <a:sym typeface="Microsoft JhengHei"/>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zh-TW" sz="2400" b="1">
                          <a:latin typeface="Microsoft JhengHei"/>
                          <a:ea typeface="Microsoft JhengHei"/>
                          <a:cs typeface="Microsoft JhengHei"/>
                          <a:sym typeface="Microsoft JhengHei"/>
                        </a:rPr>
                        <a:t>19.8</a:t>
                      </a:r>
                      <a:endParaRPr sz="2400" b="1">
                        <a:latin typeface="Microsoft JhengHei"/>
                        <a:ea typeface="Microsoft JhengHei"/>
                        <a:cs typeface="Microsoft JhengHei"/>
                        <a:sym typeface="Microsoft JhengHei"/>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zh-TW" sz="2400" b="1">
                          <a:latin typeface="Microsoft JhengHei"/>
                          <a:ea typeface="Microsoft JhengHei"/>
                          <a:cs typeface="Microsoft JhengHei"/>
                          <a:sym typeface="Microsoft JhengHei"/>
                        </a:rPr>
                        <a:t>36</a:t>
                      </a:r>
                      <a:endParaRPr sz="2400" b="1">
                        <a:latin typeface="Microsoft JhengHei"/>
                        <a:ea typeface="Microsoft JhengHei"/>
                        <a:cs typeface="Microsoft JhengHei"/>
                        <a:sym typeface="Microsoft JhengHei"/>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zh-TW" sz="2000" b="1">
                          <a:latin typeface="Microsoft JhengHei"/>
                          <a:ea typeface="Microsoft JhengHei"/>
                          <a:cs typeface="Microsoft JhengHei"/>
                          <a:sym typeface="Microsoft JhengHei"/>
                        </a:rPr>
                        <a:t>A+</a:t>
                      </a:r>
                      <a:endParaRPr sz="2000" b="1">
                        <a:latin typeface="Microsoft JhengHei"/>
                        <a:ea typeface="Microsoft JhengHei"/>
                        <a:cs typeface="Microsoft JhengHei"/>
                        <a:sym typeface="Microsoft JhengHei"/>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zh-TW" sz="2000" b="1">
                          <a:latin typeface="Microsoft JhengHei"/>
                          <a:ea typeface="Microsoft JhengHei"/>
                          <a:cs typeface="Microsoft JhengHei"/>
                          <a:sym typeface="Microsoft JhengHei"/>
                        </a:rPr>
                        <a:t>A+</a:t>
                      </a:r>
                      <a:endParaRPr sz="2000" b="1">
                        <a:latin typeface="Microsoft JhengHei"/>
                        <a:ea typeface="Microsoft JhengHei"/>
                        <a:cs typeface="Microsoft JhengHei"/>
                        <a:sym typeface="Microsoft JhengHei"/>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zh-TW" sz="2000" b="1">
                          <a:latin typeface="Microsoft JhengHei"/>
                          <a:ea typeface="Microsoft JhengHei"/>
                          <a:cs typeface="Microsoft JhengHei"/>
                          <a:sym typeface="Microsoft JhengHei"/>
                        </a:rPr>
                        <a:t>B</a:t>
                      </a:r>
                      <a:endParaRPr sz="2000" b="1">
                        <a:latin typeface="Microsoft JhengHei"/>
                        <a:ea typeface="Microsoft JhengHei"/>
                        <a:cs typeface="Microsoft JhengHei"/>
                        <a:sym typeface="Microsoft JhengHei"/>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zh-TW" sz="2000" b="1">
                          <a:latin typeface="Microsoft JhengHei"/>
                          <a:ea typeface="Microsoft JhengHei"/>
                          <a:cs typeface="Microsoft JhengHei"/>
                          <a:sym typeface="Microsoft JhengHei"/>
                        </a:rPr>
                        <a:t>B</a:t>
                      </a:r>
                      <a:endParaRPr sz="2000" b="1">
                        <a:latin typeface="Microsoft JhengHei"/>
                        <a:ea typeface="Microsoft JhengHei"/>
                        <a:cs typeface="Microsoft JhengHei"/>
                        <a:sym typeface="Microsoft JhengHei"/>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zh-TW" sz="2000" b="1">
                          <a:latin typeface="Microsoft JhengHei"/>
                          <a:ea typeface="Microsoft JhengHei"/>
                          <a:cs typeface="Microsoft JhengHei"/>
                          <a:sym typeface="Microsoft JhengHei"/>
                        </a:rPr>
                        <a:t>B+</a:t>
                      </a:r>
                      <a:endParaRPr sz="2000" b="1">
                        <a:latin typeface="Microsoft JhengHei"/>
                        <a:ea typeface="Microsoft JhengHei"/>
                        <a:cs typeface="Microsoft JhengHei"/>
                        <a:sym typeface="Microsoft JhengHei"/>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400"/>
                        <a:buFont typeface="Microsoft JhengHei"/>
                        <a:buNone/>
                      </a:pPr>
                      <a:r>
                        <a:rPr lang="zh-TW" sz="2400" b="1">
                          <a:latin typeface="Microsoft JhengHei"/>
                          <a:ea typeface="Microsoft JhengHei"/>
                          <a:cs typeface="Microsoft JhengHei"/>
                          <a:sym typeface="Microsoft JhengHei"/>
                        </a:rPr>
                        <a:t>5</a:t>
                      </a:r>
                      <a:endParaRPr sz="2400" b="1">
                        <a:latin typeface="Microsoft JhengHei"/>
                        <a:ea typeface="Microsoft JhengHei"/>
                        <a:cs typeface="Microsoft JhengHei"/>
                        <a:sym typeface="Microsoft JhengHei"/>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758" name="Google Shape;758;p38"/>
          <p:cNvSpPr/>
          <p:nvPr/>
        </p:nvSpPr>
        <p:spPr>
          <a:xfrm>
            <a:off x="2676510" y="5143865"/>
            <a:ext cx="7657463" cy="830997"/>
          </a:xfrm>
          <a:prstGeom prst="rect">
            <a:avLst/>
          </a:prstGeom>
          <a:solidFill>
            <a:schemeClr val="lt1"/>
          </a:solidFill>
          <a:ln w="5715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zh-TW" sz="2400">
                <a:solidFill>
                  <a:schemeClr val="dk1"/>
                </a:solidFill>
                <a:latin typeface="Microsoft JhengHei"/>
                <a:ea typeface="Microsoft JhengHei"/>
                <a:cs typeface="Microsoft JhengHei"/>
                <a:sym typeface="Microsoft JhengHei"/>
              </a:rPr>
              <a:t>4.第四比序(志願序積分)相同。</a:t>
            </a:r>
            <a:endParaRPr/>
          </a:p>
          <a:p>
            <a:pPr marL="0" marR="0" lvl="0" indent="0" algn="l" rtl="0">
              <a:spcBef>
                <a:spcPts val="0"/>
              </a:spcBef>
              <a:spcAft>
                <a:spcPts val="0"/>
              </a:spcAft>
              <a:buNone/>
            </a:pPr>
            <a:r>
              <a:rPr lang="zh-TW" sz="2400">
                <a:solidFill>
                  <a:schemeClr val="dk1"/>
                </a:solidFill>
                <a:latin typeface="Microsoft JhengHei"/>
                <a:ea typeface="Microsoft JhengHei"/>
                <a:cs typeface="Microsoft JhengHei"/>
                <a:sym typeface="Microsoft JhengHei"/>
              </a:rPr>
              <a:t>5.第五比序(各科會考標示)，故超額比序時，甲生勝出。</a:t>
            </a:r>
            <a:endParaRPr/>
          </a:p>
        </p:txBody>
      </p:sp>
      <p:sp>
        <p:nvSpPr>
          <p:cNvPr id="759" name="Google Shape;759;p38"/>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ltLang="zh-TW"/>
              <a:t>34</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sp>
        <p:nvSpPr>
          <p:cNvPr id="765" name="Google Shape;765;p39"/>
          <p:cNvSpPr txBox="1">
            <a:spLocks noGrp="1"/>
          </p:cNvSpPr>
          <p:nvPr>
            <p:ph type="title"/>
          </p:nvPr>
        </p:nvSpPr>
        <p:spPr>
          <a:xfrm>
            <a:off x="1069848" y="484632"/>
            <a:ext cx="10058400" cy="1609344"/>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400"/>
              <a:buFont typeface="Microsoft JhengHei"/>
              <a:buNone/>
            </a:pPr>
            <a:r>
              <a:rPr lang="zh-TW" sz="4400">
                <a:latin typeface="Microsoft JhengHei"/>
                <a:ea typeface="Microsoft JhengHei"/>
                <a:cs typeface="Microsoft JhengHei"/>
                <a:sym typeface="Microsoft JhengHei"/>
              </a:rPr>
              <a:t>115學年度基北區免試入學與特色招生考試分發入學</a:t>
            </a:r>
            <a:r>
              <a:rPr lang="zh-TW" sz="4400">
                <a:solidFill>
                  <a:srgbClr val="FF0000"/>
                </a:solidFill>
                <a:latin typeface="Microsoft JhengHei"/>
                <a:ea typeface="Microsoft JhengHei"/>
                <a:cs typeface="Microsoft JhengHei"/>
                <a:sym typeface="Microsoft JhengHei"/>
              </a:rPr>
              <a:t>一次分發到位</a:t>
            </a:r>
            <a:r>
              <a:rPr lang="zh-TW" sz="4400">
                <a:latin typeface="Microsoft JhengHei"/>
                <a:ea typeface="Microsoft JhengHei"/>
                <a:cs typeface="Microsoft JhengHei"/>
                <a:sym typeface="Microsoft JhengHei"/>
              </a:rPr>
              <a:t>規劃</a:t>
            </a:r>
            <a:endParaRPr/>
          </a:p>
        </p:txBody>
      </p:sp>
      <p:sp>
        <p:nvSpPr>
          <p:cNvPr id="766" name="Google Shape;766;p39"/>
          <p:cNvSpPr txBox="1"/>
          <p:nvPr/>
        </p:nvSpPr>
        <p:spPr>
          <a:xfrm>
            <a:off x="1062011" y="2604129"/>
            <a:ext cx="1760001" cy="769441"/>
          </a:xfrm>
          <a:prstGeom prst="rect">
            <a:avLst/>
          </a:prstGeom>
          <a:solidFill>
            <a:schemeClr val="lt1"/>
          </a:solidFill>
          <a:ln w="12700" cap="flat" cmpd="sng">
            <a:solidFill>
              <a:schemeClr val="accent4"/>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zh-TW" sz="2400">
                <a:solidFill>
                  <a:schemeClr val="dk1"/>
                </a:solidFill>
                <a:latin typeface="Microsoft JhengHei"/>
                <a:ea typeface="Microsoft JhengHei"/>
                <a:cs typeface="Microsoft JhengHei"/>
                <a:sym typeface="Microsoft JhengHei"/>
              </a:rPr>
              <a:t>甲生  </a:t>
            </a:r>
            <a:endParaRPr sz="2400">
              <a:solidFill>
                <a:schemeClr val="dk1"/>
              </a:solidFill>
              <a:latin typeface="Microsoft JhengHei"/>
              <a:ea typeface="Microsoft JhengHei"/>
              <a:cs typeface="Microsoft JhengHei"/>
              <a:sym typeface="Microsoft JhengHei"/>
            </a:endParaRPr>
          </a:p>
          <a:p>
            <a:pPr marL="0" marR="0" lvl="0" indent="0" algn="l" rtl="0">
              <a:spcBef>
                <a:spcPts val="0"/>
              </a:spcBef>
              <a:spcAft>
                <a:spcPts val="0"/>
              </a:spcAft>
              <a:buNone/>
            </a:pPr>
            <a:r>
              <a:rPr lang="zh-TW" sz="2000">
                <a:solidFill>
                  <a:schemeClr val="dk1"/>
                </a:solidFill>
                <a:latin typeface="Microsoft JhengHei"/>
                <a:ea typeface="Microsoft JhengHei"/>
                <a:cs typeface="Microsoft JhengHei"/>
                <a:sym typeface="Microsoft JhengHei"/>
              </a:rPr>
              <a:t>(僅選填免試)</a:t>
            </a:r>
            <a:endParaRPr sz="2000">
              <a:solidFill>
                <a:schemeClr val="dk1"/>
              </a:solidFill>
              <a:latin typeface="Microsoft JhengHei"/>
              <a:ea typeface="Microsoft JhengHei"/>
              <a:cs typeface="Microsoft JhengHei"/>
              <a:sym typeface="Microsoft JhengHei"/>
            </a:endParaRPr>
          </a:p>
        </p:txBody>
      </p:sp>
      <p:sp>
        <p:nvSpPr>
          <p:cNvPr id="767" name="Google Shape;767;p39"/>
          <p:cNvSpPr txBox="1"/>
          <p:nvPr/>
        </p:nvSpPr>
        <p:spPr>
          <a:xfrm>
            <a:off x="1062012" y="3722335"/>
            <a:ext cx="1760000" cy="769441"/>
          </a:xfrm>
          <a:prstGeom prst="rect">
            <a:avLst/>
          </a:prstGeom>
          <a:solidFill>
            <a:schemeClr val="lt1"/>
          </a:solidFill>
          <a:ln w="12700" cap="flat" cmpd="sng">
            <a:solidFill>
              <a:schemeClr val="accent4"/>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zh-TW" sz="2400">
                <a:solidFill>
                  <a:schemeClr val="dk1"/>
                </a:solidFill>
                <a:latin typeface="Microsoft JhengHei"/>
                <a:ea typeface="Microsoft JhengHei"/>
                <a:cs typeface="Microsoft JhengHei"/>
                <a:sym typeface="Microsoft JhengHei"/>
              </a:rPr>
              <a:t>乙生</a:t>
            </a:r>
            <a:endParaRPr sz="2400">
              <a:solidFill>
                <a:schemeClr val="dk1"/>
              </a:solidFill>
              <a:latin typeface="Microsoft JhengHei"/>
              <a:ea typeface="Microsoft JhengHei"/>
              <a:cs typeface="Microsoft JhengHei"/>
              <a:sym typeface="Microsoft JhengHei"/>
            </a:endParaRPr>
          </a:p>
          <a:p>
            <a:pPr marL="0" marR="0" lvl="0" indent="0" algn="l" rtl="0">
              <a:spcBef>
                <a:spcPts val="0"/>
              </a:spcBef>
              <a:spcAft>
                <a:spcPts val="0"/>
              </a:spcAft>
              <a:buNone/>
            </a:pPr>
            <a:r>
              <a:rPr lang="zh-TW" sz="2000">
                <a:solidFill>
                  <a:schemeClr val="dk1"/>
                </a:solidFill>
                <a:latin typeface="Microsoft JhengHei"/>
                <a:ea typeface="Microsoft JhengHei"/>
                <a:cs typeface="Microsoft JhengHei"/>
                <a:sym typeface="Microsoft JhengHei"/>
              </a:rPr>
              <a:t>(僅選填特招)</a:t>
            </a:r>
            <a:endParaRPr sz="2000">
              <a:solidFill>
                <a:schemeClr val="dk1"/>
              </a:solidFill>
              <a:latin typeface="Microsoft JhengHei"/>
              <a:ea typeface="Microsoft JhengHei"/>
              <a:cs typeface="Microsoft JhengHei"/>
              <a:sym typeface="Microsoft JhengHei"/>
            </a:endParaRPr>
          </a:p>
        </p:txBody>
      </p:sp>
      <p:sp>
        <p:nvSpPr>
          <p:cNvPr id="768" name="Google Shape;768;p39"/>
          <p:cNvSpPr txBox="1"/>
          <p:nvPr/>
        </p:nvSpPr>
        <p:spPr>
          <a:xfrm>
            <a:off x="1074991" y="5076777"/>
            <a:ext cx="2493709" cy="769441"/>
          </a:xfrm>
          <a:prstGeom prst="rect">
            <a:avLst/>
          </a:prstGeom>
          <a:solidFill>
            <a:schemeClr val="lt1"/>
          </a:solidFill>
          <a:ln w="12700" cap="flat" cmpd="sng">
            <a:solidFill>
              <a:schemeClr val="accent4"/>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zh-TW" sz="2400">
                <a:solidFill>
                  <a:schemeClr val="dk1"/>
                </a:solidFill>
                <a:latin typeface="Microsoft JhengHei"/>
                <a:ea typeface="Microsoft JhengHei"/>
                <a:cs typeface="Microsoft JhengHei"/>
                <a:sym typeface="Microsoft JhengHei"/>
              </a:rPr>
              <a:t>丙生</a:t>
            </a:r>
            <a:endParaRPr sz="2400">
              <a:solidFill>
                <a:schemeClr val="dk1"/>
              </a:solidFill>
              <a:latin typeface="Microsoft JhengHei"/>
              <a:ea typeface="Microsoft JhengHei"/>
              <a:cs typeface="Microsoft JhengHei"/>
              <a:sym typeface="Microsoft JhengHei"/>
            </a:endParaRPr>
          </a:p>
          <a:p>
            <a:pPr marL="0" marR="0" lvl="0" indent="0" algn="l" rtl="0">
              <a:spcBef>
                <a:spcPts val="0"/>
              </a:spcBef>
              <a:spcAft>
                <a:spcPts val="0"/>
              </a:spcAft>
              <a:buNone/>
            </a:pPr>
            <a:r>
              <a:rPr lang="zh-TW" sz="2000">
                <a:solidFill>
                  <a:schemeClr val="dk1"/>
                </a:solidFill>
                <a:latin typeface="Microsoft JhengHei"/>
                <a:ea typeface="Microsoft JhengHei"/>
                <a:cs typeface="Microsoft JhengHei"/>
                <a:sym typeface="Microsoft JhengHei"/>
              </a:rPr>
              <a:t>(</a:t>
            </a:r>
            <a:r>
              <a:rPr lang="zh-TW" sz="1800">
                <a:solidFill>
                  <a:schemeClr val="dk1"/>
                </a:solidFill>
                <a:latin typeface="Trebuchet MS"/>
                <a:ea typeface="Trebuchet MS"/>
                <a:cs typeface="Trebuchet MS"/>
                <a:sym typeface="Trebuchet MS"/>
              </a:rPr>
              <a:t>同時選填免試及特招</a:t>
            </a:r>
            <a:r>
              <a:rPr lang="zh-TW" sz="2000">
                <a:solidFill>
                  <a:schemeClr val="dk1"/>
                </a:solidFill>
                <a:latin typeface="Microsoft JhengHei"/>
                <a:ea typeface="Microsoft JhengHei"/>
                <a:cs typeface="Microsoft JhengHei"/>
                <a:sym typeface="Microsoft JhengHei"/>
              </a:rPr>
              <a:t>)</a:t>
            </a:r>
            <a:endParaRPr sz="2000">
              <a:solidFill>
                <a:schemeClr val="dk1"/>
              </a:solidFill>
              <a:latin typeface="Microsoft JhengHei"/>
              <a:ea typeface="Microsoft JhengHei"/>
              <a:cs typeface="Microsoft JhengHei"/>
              <a:sym typeface="Microsoft JhengHei"/>
            </a:endParaRPr>
          </a:p>
        </p:txBody>
      </p:sp>
      <p:sp>
        <p:nvSpPr>
          <p:cNvPr id="769" name="Google Shape;769;p39"/>
          <p:cNvSpPr/>
          <p:nvPr/>
        </p:nvSpPr>
        <p:spPr>
          <a:xfrm>
            <a:off x="4055533" y="2214715"/>
            <a:ext cx="4237578" cy="4307902"/>
          </a:xfrm>
          <a:prstGeom prst="rect">
            <a:avLst/>
          </a:prstGeom>
          <a:solidFill>
            <a:srgbClr val="D0EEF9"/>
          </a:solidFill>
          <a:ln w="57150" cap="flat" cmpd="sng">
            <a:solidFill>
              <a:srgbClr val="0D567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770" name="Google Shape;770;p39"/>
          <p:cNvSpPr txBox="1"/>
          <p:nvPr/>
        </p:nvSpPr>
        <p:spPr>
          <a:xfrm>
            <a:off x="4949866" y="2780255"/>
            <a:ext cx="2280937" cy="400110"/>
          </a:xfrm>
          <a:prstGeom prst="rect">
            <a:avLst/>
          </a:prstGeom>
          <a:solidFill>
            <a:schemeClr val="lt1"/>
          </a:solidFill>
          <a:ln w="12700" cap="flat" cmpd="sng">
            <a:solidFill>
              <a:schemeClr val="accent5"/>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zh-TW" sz="2000">
                <a:solidFill>
                  <a:schemeClr val="dk1"/>
                </a:solidFill>
                <a:latin typeface="Microsoft JhengHei"/>
                <a:ea typeface="Microsoft JhengHei"/>
                <a:cs typeface="Microsoft JhengHei"/>
                <a:sym typeface="Microsoft JhengHei"/>
              </a:rPr>
              <a:t>A表：免試志願序</a:t>
            </a:r>
            <a:endParaRPr/>
          </a:p>
        </p:txBody>
      </p:sp>
      <p:sp>
        <p:nvSpPr>
          <p:cNvPr id="771" name="Google Shape;771;p39"/>
          <p:cNvSpPr txBox="1"/>
          <p:nvPr/>
        </p:nvSpPr>
        <p:spPr>
          <a:xfrm>
            <a:off x="4949866" y="3888501"/>
            <a:ext cx="2280936" cy="400110"/>
          </a:xfrm>
          <a:prstGeom prst="rect">
            <a:avLst/>
          </a:prstGeom>
          <a:solidFill>
            <a:schemeClr val="lt1"/>
          </a:solidFill>
          <a:ln w="12700" cap="flat" cmpd="sng">
            <a:solidFill>
              <a:schemeClr val="accent5"/>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zh-TW" sz="2000">
                <a:solidFill>
                  <a:schemeClr val="dk1"/>
                </a:solidFill>
                <a:latin typeface="Microsoft JhengHei"/>
                <a:ea typeface="Microsoft JhengHei"/>
                <a:cs typeface="Microsoft JhengHei"/>
                <a:sym typeface="Microsoft JhengHei"/>
              </a:rPr>
              <a:t>B表：特招志願序</a:t>
            </a:r>
            <a:endParaRPr/>
          </a:p>
        </p:txBody>
      </p:sp>
      <p:sp>
        <p:nvSpPr>
          <p:cNvPr id="772" name="Google Shape;772;p39"/>
          <p:cNvSpPr txBox="1"/>
          <p:nvPr/>
        </p:nvSpPr>
        <p:spPr>
          <a:xfrm>
            <a:off x="4949866" y="5228372"/>
            <a:ext cx="2960420" cy="400110"/>
          </a:xfrm>
          <a:prstGeom prst="rect">
            <a:avLst/>
          </a:prstGeom>
          <a:solidFill>
            <a:schemeClr val="lt1"/>
          </a:solidFill>
          <a:ln w="12700" cap="flat" cmpd="sng">
            <a:solidFill>
              <a:schemeClr val="accent5"/>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zh-TW" sz="2000">
                <a:solidFill>
                  <a:schemeClr val="dk1"/>
                </a:solidFill>
                <a:latin typeface="Microsoft JhengHei"/>
                <a:ea typeface="Microsoft JhengHei"/>
                <a:cs typeface="Microsoft JhengHei"/>
                <a:sym typeface="Microsoft JhengHei"/>
              </a:rPr>
              <a:t>C表：免試、特招志願序</a:t>
            </a:r>
            <a:endParaRPr/>
          </a:p>
        </p:txBody>
      </p:sp>
      <p:sp>
        <p:nvSpPr>
          <p:cNvPr id="773" name="Google Shape;773;p39"/>
          <p:cNvSpPr txBox="1"/>
          <p:nvPr/>
        </p:nvSpPr>
        <p:spPr>
          <a:xfrm>
            <a:off x="9575753" y="2386491"/>
            <a:ext cx="576064" cy="3785652"/>
          </a:xfrm>
          <a:prstGeom prst="rect">
            <a:avLst/>
          </a:prstGeom>
          <a:solidFill>
            <a:schemeClr val="lt1"/>
          </a:solidFill>
          <a:ln w="12700" cap="flat" cmpd="sng">
            <a:solidFill>
              <a:schemeClr val="accent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zh-TW" sz="2400">
                <a:solidFill>
                  <a:schemeClr val="dk1"/>
                </a:solidFill>
                <a:latin typeface="Microsoft JhengHei"/>
                <a:ea typeface="Microsoft JhengHei"/>
                <a:cs typeface="Microsoft JhengHei"/>
                <a:sym typeface="Microsoft JhengHei"/>
              </a:rPr>
              <a:t>列印志願表</a:t>
            </a:r>
            <a:endParaRPr sz="2400">
              <a:solidFill>
                <a:schemeClr val="dk1"/>
              </a:solidFill>
              <a:latin typeface="Microsoft JhengHei"/>
              <a:ea typeface="Microsoft JhengHei"/>
              <a:cs typeface="Microsoft JhengHei"/>
              <a:sym typeface="Microsoft JhengHei"/>
            </a:endParaRPr>
          </a:p>
          <a:p>
            <a:pPr marL="0" marR="0" lvl="0" indent="0" algn="l" rtl="0">
              <a:spcBef>
                <a:spcPts val="0"/>
              </a:spcBef>
              <a:spcAft>
                <a:spcPts val="0"/>
              </a:spcAft>
              <a:buNone/>
            </a:pPr>
            <a:r>
              <a:rPr lang="zh-TW" sz="2400">
                <a:solidFill>
                  <a:schemeClr val="dk1"/>
                </a:solidFill>
                <a:latin typeface="Microsoft JhengHei"/>
                <a:ea typeface="Microsoft JhengHei"/>
                <a:cs typeface="Microsoft JhengHei"/>
                <a:sym typeface="Microsoft JhengHei"/>
              </a:rPr>
              <a:t>，家長簽名</a:t>
            </a:r>
            <a:endParaRPr/>
          </a:p>
        </p:txBody>
      </p:sp>
      <p:sp>
        <p:nvSpPr>
          <p:cNvPr id="774" name="Google Shape;774;p39"/>
          <p:cNvSpPr txBox="1"/>
          <p:nvPr/>
        </p:nvSpPr>
        <p:spPr>
          <a:xfrm>
            <a:off x="11014701" y="2934394"/>
            <a:ext cx="576064" cy="2308324"/>
          </a:xfrm>
          <a:prstGeom prst="rect">
            <a:avLst/>
          </a:prstGeom>
          <a:solidFill>
            <a:schemeClr val="lt1"/>
          </a:solidFill>
          <a:ln w="12700" cap="flat" cmpd="sng">
            <a:solidFill>
              <a:schemeClr val="accent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zh-TW" sz="2400" b="1">
                <a:solidFill>
                  <a:srgbClr val="FF0000"/>
                </a:solidFill>
                <a:latin typeface="Microsoft JhengHei"/>
                <a:ea typeface="Microsoft JhengHei"/>
                <a:cs typeface="Microsoft JhengHei"/>
                <a:sym typeface="Microsoft JhengHei"/>
              </a:rPr>
              <a:t>一次分發到位</a:t>
            </a:r>
            <a:endParaRPr/>
          </a:p>
        </p:txBody>
      </p:sp>
      <p:sp>
        <p:nvSpPr>
          <p:cNvPr id="775" name="Google Shape;775;p39"/>
          <p:cNvSpPr txBox="1"/>
          <p:nvPr/>
        </p:nvSpPr>
        <p:spPr>
          <a:xfrm>
            <a:off x="4129493" y="3039567"/>
            <a:ext cx="531034" cy="2290719"/>
          </a:xfrm>
          <a:prstGeom prst="rect">
            <a:avLst/>
          </a:prstGeom>
          <a:solidFill>
            <a:schemeClr val="lt1"/>
          </a:solidFill>
          <a:ln w="12700" cap="flat" cmpd="sng">
            <a:solidFill>
              <a:schemeClr val="accent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zh-TW" sz="2400">
                <a:solidFill>
                  <a:schemeClr val="dk1"/>
                </a:solidFill>
                <a:latin typeface="Microsoft JhengHei"/>
                <a:ea typeface="Microsoft JhengHei"/>
                <a:cs typeface="Microsoft JhengHei"/>
                <a:sym typeface="Microsoft JhengHei"/>
              </a:rPr>
              <a:t>同時選填志願</a:t>
            </a:r>
            <a:endParaRPr sz="2400">
              <a:solidFill>
                <a:schemeClr val="dk1"/>
              </a:solidFill>
              <a:latin typeface="Microsoft JhengHei"/>
              <a:ea typeface="Microsoft JhengHei"/>
              <a:cs typeface="Microsoft JhengHei"/>
              <a:sym typeface="Microsoft JhengHei"/>
            </a:endParaRPr>
          </a:p>
        </p:txBody>
      </p:sp>
      <p:sp>
        <p:nvSpPr>
          <p:cNvPr id="776" name="Google Shape;776;p39"/>
          <p:cNvSpPr/>
          <p:nvPr/>
        </p:nvSpPr>
        <p:spPr>
          <a:xfrm>
            <a:off x="3568701" y="5212243"/>
            <a:ext cx="463988" cy="392126"/>
          </a:xfrm>
          <a:prstGeom prst="rightArrow">
            <a:avLst>
              <a:gd name="adj1" fmla="val 50000"/>
              <a:gd name="adj2" fmla="val 50000"/>
            </a:avLst>
          </a:prstGeom>
          <a:solidFill>
            <a:schemeClr val="accent1"/>
          </a:solidFill>
          <a:ln w="12700" cap="flat" cmpd="sng">
            <a:solidFill>
              <a:srgbClr val="147EA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777" name="Google Shape;777;p39"/>
          <p:cNvSpPr/>
          <p:nvPr/>
        </p:nvSpPr>
        <p:spPr>
          <a:xfrm>
            <a:off x="2822012" y="3910992"/>
            <a:ext cx="1210676" cy="392126"/>
          </a:xfrm>
          <a:prstGeom prst="rightArrow">
            <a:avLst>
              <a:gd name="adj1" fmla="val 50000"/>
              <a:gd name="adj2" fmla="val 50000"/>
            </a:avLst>
          </a:prstGeom>
          <a:solidFill>
            <a:schemeClr val="accent1"/>
          </a:solidFill>
          <a:ln w="12700" cap="flat" cmpd="sng">
            <a:solidFill>
              <a:srgbClr val="147EA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778" name="Google Shape;778;p39"/>
          <p:cNvSpPr/>
          <p:nvPr/>
        </p:nvSpPr>
        <p:spPr>
          <a:xfrm>
            <a:off x="2822012" y="2788239"/>
            <a:ext cx="1210676" cy="392126"/>
          </a:xfrm>
          <a:prstGeom prst="rightArrow">
            <a:avLst>
              <a:gd name="adj1" fmla="val 50000"/>
              <a:gd name="adj2" fmla="val 50000"/>
            </a:avLst>
          </a:prstGeom>
          <a:solidFill>
            <a:schemeClr val="accent1"/>
          </a:solidFill>
          <a:ln w="12700" cap="flat" cmpd="sng">
            <a:solidFill>
              <a:srgbClr val="147EA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779" name="Google Shape;779;p39"/>
          <p:cNvSpPr/>
          <p:nvPr/>
        </p:nvSpPr>
        <p:spPr>
          <a:xfrm>
            <a:off x="8293112" y="2850238"/>
            <a:ext cx="1301453" cy="392126"/>
          </a:xfrm>
          <a:prstGeom prst="rightArrow">
            <a:avLst>
              <a:gd name="adj1" fmla="val 50000"/>
              <a:gd name="adj2" fmla="val 50000"/>
            </a:avLst>
          </a:prstGeom>
          <a:solidFill>
            <a:schemeClr val="accent1"/>
          </a:solidFill>
          <a:ln w="12700" cap="flat" cmpd="sng">
            <a:solidFill>
              <a:srgbClr val="147EA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780" name="Google Shape;780;p39"/>
          <p:cNvSpPr/>
          <p:nvPr/>
        </p:nvSpPr>
        <p:spPr>
          <a:xfrm>
            <a:off x="8293111" y="3988863"/>
            <a:ext cx="1301453" cy="392126"/>
          </a:xfrm>
          <a:prstGeom prst="rightArrow">
            <a:avLst>
              <a:gd name="adj1" fmla="val 50000"/>
              <a:gd name="adj2" fmla="val 50000"/>
            </a:avLst>
          </a:prstGeom>
          <a:solidFill>
            <a:schemeClr val="accent1"/>
          </a:solidFill>
          <a:ln w="12700" cap="flat" cmpd="sng">
            <a:solidFill>
              <a:srgbClr val="147EA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781" name="Google Shape;781;p39"/>
          <p:cNvSpPr/>
          <p:nvPr/>
        </p:nvSpPr>
        <p:spPr>
          <a:xfrm>
            <a:off x="8293112" y="5212243"/>
            <a:ext cx="1301453" cy="392126"/>
          </a:xfrm>
          <a:prstGeom prst="rightArrow">
            <a:avLst>
              <a:gd name="adj1" fmla="val 50000"/>
              <a:gd name="adj2" fmla="val 50000"/>
            </a:avLst>
          </a:prstGeom>
          <a:solidFill>
            <a:schemeClr val="accent1"/>
          </a:solidFill>
          <a:ln w="12700" cap="flat" cmpd="sng">
            <a:solidFill>
              <a:srgbClr val="147EA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782" name="Google Shape;782;p39"/>
          <p:cNvSpPr/>
          <p:nvPr/>
        </p:nvSpPr>
        <p:spPr>
          <a:xfrm>
            <a:off x="10163239" y="4012664"/>
            <a:ext cx="840039" cy="368325"/>
          </a:xfrm>
          <a:prstGeom prst="rightArrow">
            <a:avLst>
              <a:gd name="adj1" fmla="val 50000"/>
              <a:gd name="adj2" fmla="val 50000"/>
            </a:avLst>
          </a:prstGeom>
          <a:solidFill>
            <a:schemeClr val="accent1"/>
          </a:solidFill>
          <a:ln w="12700" cap="flat" cmpd="sng">
            <a:solidFill>
              <a:srgbClr val="147EA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783" name="Google Shape;783;p39"/>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ltLang="zh-TW"/>
              <a:t>35</a:t>
            </a:fld>
            <a:endParaRPr/>
          </a:p>
        </p:txBody>
      </p:sp>
      <p:sp>
        <p:nvSpPr>
          <p:cNvPr id="784" name="Google Shape;784;p39"/>
          <p:cNvSpPr/>
          <p:nvPr/>
        </p:nvSpPr>
        <p:spPr>
          <a:xfrm>
            <a:off x="4784938" y="5648913"/>
            <a:ext cx="3047875"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1800" b="1">
                <a:solidFill>
                  <a:srgbClr val="FF0000"/>
                </a:solidFill>
                <a:latin typeface="Microsoft JhengHei"/>
                <a:ea typeface="Microsoft JhengHei"/>
                <a:cs typeface="Microsoft JhengHei"/>
                <a:sym typeface="Microsoft JhengHei"/>
              </a:rPr>
              <a:t>報名系統自動合成</a:t>
            </a:r>
            <a:endParaRPr sz="1800" b="1">
              <a:solidFill>
                <a:srgbClr val="FF0000"/>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1800" b="1">
                <a:solidFill>
                  <a:srgbClr val="FF0000"/>
                </a:solidFill>
                <a:latin typeface="Microsoft JhengHei"/>
                <a:ea typeface="Microsoft JhengHei"/>
                <a:cs typeface="Microsoft JhengHei"/>
                <a:sym typeface="Microsoft JhengHei"/>
              </a:rPr>
              <a:t>免試、特招為一張志願表</a:t>
            </a:r>
            <a:endParaRPr sz="1800">
              <a:solidFill>
                <a:schemeClr val="dk1"/>
              </a:solidFill>
              <a:latin typeface="Trebuchet MS"/>
              <a:ea typeface="Trebuchet MS"/>
              <a:cs typeface="Trebuchet MS"/>
              <a:sym typeface="Trebuchet MS"/>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89"/>
        <p:cNvGrpSpPr/>
        <p:nvPr/>
      </p:nvGrpSpPr>
      <p:grpSpPr>
        <a:xfrm>
          <a:off x="0" y="0"/>
          <a:ext cx="0" cy="0"/>
          <a:chOff x="0" y="0"/>
          <a:chExt cx="0" cy="0"/>
        </a:xfrm>
      </p:grpSpPr>
      <p:sp>
        <p:nvSpPr>
          <p:cNvPr id="790" name="Google Shape;790;p40"/>
          <p:cNvSpPr txBox="1">
            <a:spLocks noGrp="1"/>
          </p:cNvSpPr>
          <p:nvPr>
            <p:ph type="title"/>
          </p:nvPr>
        </p:nvSpPr>
        <p:spPr>
          <a:xfrm>
            <a:off x="1069848" y="484632"/>
            <a:ext cx="10058400" cy="1609344"/>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400"/>
              <a:buFont typeface="Microsoft JhengHei"/>
              <a:buNone/>
            </a:pPr>
            <a:r>
              <a:rPr lang="zh-TW" sz="4400">
                <a:latin typeface="Microsoft JhengHei"/>
                <a:ea typeface="Microsoft JhengHei"/>
                <a:cs typeface="Microsoft JhengHei"/>
                <a:sym typeface="Microsoft JhengHei"/>
              </a:rPr>
              <a:t>115學年度基北區免試入學與特色招生考試分發入學</a:t>
            </a:r>
            <a:r>
              <a:rPr lang="zh-TW" sz="4400">
                <a:solidFill>
                  <a:srgbClr val="FF0000"/>
                </a:solidFill>
                <a:latin typeface="Microsoft JhengHei"/>
                <a:ea typeface="Microsoft JhengHei"/>
                <a:cs typeface="Microsoft JhengHei"/>
                <a:sym typeface="Microsoft JhengHei"/>
              </a:rPr>
              <a:t>一次分發到位</a:t>
            </a:r>
            <a:r>
              <a:rPr lang="zh-TW" sz="4400">
                <a:latin typeface="Microsoft JhengHei"/>
                <a:ea typeface="Microsoft JhengHei"/>
                <a:cs typeface="Microsoft JhengHei"/>
                <a:sym typeface="Microsoft JhengHei"/>
              </a:rPr>
              <a:t>規劃</a:t>
            </a:r>
            <a:endParaRPr/>
          </a:p>
        </p:txBody>
      </p:sp>
      <p:sp>
        <p:nvSpPr>
          <p:cNvPr id="791" name="Google Shape;791;p40"/>
          <p:cNvSpPr txBox="1"/>
          <p:nvPr/>
        </p:nvSpPr>
        <p:spPr>
          <a:xfrm>
            <a:off x="1703872" y="2192471"/>
            <a:ext cx="8790351" cy="4195803"/>
          </a:xfrm>
          <a:prstGeom prst="rect">
            <a:avLst/>
          </a:prstGeom>
          <a:noFill/>
          <a:ln>
            <a:noFill/>
          </a:ln>
        </p:spPr>
        <p:txBody>
          <a:bodyPr spcFirstLastPara="1" wrap="square" lIns="91425" tIns="45700" rIns="91425" bIns="45700" anchor="t" anchorCtr="0">
            <a:normAutofit/>
          </a:bodyPr>
          <a:lstStyle/>
          <a:p>
            <a:pPr marL="182880" marR="0" lvl="0" indent="-182880" algn="l" rtl="0">
              <a:lnSpc>
                <a:spcPct val="90000"/>
              </a:lnSpc>
              <a:spcBef>
                <a:spcPts val="0"/>
              </a:spcBef>
              <a:spcAft>
                <a:spcPts val="0"/>
              </a:spcAft>
              <a:buClr>
                <a:schemeClr val="dk1"/>
              </a:buClr>
              <a:buSzPts val="2380"/>
              <a:buFont typeface="Noto Sans Symbols"/>
              <a:buChar char="●"/>
            </a:pPr>
            <a:r>
              <a:rPr lang="zh-TW" sz="2800" b="1">
                <a:solidFill>
                  <a:schemeClr val="dk1"/>
                </a:solidFill>
                <a:latin typeface="Microsoft JhengHei"/>
                <a:ea typeface="Microsoft JhengHei"/>
                <a:cs typeface="Microsoft JhengHei"/>
                <a:sym typeface="Microsoft JhengHei"/>
              </a:rPr>
              <a:t>甲生只有報名</a:t>
            </a:r>
            <a:r>
              <a:rPr lang="zh-TW" sz="3200" b="1">
                <a:solidFill>
                  <a:srgbClr val="1482AB"/>
                </a:solidFill>
                <a:latin typeface="Microsoft JhengHei"/>
                <a:ea typeface="Microsoft JhengHei"/>
                <a:cs typeface="Microsoft JhengHei"/>
                <a:sym typeface="Microsoft JhengHei"/>
              </a:rPr>
              <a:t>免試入學（A表）</a:t>
            </a:r>
            <a:endParaRPr sz="3200" b="1">
              <a:solidFill>
                <a:srgbClr val="1482AB"/>
              </a:solidFill>
              <a:latin typeface="Microsoft JhengHei"/>
              <a:ea typeface="Microsoft JhengHei"/>
              <a:cs typeface="Microsoft JhengHei"/>
              <a:sym typeface="Microsoft JhengHei"/>
            </a:endParaRPr>
          </a:p>
          <a:p>
            <a:pPr marL="457200" marR="0" lvl="1" indent="-182880" algn="l" rtl="0">
              <a:lnSpc>
                <a:spcPct val="90000"/>
              </a:lnSpc>
              <a:spcBef>
                <a:spcPts val="400"/>
              </a:spcBef>
              <a:spcAft>
                <a:spcPts val="0"/>
              </a:spcAft>
              <a:buClr>
                <a:schemeClr val="dk1"/>
              </a:buClr>
              <a:buSzPts val="2380"/>
              <a:buFont typeface="Noto Sans Symbols"/>
              <a:buChar char="●"/>
            </a:pPr>
            <a:r>
              <a:rPr lang="zh-TW" sz="2800" b="0" i="0" u="none" strike="noStrike" cap="none">
                <a:solidFill>
                  <a:schemeClr val="dk1"/>
                </a:solidFill>
                <a:latin typeface="Microsoft JhengHei"/>
                <a:ea typeface="Microsoft JhengHei"/>
                <a:cs typeface="Microsoft JhengHei"/>
                <a:sym typeface="Microsoft JhengHei"/>
              </a:rPr>
              <a:t>選填時間：115年6月18日~6月25日</a:t>
            </a:r>
            <a:endParaRPr sz="2800" b="0" i="0" u="none" strike="noStrike" cap="none">
              <a:solidFill>
                <a:schemeClr val="dk1"/>
              </a:solidFill>
              <a:latin typeface="Microsoft JhengHei"/>
              <a:ea typeface="Microsoft JhengHei"/>
              <a:cs typeface="Microsoft JhengHei"/>
              <a:sym typeface="Microsoft JhengHei"/>
            </a:endParaRPr>
          </a:p>
          <a:p>
            <a:pPr marL="182880" marR="0" lvl="0" indent="-182880" algn="l" rtl="0">
              <a:lnSpc>
                <a:spcPct val="90000"/>
              </a:lnSpc>
              <a:spcBef>
                <a:spcPts val="1400"/>
              </a:spcBef>
              <a:spcAft>
                <a:spcPts val="0"/>
              </a:spcAft>
              <a:buClr>
                <a:schemeClr val="dk1"/>
              </a:buClr>
              <a:buSzPts val="2380"/>
              <a:buFont typeface="Noto Sans Symbols"/>
              <a:buChar char="●"/>
            </a:pPr>
            <a:r>
              <a:rPr lang="zh-TW" sz="2800" b="1">
                <a:solidFill>
                  <a:schemeClr val="dk1"/>
                </a:solidFill>
                <a:latin typeface="Microsoft JhengHei"/>
                <a:ea typeface="Microsoft JhengHei"/>
                <a:cs typeface="Microsoft JhengHei"/>
                <a:sym typeface="Microsoft JhengHei"/>
              </a:rPr>
              <a:t>乙生只有報名</a:t>
            </a:r>
            <a:r>
              <a:rPr lang="zh-TW" sz="3200" b="1">
                <a:solidFill>
                  <a:srgbClr val="1482AB"/>
                </a:solidFill>
                <a:latin typeface="Microsoft JhengHei"/>
                <a:ea typeface="Microsoft JhengHei"/>
                <a:cs typeface="Microsoft JhengHei"/>
                <a:sym typeface="Microsoft JhengHei"/>
              </a:rPr>
              <a:t>特色招生(他區的學生，B表)</a:t>
            </a:r>
            <a:endParaRPr/>
          </a:p>
          <a:p>
            <a:pPr marL="457200" marR="0" lvl="1" indent="-182880" algn="l" rtl="0">
              <a:lnSpc>
                <a:spcPct val="90000"/>
              </a:lnSpc>
              <a:spcBef>
                <a:spcPts val="400"/>
              </a:spcBef>
              <a:spcAft>
                <a:spcPts val="0"/>
              </a:spcAft>
              <a:buClr>
                <a:schemeClr val="dk1"/>
              </a:buClr>
              <a:buSzPts val="2380"/>
              <a:buFont typeface="Noto Sans Symbols"/>
              <a:buChar char="●"/>
            </a:pPr>
            <a:r>
              <a:rPr lang="zh-TW" sz="2800" b="0" i="0" u="none" strike="noStrike" cap="none">
                <a:solidFill>
                  <a:schemeClr val="dk1"/>
                </a:solidFill>
                <a:latin typeface="Microsoft JhengHei"/>
                <a:ea typeface="Microsoft JhengHei"/>
                <a:cs typeface="Microsoft JhengHei"/>
                <a:sym typeface="Microsoft JhengHei"/>
              </a:rPr>
              <a:t>選填時間：115年6月23日~6月25日</a:t>
            </a:r>
            <a:endParaRPr sz="2800" b="0" i="0" u="none" strike="noStrike" cap="none">
              <a:solidFill>
                <a:schemeClr val="dk1"/>
              </a:solidFill>
              <a:latin typeface="Microsoft JhengHei"/>
              <a:ea typeface="Microsoft JhengHei"/>
              <a:cs typeface="Microsoft JhengHei"/>
              <a:sym typeface="Microsoft JhengHei"/>
            </a:endParaRPr>
          </a:p>
          <a:p>
            <a:pPr marL="182880" marR="0" lvl="0" indent="-182880" algn="l" rtl="0">
              <a:lnSpc>
                <a:spcPct val="90000"/>
              </a:lnSpc>
              <a:spcBef>
                <a:spcPts val="1400"/>
              </a:spcBef>
              <a:spcAft>
                <a:spcPts val="0"/>
              </a:spcAft>
              <a:buClr>
                <a:schemeClr val="dk1"/>
              </a:buClr>
              <a:buSzPts val="2380"/>
              <a:buFont typeface="Noto Sans Symbols"/>
              <a:buChar char="●"/>
            </a:pPr>
            <a:r>
              <a:rPr lang="zh-TW" sz="2800" b="1">
                <a:solidFill>
                  <a:schemeClr val="dk1"/>
                </a:solidFill>
                <a:latin typeface="Microsoft JhengHei"/>
                <a:ea typeface="Microsoft JhengHei"/>
                <a:cs typeface="Microsoft JhengHei"/>
                <a:sym typeface="Microsoft JhengHei"/>
              </a:rPr>
              <a:t>丙生報名</a:t>
            </a:r>
            <a:r>
              <a:rPr lang="zh-TW" sz="3200" b="1">
                <a:solidFill>
                  <a:srgbClr val="1482AB"/>
                </a:solidFill>
                <a:latin typeface="Microsoft JhengHei"/>
                <a:ea typeface="Microsoft JhengHei"/>
                <a:cs typeface="Microsoft JhengHei"/>
                <a:sym typeface="Microsoft JhengHei"/>
              </a:rPr>
              <a:t>免試入學+特色招生（A+B表→C表）</a:t>
            </a:r>
            <a:endParaRPr sz="3200" b="1">
              <a:solidFill>
                <a:srgbClr val="1482AB"/>
              </a:solidFill>
              <a:latin typeface="Microsoft JhengHei"/>
              <a:ea typeface="Microsoft JhengHei"/>
              <a:cs typeface="Microsoft JhengHei"/>
              <a:sym typeface="Microsoft JhengHei"/>
            </a:endParaRPr>
          </a:p>
          <a:p>
            <a:pPr marL="457200" marR="0" lvl="1" indent="-182880" algn="l" rtl="0">
              <a:lnSpc>
                <a:spcPct val="90000"/>
              </a:lnSpc>
              <a:spcBef>
                <a:spcPts val="400"/>
              </a:spcBef>
              <a:spcAft>
                <a:spcPts val="0"/>
              </a:spcAft>
              <a:buClr>
                <a:schemeClr val="dk1"/>
              </a:buClr>
              <a:buSzPts val="2380"/>
              <a:buFont typeface="Noto Sans Symbols"/>
              <a:buChar char="●"/>
            </a:pPr>
            <a:r>
              <a:rPr lang="zh-TW" sz="2800" b="0" i="0" u="none" strike="noStrike" cap="none">
                <a:solidFill>
                  <a:schemeClr val="dk1"/>
                </a:solidFill>
                <a:latin typeface="Microsoft JhengHei"/>
                <a:ea typeface="Microsoft JhengHei"/>
                <a:cs typeface="Microsoft JhengHei"/>
                <a:sym typeface="Microsoft JhengHei"/>
              </a:rPr>
              <a:t>免試選填時間：115年6月18日~6月25日</a:t>
            </a:r>
            <a:endParaRPr sz="2800" b="0" i="0" u="none" strike="noStrike" cap="none">
              <a:solidFill>
                <a:schemeClr val="dk1"/>
              </a:solidFill>
              <a:latin typeface="Microsoft JhengHei"/>
              <a:ea typeface="Microsoft JhengHei"/>
              <a:cs typeface="Microsoft JhengHei"/>
              <a:sym typeface="Microsoft JhengHei"/>
            </a:endParaRPr>
          </a:p>
          <a:p>
            <a:pPr marL="457200" marR="0" lvl="1" indent="-182880" algn="l" rtl="0">
              <a:lnSpc>
                <a:spcPct val="90000"/>
              </a:lnSpc>
              <a:spcBef>
                <a:spcPts val="600"/>
              </a:spcBef>
              <a:spcAft>
                <a:spcPts val="0"/>
              </a:spcAft>
              <a:buClr>
                <a:schemeClr val="dk1"/>
              </a:buClr>
              <a:buSzPts val="2380"/>
              <a:buFont typeface="Noto Sans Symbols"/>
              <a:buChar char="●"/>
            </a:pPr>
            <a:r>
              <a:rPr lang="zh-TW" sz="2800" b="0" i="0" u="none" strike="noStrike" cap="none">
                <a:solidFill>
                  <a:schemeClr val="dk1"/>
                </a:solidFill>
                <a:latin typeface="Microsoft JhengHei"/>
                <a:ea typeface="Microsoft JhengHei"/>
                <a:cs typeface="Microsoft JhengHei"/>
                <a:sym typeface="Microsoft JhengHei"/>
              </a:rPr>
              <a:t>特招選填時間：115年6月23日~6月25日</a:t>
            </a:r>
            <a:endParaRPr sz="2800" b="0" i="0" u="none" strike="noStrike" cap="none">
              <a:solidFill>
                <a:schemeClr val="dk1"/>
              </a:solidFill>
              <a:latin typeface="Microsoft JhengHei"/>
              <a:ea typeface="Microsoft JhengHei"/>
              <a:cs typeface="Microsoft JhengHei"/>
              <a:sym typeface="Microsoft JhengHei"/>
            </a:endParaRPr>
          </a:p>
          <a:p>
            <a:pPr marL="457200" marR="0" lvl="1" indent="-182880" algn="l" rtl="0">
              <a:lnSpc>
                <a:spcPct val="90000"/>
              </a:lnSpc>
              <a:spcBef>
                <a:spcPts val="600"/>
              </a:spcBef>
              <a:spcAft>
                <a:spcPts val="0"/>
              </a:spcAft>
              <a:buClr>
                <a:schemeClr val="dk1"/>
              </a:buClr>
              <a:buSzPts val="2380"/>
              <a:buFont typeface="Noto Sans Symbols"/>
              <a:buChar char="●"/>
            </a:pPr>
            <a:r>
              <a:rPr lang="zh-TW" sz="2800" b="1" i="0" u="none" strike="noStrike" cap="none">
                <a:solidFill>
                  <a:srgbClr val="FF0000"/>
                </a:solidFill>
                <a:latin typeface="Microsoft JhengHei"/>
                <a:ea typeface="Microsoft JhengHei"/>
                <a:cs typeface="Microsoft JhengHei"/>
                <a:sym typeface="Microsoft JhengHei"/>
              </a:rPr>
              <a:t>報名系統自動合成一張志願表，請家長簽名</a:t>
            </a:r>
            <a:endParaRPr sz="2800" b="1" i="0" u="none" strike="noStrike" cap="none">
              <a:solidFill>
                <a:srgbClr val="FF0000"/>
              </a:solidFill>
              <a:latin typeface="Microsoft JhengHei"/>
              <a:ea typeface="Microsoft JhengHei"/>
              <a:cs typeface="Microsoft JhengHei"/>
              <a:sym typeface="Microsoft JhengHei"/>
            </a:endParaRPr>
          </a:p>
        </p:txBody>
      </p:sp>
      <p:sp>
        <p:nvSpPr>
          <p:cNvPr id="792" name="Google Shape;792;p40"/>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ltLang="zh-TW"/>
              <a:t>36</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97"/>
        <p:cNvGrpSpPr/>
        <p:nvPr/>
      </p:nvGrpSpPr>
      <p:grpSpPr>
        <a:xfrm>
          <a:off x="0" y="0"/>
          <a:ext cx="0" cy="0"/>
          <a:chOff x="0" y="0"/>
          <a:chExt cx="0" cy="0"/>
        </a:xfrm>
      </p:grpSpPr>
      <p:sp>
        <p:nvSpPr>
          <p:cNvPr id="798" name="Google Shape;798;p41"/>
          <p:cNvSpPr txBox="1">
            <a:spLocks noGrp="1"/>
          </p:cNvSpPr>
          <p:nvPr>
            <p:ph type="title"/>
          </p:nvPr>
        </p:nvSpPr>
        <p:spPr>
          <a:xfrm>
            <a:off x="1069848" y="484632"/>
            <a:ext cx="10058400" cy="1609344"/>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Georgia"/>
              <a:buNone/>
            </a:pPr>
            <a:r>
              <a:rPr lang="zh-TW">
                <a:latin typeface="Georgia"/>
                <a:ea typeface="Georgia"/>
                <a:cs typeface="Georgia"/>
                <a:sym typeface="Georgia"/>
              </a:rPr>
              <a:t>115學年度基北免個人序位區間查詢</a:t>
            </a:r>
            <a:endParaRPr/>
          </a:p>
        </p:txBody>
      </p:sp>
      <p:sp>
        <p:nvSpPr>
          <p:cNvPr id="799" name="Google Shape;799;p41"/>
          <p:cNvSpPr txBox="1"/>
          <p:nvPr/>
        </p:nvSpPr>
        <p:spPr>
          <a:xfrm>
            <a:off x="1639824" y="1865839"/>
            <a:ext cx="8229600" cy="3126321"/>
          </a:xfrm>
          <a:prstGeom prst="rect">
            <a:avLst/>
          </a:prstGeom>
          <a:noFill/>
          <a:ln>
            <a:noFill/>
          </a:ln>
        </p:spPr>
        <p:txBody>
          <a:bodyPr spcFirstLastPara="1" wrap="square" lIns="91425" tIns="45700" rIns="91425" bIns="45700" anchor="t" anchorCtr="0">
            <a:normAutofit/>
          </a:bodyPr>
          <a:lstStyle/>
          <a:p>
            <a:pPr marL="182880" marR="0" lvl="0" indent="-182880" algn="l" rtl="0">
              <a:lnSpc>
                <a:spcPct val="90000"/>
              </a:lnSpc>
              <a:spcBef>
                <a:spcPts val="0"/>
              </a:spcBef>
              <a:spcAft>
                <a:spcPts val="0"/>
              </a:spcAft>
              <a:buClr>
                <a:schemeClr val="dk1"/>
              </a:buClr>
              <a:buSzPts val="2720"/>
              <a:buFont typeface="Noto Sans Symbols"/>
              <a:buChar char="●"/>
            </a:pPr>
            <a:r>
              <a:rPr lang="zh-TW" sz="3200" b="1">
                <a:solidFill>
                  <a:schemeClr val="dk1"/>
                </a:solidFill>
                <a:latin typeface="Microsoft JhengHei"/>
                <a:ea typeface="Microsoft JhengHei"/>
                <a:cs typeface="Microsoft JhengHei"/>
                <a:sym typeface="Microsoft JhengHei"/>
              </a:rPr>
              <a:t>基北區免試入學個人序位查詢規劃</a:t>
            </a:r>
            <a:endParaRPr sz="3200" b="1" u="sng">
              <a:solidFill>
                <a:srgbClr val="0070C0"/>
              </a:solidFill>
              <a:latin typeface="Microsoft JhengHei"/>
              <a:ea typeface="Microsoft JhengHei"/>
              <a:cs typeface="Microsoft JhengHei"/>
              <a:sym typeface="Microsoft JhengHei"/>
            </a:endParaRPr>
          </a:p>
          <a:p>
            <a:pPr marL="457200" marR="0" lvl="1" indent="-182880" algn="l" rtl="0">
              <a:lnSpc>
                <a:spcPct val="90000"/>
              </a:lnSpc>
              <a:spcBef>
                <a:spcPts val="400"/>
              </a:spcBef>
              <a:spcAft>
                <a:spcPts val="0"/>
              </a:spcAft>
              <a:buClr>
                <a:schemeClr val="dk1"/>
              </a:buClr>
              <a:buSzPts val="2720"/>
              <a:buFont typeface="Noto Sans Symbols"/>
              <a:buChar char="●"/>
            </a:pPr>
            <a:r>
              <a:rPr lang="zh-TW" sz="3200" b="0" i="0" u="none" strike="noStrike" cap="none">
                <a:solidFill>
                  <a:schemeClr val="dk1"/>
                </a:solidFill>
                <a:latin typeface="Microsoft JhengHei"/>
                <a:ea typeface="Microsoft JhengHei"/>
                <a:cs typeface="Microsoft JhengHei"/>
                <a:sym typeface="Microsoft JhengHei"/>
              </a:rPr>
              <a:t>基本資料</a:t>
            </a:r>
            <a:endParaRPr sz="3200" b="0" i="0" u="none" strike="noStrike" cap="none">
              <a:solidFill>
                <a:schemeClr val="dk1"/>
              </a:solidFill>
              <a:latin typeface="Microsoft JhengHei"/>
              <a:ea typeface="Microsoft JhengHei"/>
              <a:cs typeface="Microsoft JhengHei"/>
              <a:sym typeface="Microsoft JhengHei"/>
            </a:endParaRPr>
          </a:p>
          <a:p>
            <a:pPr marL="457200" marR="0" lvl="1" indent="-182880" algn="l" rtl="0">
              <a:lnSpc>
                <a:spcPct val="90000"/>
              </a:lnSpc>
              <a:spcBef>
                <a:spcPts val="600"/>
              </a:spcBef>
              <a:spcAft>
                <a:spcPts val="0"/>
              </a:spcAft>
              <a:buClr>
                <a:schemeClr val="dk1"/>
              </a:buClr>
              <a:buSzPts val="2720"/>
              <a:buFont typeface="Noto Sans Symbols"/>
              <a:buChar char="●"/>
            </a:pPr>
            <a:r>
              <a:rPr lang="zh-TW" sz="3200" b="0" i="0" u="none" strike="noStrike" cap="none">
                <a:solidFill>
                  <a:schemeClr val="dk1"/>
                </a:solidFill>
                <a:latin typeface="Microsoft JhengHei"/>
                <a:ea typeface="Microsoft JhengHei"/>
                <a:cs typeface="Microsoft JhengHei"/>
                <a:sym typeface="Microsoft JhengHei"/>
              </a:rPr>
              <a:t>多元學習表現</a:t>
            </a:r>
            <a:endParaRPr sz="3200" b="0" i="0" u="none" strike="noStrike" cap="none">
              <a:solidFill>
                <a:schemeClr val="dk1"/>
              </a:solidFill>
              <a:latin typeface="Microsoft JhengHei"/>
              <a:ea typeface="Microsoft JhengHei"/>
              <a:cs typeface="Microsoft JhengHei"/>
              <a:sym typeface="Microsoft JhengHei"/>
            </a:endParaRPr>
          </a:p>
          <a:p>
            <a:pPr marL="457200" marR="0" lvl="1" indent="-182880" algn="l" rtl="0">
              <a:lnSpc>
                <a:spcPct val="90000"/>
              </a:lnSpc>
              <a:spcBef>
                <a:spcPts val="600"/>
              </a:spcBef>
              <a:spcAft>
                <a:spcPts val="0"/>
              </a:spcAft>
              <a:buClr>
                <a:schemeClr val="dk1"/>
              </a:buClr>
              <a:buSzPts val="2720"/>
              <a:buFont typeface="Noto Sans Symbols"/>
              <a:buChar char="●"/>
            </a:pPr>
            <a:r>
              <a:rPr lang="zh-TW" sz="3200" b="1" i="0" u="none" strike="noStrike" cap="none">
                <a:solidFill>
                  <a:schemeClr val="dk1"/>
                </a:solidFill>
                <a:latin typeface="Microsoft JhengHei"/>
                <a:ea typeface="Microsoft JhengHei"/>
                <a:cs typeface="Microsoft JhengHei"/>
                <a:sym typeface="Microsoft JhengHei"/>
              </a:rPr>
              <a:t>115國中教育</a:t>
            </a:r>
            <a:r>
              <a:rPr lang="zh-TW" sz="3200" b="0" i="0" u="none" strike="noStrike" cap="none">
                <a:solidFill>
                  <a:schemeClr val="dk1"/>
                </a:solidFill>
                <a:latin typeface="Microsoft JhengHei"/>
                <a:ea typeface="Microsoft JhengHei"/>
                <a:cs typeface="Microsoft JhengHei"/>
                <a:sym typeface="Microsoft JhengHei"/>
              </a:rPr>
              <a:t>會考成績</a:t>
            </a:r>
            <a:endParaRPr sz="2800" b="0" i="0" u="none" strike="noStrike" cap="none">
              <a:solidFill>
                <a:schemeClr val="dk1"/>
              </a:solidFill>
              <a:latin typeface="Microsoft JhengHei"/>
              <a:ea typeface="Microsoft JhengHei"/>
              <a:cs typeface="Microsoft JhengHei"/>
              <a:sym typeface="Microsoft JhengHei"/>
            </a:endParaRPr>
          </a:p>
        </p:txBody>
      </p:sp>
      <p:grpSp>
        <p:nvGrpSpPr>
          <p:cNvPr id="800" name="Google Shape;800;p41"/>
          <p:cNvGrpSpPr/>
          <p:nvPr/>
        </p:nvGrpSpPr>
        <p:grpSpPr>
          <a:xfrm>
            <a:off x="6714730" y="3128194"/>
            <a:ext cx="3982497" cy="2374110"/>
            <a:chOff x="0" y="273686"/>
            <a:chExt cx="3982497" cy="2374110"/>
          </a:xfrm>
        </p:grpSpPr>
        <p:sp>
          <p:nvSpPr>
            <p:cNvPr id="801" name="Google Shape;801;p41"/>
            <p:cNvSpPr/>
            <p:nvPr/>
          </p:nvSpPr>
          <p:spPr>
            <a:xfrm>
              <a:off x="0" y="273686"/>
              <a:ext cx="3982497" cy="837135"/>
            </a:xfrm>
            <a:prstGeom prst="roundRect">
              <a:avLst>
                <a:gd name="adj" fmla="val 16667"/>
              </a:avLst>
            </a:prstGeom>
            <a:solidFill>
              <a:srgbClr val="19ACE4"/>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41"/>
            <p:cNvSpPr txBox="1"/>
            <p:nvPr/>
          </p:nvSpPr>
          <p:spPr>
            <a:xfrm>
              <a:off x="40866" y="314552"/>
              <a:ext cx="3900765" cy="755403"/>
            </a:xfrm>
            <a:prstGeom prst="rect">
              <a:avLst/>
            </a:prstGeom>
            <a:noFill/>
            <a:ln>
              <a:noFill/>
            </a:ln>
          </p:spPr>
          <p:txBody>
            <a:bodyPr spcFirstLastPara="1" wrap="square" lIns="102850" tIns="102850" rIns="102850" bIns="102850" anchor="ctr" anchorCtr="0">
              <a:noAutofit/>
            </a:bodyPr>
            <a:lstStyle/>
            <a:p>
              <a:pPr marL="0" marR="0" lvl="0" indent="0" algn="l" rtl="0">
                <a:lnSpc>
                  <a:spcPct val="90000"/>
                </a:lnSpc>
                <a:spcBef>
                  <a:spcPts val="0"/>
                </a:spcBef>
                <a:spcAft>
                  <a:spcPts val="0"/>
                </a:spcAft>
                <a:buClr>
                  <a:schemeClr val="lt1"/>
                </a:buClr>
                <a:buSzPts val="2700"/>
                <a:buFont typeface="Trebuchet MS"/>
                <a:buNone/>
              </a:pPr>
              <a:r>
                <a:rPr lang="zh-TW" sz="2700">
                  <a:solidFill>
                    <a:schemeClr val="lt1"/>
                  </a:solidFill>
                  <a:latin typeface="Trebuchet MS"/>
                  <a:ea typeface="Trebuchet MS"/>
                  <a:cs typeface="Trebuchet MS"/>
                  <a:sym typeface="Trebuchet MS"/>
                </a:rPr>
                <a:t>115年國中教育會考成績</a:t>
              </a:r>
              <a:endParaRPr/>
            </a:p>
          </p:txBody>
        </p:sp>
        <p:sp>
          <p:nvSpPr>
            <p:cNvPr id="803" name="Google Shape;803;p41"/>
            <p:cNvSpPr/>
            <p:nvPr/>
          </p:nvSpPr>
          <p:spPr>
            <a:xfrm>
              <a:off x="0" y="1110821"/>
              <a:ext cx="3982497" cy="153697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41"/>
            <p:cNvSpPr txBox="1"/>
            <p:nvPr/>
          </p:nvSpPr>
          <p:spPr>
            <a:xfrm>
              <a:off x="0" y="1110821"/>
              <a:ext cx="3982497" cy="1536975"/>
            </a:xfrm>
            <a:prstGeom prst="rect">
              <a:avLst/>
            </a:prstGeom>
            <a:noFill/>
            <a:ln>
              <a:noFill/>
            </a:ln>
          </p:spPr>
          <p:txBody>
            <a:bodyPr spcFirstLastPara="1" wrap="square" lIns="126425" tIns="34275" rIns="192000" bIns="34275" anchor="t" anchorCtr="0">
              <a:noAutofit/>
            </a:bodyPr>
            <a:lstStyle/>
            <a:p>
              <a:pPr marL="228600" marR="0" lvl="1" indent="-228600" algn="l" rtl="0">
                <a:lnSpc>
                  <a:spcPct val="90000"/>
                </a:lnSpc>
                <a:spcBef>
                  <a:spcPts val="0"/>
                </a:spcBef>
                <a:spcAft>
                  <a:spcPts val="0"/>
                </a:spcAft>
                <a:buClr>
                  <a:schemeClr val="dk1"/>
                </a:buClr>
                <a:buSzPts val="2100"/>
                <a:buFont typeface="Trebuchet MS"/>
                <a:buChar char="•"/>
              </a:pPr>
              <a:r>
                <a:rPr lang="zh-TW" sz="2100" b="0" i="0" u="none" strike="noStrike" cap="none">
                  <a:solidFill>
                    <a:schemeClr val="dk1"/>
                  </a:solidFill>
                  <a:latin typeface="Trebuchet MS"/>
                  <a:ea typeface="Trebuchet MS"/>
                  <a:cs typeface="Trebuchet MS"/>
                  <a:sym typeface="Trebuchet MS"/>
                </a:rPr>
                <a:t>各科等級標示</a:t>
              </a:r>
              <a:endParaRPr/>
            </a:p>
            <a:p>
              <a:pPr marL="228600" marR="0" lvl="1" indent="-228600" algn="l" rtl="0">
                <a:lnSpc>
                  <a:spcPct val="90000"/>
                </a:lnSpc>
                <a:spcBef>
                  <a:spcPts val="420"/>
                </a:spcBef>
                <a:spcAft>
                  <a:spcPts val="0"/>
                </a:spcAft>
                <a:buClr>
                  <a:schemeClr val="dk1"/>
                </a:buClr>
                <a:buSzPts val="2100"/>
                <a:buFont typeface="Trebuchet MS"/>
                <a:buChar char="•"/>
              </a:pPr>
              <a:r>
                <a:rPr lang="zh-TW" sz="2100" b="0" i="0" u="none" strike="noStrike" cap="none">
                  <a:solidFill>
                    <a:schemeClr val="dk1"/>
                  </a:solidFill>
                  <a:latin typeface="Trebuchet MS"/>
                  <a:ea typeface="Trebuchet MS"/>
                  <a:cs typeface="Trebuchet MS"/>
                  <a:sym typeface="Trebuchet MS"/>
                </a:rPr>
                <a:t>會考總積分</a:t>
              </a:r>
              <a:endParaRPr/>
            </a:p>
            <a:p>
              <a:pPr marL="228600" marR="0" lvl="1" indent="-228600" algn="l" rtl="0">
                <a:lnSpc>
                  <a:spcPct val="90000"/>
                </a:lnSpc>
                <a:spcBef>
                  <a:spcPts val="420"/>
                </a:spcBef>
                <a:spcAft>
                  <a:spcPts val="0"/>
                </a:spcAft>
                <a:buClr>
                  <a:schemeClr val="dk1"/>
                </a:buClr>
                <a:buSzPts val="2100"/>
                <a:buFont typeface="Trebuchet MS"/>
                <a:buChar char="•"/>
              </a:pPr>
              <a:r>
                <a:rPr lang="zh-TW" sz="2100" b="0" i="0" u="none" strike="noStrike" cap="none">
                  <a:solidFill>
                    <a:schemeClr val="dk1"/>
                  </a:solidFill>
                  <a:latin typeface="Trebuchet MS"/>
                  <a:ea typeface="Trebuchet MS"/>
                  <a:cs typeface="Trebuchet MS"/>
                  <a:sym typeface="Trebuchet MS"/>
                </a:rPr>
                <a:t>序位區間百分比</a:t>
              </a:r>
              <a:endParaRPr/>
            </a:p>
          </p:txBody>
        </p:sp>
      </p:grpSp>
      <p:sp>
        <p:nvSpPr>
          <p:cNvPr id="805" name="Google Shape;805;p41"/>
          <p:cNvSpPr/>
          <p:nvPr/>
        </p:nvSpPr>
        <p:spPr>
          <a:xfrm rot="5400000">
            <a:off x="5251215" y="3916330"/>
            <a:ext cx="1250504" cy="1426347"/>
          </a:xfrm>
          <a:prstGeom prst="bentUpArrow">
            <a:avLst>
              <a:gd name="adj1" fmla="val 25000"/>
              <a:gd name="adj2" fmla="val 25000"/>
              <a:gd name="adj3" fmla="val 25000"/>
            </a:avLst>
          </a:prstGeom>
          <a:solidFill>
            <a:schemeClr val="accent1"/>
          </a:solidFill>
          <a:ln w="12700" cap="flat" cmpd="sng">
            <a:solidFill>
              <a:srgbClr val="147EA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806" name="Google Shape;806;p41"/>
          <p:cNvSpPr/>
          <p:nvPr/>
        </p:nvSpPr>
        <p:spPr>
          <a:xfrm>
            <a:off x="1540431" y="5819482"/>
            <a:ext cx="8672071" cy="707886"/>
          </a:xfrm>
          <a:prstGeom prst="rect">
            <a:avLst/>
          </a:prstGeom>
          <a:solidFill>
            <a:schemeClr val="lt1"/>
          </a:solidFill>
          <a:ln w="5715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342900" marR="0" lvl="0" indent="-342900" algn="l" rtl="0">
              <a:spcBef>
                <a:spcPts val="0"/>
              </a:spcBef>
              <a:spcAft>
                <a:spcPts val="0"/>
              </a:spcAft>
              <a:buClr>
                <a:srgbClr val="FF0000"/>
              </a:buClr>
              <a:buSzPts val="2000"/>
              <a:buFont typeface="Noto Sans Symbols"/>
              <a:buChar char="●"/>
            </a:pPr>
            <a:r>
              <a:rPr lang="zh-TW" sz="2000" b="1">
                <a:solidFill>
                  <a:srgbClr val="FF0000"/>
                </a:solidFill>
                <a:latin typeface="Georgia"/>
                <a:ea typeface="Georgia"/>
                <a:cs typeface="Georgia"/>
                <a:sym typeface="Georgia"/>
              </a:rPr>
              <a:t>個人序位查詢時間</a:t>
            </a:r>
            <a:r>
              <a:rPr lang="zh-TW" sz="2000">
                <a:solidFill>
                  <a:schemeClr val="dk1"/>
                </a:solidFill>
                <a:latin typeface="Georgia"/>
                <a:ea typeface="Georgia"/>
                <a:cs typeface="Georgia"/>
                <a:sym typeface="Georgia"/>
              </a:rPr>
              <a:t>與</a:t>
            </a:r>
            <a:r>
              <a:rPr lang="zh-TW" sz="2000" b="1">
                <a:solidFill>
                  <a:srgbClr val="FF0000"/>
                </a:solidFill>
                <a:latin typeface="Georgia"/>
                <a:ea typeface="Georgia"/>
                <a:cs typeface="Georgia"/>
                <a:sym typeface="Georgia"/>
              </a:rPr>
              <a:t>正式選填志願時間</a:t>
            </a:r>
            <a:r>
              <a:rPr lang="zh-TW" sz="2000">
                <a:solidFill>
                  <a:schemeClr val="dk1"/>
                </a:solidFill>
                <a:latin typeface="Georgia"/>
                <a:ea typeface="Georgia"/>
                <a:cs typeface="Georgia"/>
                <a:sym typeface="Georgia"/>
              </a:rPr>
              <a:t>相同：</a:t>
            </a:r>
            <a:br>
              <a:rPr lang="zh-TW" sz="2000">
                <a:solidFill>
                  <a:schemeClr val="dk1"/>
                </a:solidFill>
                <a:latin typeface="Georgia"/>
                <a:ea typeface="Georgia"/>
                <a:cs typeface="Georgia"/>
                <a:sym typeface="Georgia"/>
              </a:rPr>
            </a:br>
            <a:r>
              <a:rPr lang="zh-TW" sz="2000">
                <a:solidFill>
                  <a:schemeClr val="dk1"/>
                </a:solidFill>
                <a:latin typeface="Georgia"/>
                <a:ea typeface="Georgia"/>
                <a:cs typeface="Georgia"/>
                <a:sym typeface="Georgia"/>
              </a:rPr>
              <a:t>115年6月18日（星期四）中午12時至6月25日（星期四）中午12時止</a:t>
            </a:r>
            <a:endParaRPr/>
          </a:p>
        </p:txBody>
      </p:sp>
      <p:sp>
        <p:nvSpPr>
          <p:cNvPr id="807" name="Google Shape;807;p41"/>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ltLang="zh-TW"/>
              <a:t>37</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11"/>
        <p:cNvGrpSpPr/>
        <p:nvPr/>
      </p:nvGrpSpPr>
      <p:grpSpPr>
        <a:xfrm>
          <a:off x="0" y="0"/>
          <a:ext cx="0" cy="0"/>
          <a:chOff x="0" y="0"/>
          <a:chExt cx="0" cy="0"/>
        </a:xfrm>
      </p:grpSpPr>
      <p:sp>
        <p:nvSpPr>
          <p:cNvPr id="812" name="Google Shape;812;p42"/>
          <p:cNvSpPr txBox="1">
            <a:spLocks noGrp="1"/>
          </p:cNvSpPr>
          <p:nvPr>
            <p:ph type="title"/>
          </p:nvPr>
        </p:nvSpPr>
        <p:spPr>
          <a:xfrm>
            <a:off x="1211164" y="185374"/>
            <a:ext cx="10058400" cy="122779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Georgia"/>
              <a:buNone/>
            </a:pPr>
            <a:r>
              <a:rPr lang="zh-TW">
                <a:latin typeface="Georgia"/>
                <a:ea typeface="Georgia"/>
                <a:cs typeface="Georgia"/>
                <a:sym typeface="Georgia"/>
              </a:rPr>
              <a:t>115</a:t>
            </a:r>
            <a:r>
              <a:rPr lang="zh-TW"/>
              <a:t>學年度試辦群招生</a:t>
            </a:r>
            <a:endParaRPr/>
          </a:p>
        </p:txBody>
      </p:sp>
      <p:sp>
        <p:nvSpPr>
          <p:cNvPr id="813" name="Google Shape;813;p42"/>
          <p:cNvSpPr txBox="1">
            <a:spLocks noGrp="1"/>
          </p:cNvSpPr>
          <p:nvPr>
            <p:ph type="body" idx="1"/>
          </p:nvPr>
        </p:nvSpPr>
        <p:spPr>
          <a:xfrm>
            <a:off x="548639" y="1280160"/>
            <a:ext cx="10939549" cy="4854632"/>
          </a:xfrm>
          <a:prstGeom prst="rect">
            <a:avLst/>
          </a:prstGeom>
          <a:noFill/>
          <a:ln>
            <a:noFill/>
          </a:ln>
        </p:spPr>
        <p:txBody>
          <a:bodyPr spcFirstLastPara="1" wrap="square" lIns="91425" tIns="45700" rIns="91425" bIns="45700" anchor="t" anchorCtr="0">
            <a:normAutofit lnSpcReduction="10000"/>
          </a:bodyPr>
          <a:lstStyle/>
          <a:p>
            <a:pPr marL="182880" lvl="0" indent="-182880" algn="l" rtl="0">
              <a:lnSpc>
                <a:spcPct val="90000"/>
              </a:lnSpc>
              <a:spcBef>
                <a:spcPts val="0"/>
              </a:spcBef>
              <a:spcAft>
                <a:spcPts val="0"/>
              </a:spcAft>
              <a:buSzPts val="2720"/>
              <a:buFont typeface="Noto Sans Symbols"/>
              <a:buChar char="◆"/>
            </a:pPr>
            <a:r>
              <a:rPr lang="zh-TW" sz="3200"/>
              <a:t>因應科技發展，提升學生職涯轉換能力，112學年度起試辦高級中等學校專業群科以</a:t>
            </a:r>
            <a:r>
              <a:rPr lang="zh-TW" sz="3200" b="1">
                <a:solidFill>
                  <a:srgbClr val="0000FF"/>
                </a:solidFill>
              </a:rPr>
              <a:t>群</a:t>
            </a:r>
            <a:r>
              <a:rPr lang="zh-TW" sz="3200"/>
              <a:t>招生，學校藉由跨科別的試探課程或體驗活動，引導學生試探。</a:t>
            </a:r>
            <a:endParaRPr sz="3200" b="1">
              <a:latin typeface="Microsoft JhengHei"/>
              <a:ea typeface="Microsoft JhengHei"/>
              <a:cs typeface="Microsoft JhengHei"/>
              <a:sym typeface="Microsoft JhengHei"/>
            </a:endParaRPr>
          </a:p>
          <a:p>
            <a:pPr marL="457200" lvl="1" indent="-182880" algn="l" rtl="0">
              <a:lnSpc>
                <a:spcPct val="90000"/>
              </a:lnSpc>
              <a:spcBef>
                <a:spcPts val="400"/>
              </a:spcBef>
              <a:spcAft>
                <a:spcPts val="0"/>
              </a:spcAft>
              <a:buSzPts val="2380"/>
              <a:buFont typeface="Noto Sans Symbols"/>
              <a:buChar char="●"/>
            </a:pPr>
            <a:r>
              <a:rPr lang="zh-TW" sz="2800" b="1">
                <a:solidFill>
                  <a:srgbClr val="0000FF"/>
                </a:solidFill>
                <a:latin typeface="Microsoft JhengHei"/>
                <a:ea typeface="Microsoft JhengHei"/>
                <a:cs typeface="Microsoft JhengHei"/>
                <a:sym typeface="Microsoft JhengHei"/>
              </a:rPr>
              <a:t>採群進科出</a:t>
            </a:r>
            <a:r>
              <a:rPr lang="zh-TW" sz="2800">
                <a:latin typeface="Microsoft JhengHei"/>
                <a:ea typeface="Microsoft JhengHei"/>
                <a:cs typeface="Microsoft JhengHei"/>
                <a:sym typeface="Microsoft JhengHei"/>
              </a:rPr>
              <a:t>方式</a:t>
            </a:r>
            <a:r>
              <a:rPr lang="zh-TW" sz="2800"/>
              <a:t>，</a:t>
            </a:r>
            <a:r>
              <a:rPr lang="zh-TW" sz="2800" b="1">
                <a:solidFill>
                  <a:srgbClr val="0000FF"/>
                </a:solidFill>
                <a:latin typeface="Microsoft JhengHei"/>
                <a:ea typeface="Microsoft JhengHei"/>
                <a:cs typeface="Microsoft JhengHei"/>
                <a:sym typeface="Microsoft JhengHei"/>
              </a:rPr>
              <a:t>高一不分科別</a:t>
            </a:r>
            <a:r>
              <a:rPr lang="zh-TW" sz="2800"/>
              <a:t>，</a:t>
            </a:r>
            <a:r>
              <a:rPr lang="zh-TW" sz="2800">
                <a:latin typeface="Microsoft JhengHei"/>
                <a:ea typeface="Microsoft JhengHei"/>
                <a:cs typeface="Microsoft JhengHei"/>
                <a:sym typeface="Microsoft JhengHei"/>
              </a:rPr>
              <a:t>修習相同之群共同課程，並強化分科試探</a:t>
            </a:r>
            <a:r>
              <a:rPr lang="zh-TW" sz="2800" b="1">
                <a:latin typeface="Microsoft JhengHei"/>
                <a:ea typeface="Microsoft JhengHei"/>
                <a:cs typeface="Microsoft JhengHei"/>
                <a:sym typeface="Microsoft JhengHei"/>
              </a:rPr>
              <a:t>。</a:t>
            </a:r>
            <a:endParaRPr sz="2800" b="1">
              <a:latin typeface="Microsoft JhengHei"/>
              <a:ea typeface="Microsoft JhengHei"/>
              <a:cs typeface="Microsoft JhengHei"/>
              <a:sym typeface="Microsoft JhengHei"/>
            </a:endParaRPr>
          </a:p>
          <a:p>
            <a:pPr marL="457200" lvl="1" indent="-182880" algn="l" rtl="0">
              <a:lnSpc>
                <a:spcPct val="90000"/>
              </a:lnSpc>
              <a:spcBef>
                <a:spcPts val="600"/>
              </a:spcBef>
              <a:spcAft>
                <a:spcPts val="0"/>
              </a:spcAft>
              <a:buSzPts val="2380"/>
              <a:buFont typeface="Noto Sans Symbols"/>
              <a:buChar char="●"/>
            </a:pPr>
            <a:r>
              <a:rPr lang="zh-TW" sz="2800" b="1">
                <a:solidFill>
                  <a:srgbClr val="0000FF"/>
                </a:solidFill>
                <a:latin typeface="Microsoft JhengHei"/>
                <a:ea typeface="Microsoft JhengHei"/>
                <a:cs typeface="Microsoft JhengHei"/>
                <a:sym typeface="Microsoft JhengHei"/>
              </a:rPr>
              <a:t>高二再修習分科課程。</a:t>
            </a:r>
            <a:endParaRPr sz="2800" b="1">
              <a:solidFill>
                <a:srgbClr val="0000FF"/>
              </a:solidFill>
              <a:latin typeface="Microsoft JhengHei"/>
              <a:ea typeface="Microsoft JhengHei"/>
              <a:cs typeface="Microsoft JhengHei"/>
              <a:sym typeface="Microsoft JhengHei"/>
            </a:endParaRPr>
          </a:p>
          <a:p>
            <a:pPr marL="274320" lvl="1" indent="0" algn="l" rtl="0">
              <a:lnSpc>
                <a:spcPct val="90000"/>
              </a:lnSpc>
              <a:spcBef>
                <a:spcPts val="600"/>
              </a:spcBef>
              <a:spcAft>
                <a:spcPts val="0"/>
              </a:spcAft>
              <a:buSzPts val="2380"/>
              <a:buNone/>
            </a:pPr>
            <a:endParaRPr sz="2800" b="1">
              <a:solidFill>
                <a:srgbClr val="0000FF"/>
              </a:solidFill>
              <a:latin typeface="Microsoft JhengHei"/>
              <a:ea typeface="Microsoft JhengHei"/>
              <a:cs typeface="Microsoft JhengHei"/>
              <a:sym typeface="Microsoft JhengHei"/>
            </a:endParaRPr>
          </a:p>
          <a:p>
            <a:pPr marL="182880" lvl="0" indent="-182880" algn="l" rtl="0">
              <a:lnSpc>
                <a:spcPct val="90000"/>
              </a:lnSpc>
              <a:spcBef>
                <a:spcPts val="1400"/>
              </a:spcBef>
              <a:spcAft>
                <a:spcPts val="0"/>
              </a:spcAft>
              <a:buSzPts val="2550"/>
              <a:buFont typeface="Noto Sans Symbols"/>
              <a:buChar char="◆"/>
            </a:pPr>
            <a:r>
              <a:rPr lang="zh-TW" sz="3000" b="1">
                <a:latin typeface="Microsoft JhengHei"/>
                <a:ea typeface="Microsoft JhengHei"/>
                <a:cs typeface="Microsoft JhengHei"/>
                <a:sym typeface="Microsoft JhengHei"/>
              </a:rPr>
              <a:t>115學年基北區試辦學校：</a:t>
            </a:r>
            <a:endParaRPr sz="3000" b="1">
              <a:latin typeface="Microsoft JhengHei"/>
              <a:ea typeface="Microsoft JhengHei"/>
              <a:cs typeface="Microsoft JhengHei"/>
              <a:sym typeface="Microsoft JhengHei"/>
            </a:endParaRPr>
          </a:p>
          <a:p>
            <a:pPr marL="0" lvl="0" indent="0" algn="l" rtl="0">
              <a:lnSpc>
                <a:spcPct val="90000"/>
              </a:lnSpc>
              <a:spcBef>
                <a:spcPts val="1200"/>
              </a:spcBef>
              <a:spcAft>
                <a:spcPts val="0"/>
              </a:spcAft>
              <a:buSzPts val="2550"/>
              <a:buNone/>
            </a:pPr>
            <a:r>
              <a:rPr lang="zh-TW" sz="3000" b="1">
                <a:latin typeface="Microsoft JhengHei"/>
                <a:ea typeface="Microsoft JhengHei"/>
                <a:cs typeface="Microsoft JhengHei"/>
                <a:sym typeface="Microsoft JhengHei"/>
              </a:rPr>
              <a:t>國立海大附中：電機與電子群（資訊科、電子科）</a:t>
            </a:r>
            <a:endParaRPr sz="3000" b="1">
              <a:latin typeface="Microsoft JhengHei"/>
              <a:ea typeface="Microsoft JhengHei"/>
              <a:cs typeface="Microsoft JhengHei"/>
              <a:sym typeface="Microsoft JhengHei"/>
            </a:endParaRPr>
          </a:p>
          <a:p>
            <a:pPr marL="0" lvl="0" indent="0" algn="l" rtl="0">
              <a:lnSpc>
                <a:spcPct val="90000"/>
              </a:lnSpc>
              <a:spcBef>
                <a:spcPts val="1200"/>
              </a:spcBef>
              <a:spcAft>
                <a:spcPts val="0"/>
              </a:spcAft>
              <a:buSzPts val="2550"/>
              <a:buNone/>
            </a:pPr>
            <a:r>
              <a:rPr lang="zh-TW" sz="3000" b="1">
                <a:latin typeface="Microsoft JhengHei"/>
                <a:ea typeface="Microsoft JhengHei"/>
                <a:cs typeface="Microsoft JhengHei"/>
                <a:sym typeface="Microsoft JhengHei"/>
              </a:rPr>
              <a:t>基隆市私立二信高中：外語群（應用英語科、應用日語科）</a:t>
            </a:r>
            <a:endParaRPr sz="3000" b="1">
              <a:latin typeface="Microsoft JhengHei"/>
              <a:ea typeface="Microsoft JhengHei"/>
              <a:cs typeface="Microsoft JhengHei"/>
              <a:sym typeface="Microsoft JhengHei"/>
            </a:endParaRPr>
          </a:p>
          <a:p>
            <a:pPr marL="182880" lvl="0" indent="-74929" algn="l" rtl="0">
              <a:lnSpc>
                <a:spcPct val="90000"/>
              </a:lnSpc>
              <a:spcBef>
                <a:spcPts val="1200"/>
              </a:spcBef>
              <a:spcAft>
                <a:spcPts val="0"/>
              </a:spcAft>
              <a:buSzPts val="1700"/>
              <a:buNone/>
            </a:pPr>
            <a:endParaRPr/>
          </a:p>
        </p:txBody>
      </p:sp>
      <p:sp>
        <p:nvSpPr>
          <p:cNvPr id="814" name="Google Shape;814;p42"/>
          <p:cNvSpPr/>
          <p:nvPr/>
        </p:nvSpPr>
        <p:spPr>
          <a:xfrm>
            <a:off x="5607329" y="6134792"/>
            <a:ext cx="5662235" cy="461665"/>
          </a:xfrm>
          <a:prstGeom prst="rect">
            <a:avLst/>
          </a:prstGeom>
          <a:solidFill>
            <a:schemeClr val="lt1"/>
          </a:solidFill>
          <a:ln w="57150" cap="flat" cmpd="sng">
            <a:solidFill>
              <a:srgbClr val="00B05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2400">
                <a:solidFill>
                  <a:srgbClr val="318B71"/>
                </a:solidFill>
                <a:latin typeface="Microsoft JhengHei"/>
                <a:ea typeface="Microsoft JhengHei"/>
                <a:cs typeface="Microsoft JhengHei"/>
                <a:sym typeface="Microsoft JhengHei"/>
              </a:rPr>
              <a:t>詳細內容以基北免及技優甄審簡章為準</a:t>
            </a:r>
            <a:endParaRPr/>
          </a:p>
        </p:txBody>
      </p:sp>
      <p:sp>
        <p:nvSpPr>
          <p:cNvPr id="815" name="Google Shape;815;p42"/>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ltLang="zh-TW"/>
              <a:t>38</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20"/>
        <p:cNvGrpSpPr/>
        <p:nvPr/>
      </p:nvGrpSpPr>
      <p:grpSpPr>
        <a:xfrm>
          <a:off x="0" y="0"/>
          <a:ext cx="0" cy="0"/>
          <a:chOff x="0" y="0"/>
          <a:chExt cx="0" cy="0"/>
        </a:xfrm>
      </p:grpSpPr>
      <p:sp>
        <p:nvSpPr>
          <p:cNvPr id="821" name="Google Shape;821;p43"/>
          <p:cNvSpPr txBox="1">
            <a:spLocks noGrp="1"/>
          </p:cNvSpPr>
          <p:nvPr>
            <p:ph type="title"/>
          </p:nvPr>
        </p:nvSpPr>
        <p:spPr>
          <a:xfrm>
            <a:off x="2167128" y="1225296"/>
            <a:ext cx="9281160" cy="352044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6600"/>
              <a:buFont typeface="Georgia"/>
              <a:buNone/>
            </a:pPr>
            <a:r>
              <a:rPr lang="zh-TW" sz="6600">
                <a:latin typeface="Georgia"/>
                <a:ea typeface="Georgia"/>
                <a:cs typeface="Georgia"/>
                <a:sym typeface="Georgia"/>
              </a:rPr>
              <a:t>臺北市115學年</a:t>
            </a:r>
            <a:br>
              <a:rPr lang="zh-TW" sz="6600">
                <a:latin typeface="Georgia"/>
                <a:ea typeface="Georgia"/>
                <a:cs typeface="Georgia"/>
                <a:sym typeface="Georgia"/>
              </a:rPr>
            </a:br>
            <a:r>
              <a:rPr lang="zh-TW" sz="6600">
                <a:latin typeface="Georgia"/>
                <a:ea typeface="Georgia"/>
                <a:cs typeface="Georgia"/>
                <a:sym typeface="Georgia"/>
              </a:rPr>
              <a:t>優先免試入學方案</a:t>
            </a:r>
            <a:endParaRPr/>
          </a:p>
        </p:txBody>
      </p:sp>
      <p:sp>
        <p:nvSpPr>
          <p:cNvPr id="822" name="Google Shape;822;p43"/>
          <p:cNvSpPr txBox="1">
            <a:spLocks noGrp="1"/>
          </p:cNvSpPr>
          <p:nvPr>
            <p:ph type="body" idx="1"/>
          </p:nvPr>
        </p:nvSpPr>
        <p:spPr>
          <a:xfrm>
            <a:off x="2165774" y="5020056"/>
            <a:ext cx="9052560" cy="10668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1700"/>
              <a:buNone/>
            </a:pPr>
            <a:endParaRPr/>
          </a:p>
        </p:txBody>
      </p:sp>
      <p:sp>
        <p:nvSpPr>
          <p:cNvPr id="823" name="Google Shape;823;p43"/>
          <p:cNvSpPr txBox="1">
            <a:spLocks noGrp="1"/>
          </p:cNvSpPr>
          <p:nvPr>
            <p:ph type="sldNum" idx="12"/>
          </p:nvPr>
        </p:nvSpPr>
        <p:spPr>
          <a:xfrm>
            <a:off x="843702" y="2506133"/>
            <a:ext cx="1188298" cy="720332"/>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6"/>
          <p:cNvSpPr txBox="1">
            <a:spLocks noGrp="1"/>
          </p:cNvSpPr>
          <p:nvPr>
            <p:ph type="title"/>
          </p:nvPr>
        </p:nvSpPr>
        <p:spPr>
          <a:xfrm>
            <a:off x="1168219" y="209059"/>
            <a:ext cx="10058400" cy="1319116"/>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Georgia"/>
              <a:buNone/>
            </a:pPr>
            <a:r>
              <a:rPr lang="zh-TW"/>
              <a:t>高級中等學校十二年國教前後比較</a:t>
            </a:r>
            <a:endParaRPr/>
          </a:p>
        </p:txBody>
      </p:sp>
      <p:graphicFrame>
        <p:nvGraphicFramePr>
          <p:cNvPr id="160" name="Google Shape;160;p6"/>
          <p:cNvGraphicFramePr/>
          <p:nvPr/>
        </p:nvGraphicFramePr>
        <p:xfrm>
          <a:off x="1686315" y="1385284"/>
          <a:ext cx="9379500" cy="3078530"/>
        </p:xfrm>
        <a:graphic>
          <a:graphicData uri="http://schemas.openxmlformats.org/drawingml/2006/table">
            <a:tbl>
              <a:tblPr firstRow="1" bandRow="1">
                <a:noFill/>
                <a:tableStyleId>{5E14EEC4-98BE-4D64-A1D3-F70A821953EA}</a:tableStyleId>
              </a:tblPr>
              <a:tblGrid>
                <a:gridCol w="1486325">
                  <a:extLst>
                    <a:ext uri="{9D8B030D-6E8A-4147-A177-3AD203B41FA5}">
                      <a16:colId xmlns:a16="http://schemas.microsoft.com/office/drawing/2014/main" val="20000"/>
                    </a:ext>
                  </a:extLst>
                </a:gridCol>
                <a:gridCol w="2725950">
                  <a:extLst>
                    <a:ext uri="{9D8B030D-6E8A-4147-A177-3AD203B41FA5}">
                      <a16:colId xmlns:a16="http://schemas.microsoft.com/office/drawing/2014/main" val="20001"/>
                    </a:ext>
                  </a:extLst>
                </a:gridCol>
                <a:gridCol w="5167225">
                  <a:extLst>
                    <a:ext uri="{9D8B030D-6E8A-4147-A177-3AD203B41FA5}">
                      <a16:colId xmlns:a16="http://schemas.microsoft.com/office/drawing/2014/main" val="20002"/>
                    </a:ext>
                  </a:extLst>
                </a:gridCol>
              </a:tblGrid>
              <a:tr h="487325">
                <a:tc>
                  <a:txBody>
                    <a:bodyPr/>
                    <a:lstStyle/>
                    <a:p>
                      <a:pPr marL="0" marR="0" lvl="0" indent="0" algn="ctr" rtl="0">
                        <a:spcBef>
                          <a:spcPts val="0"/>
                        </a:spcBef>
                        <a:spcAft>
                          <a:spcPts val="0"/>
                        </a:spcAft>
                        <a:buNone/>
                      </a:pPr>
                      <a:r>
                        <a:rPr lang="zh-TW" sz="2800" u="none" strike="noStrike" cap="none"/>
                        <a:t>前</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70C0"/>
                    </a:solidFill>
                  </a:tcPr>
                </a:tc>
                <a:tc>
                  <a:txBody>
                    <a:bodyPr/>
                    <a:lstStyle/>
                    <a:p>
                      <a:pPr marL="0" marR="0" lvl="0" indent="0" algn="ctr" rtl="0">
                        <a:spcBef>
                          <a:spcPts val="0"/>
                        </a:spcBef>
                        <a:spcAft>
                          <a:spcPts val="0"/>
                        </a:spcAft>
                        <a:buNone/>
                      </a:pPr>
                      <a:r>
                        <a:rPr lang="zh-TW" sz="2800" u="none" strike="noStrike" cap="none"/>
                        <a:t>後</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70C0"/>
                    </a:solidFill>
                  </a:tcPr>
                </a:tc>
                <a:tc>
                  <a:txBody>
                    <a:bodyPr/>
                    <a:lstStyle/>
                    <a:p>
                      <a:pPr marL="0" marR="0" lvl="0" indent="0" algn="ctr" rtl="0">
                        <a:spcBef>
                          <a:spcPts val="0"/>
                        </a:spcBef>
                        <a:spcAft>
                          <a:spcPts val="0"/>
                        </a:spcAft>
                        <a:buNone/>
                      </a:pPr>
                      <a:r>
                        <a:rPr lang="zh-TW" sz="2800" u="none" strike="noStrike" cap="none"/>
                        <a:t>課程主軸及教育目標</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70C0"/>
                    </a:solidFill>
                  </a:tcPr>
                </a:tc>
                <a:extLst>
                  <a:ext uri="{0D108BD9-81ED-4DB2-BD59-A6C34878D82A}">
                    <a16:rowId xmlns:a16="http://schemas.microsoft.com/office/drawing/2014/main" val="10000"/>
                  </a:ext>
                </a:extLst>
              </a:tr>
              <a:tr h="370850">
                <a:tc>
                  <a:txBody>
                    <a:bodyPr/>
                    <a:lstStyle/>
                    <a:p>
                      <a:pPr marL="0" marR="0" lvl="0" indent="0" algn="ctr" rtl="0">
                        <a:spcBef>
                          <a:spcPts val="0"/>
                        </a:spcBef>
                        <a:spcAft>
                          <a:spcPts val="0"/>
                        </a:spcAft>
                        <a:buNone/>
                      </a:pPr>
                      <a:r>
                        <a:rPr lang="zh-TW" sz="2000" u="none" strike="noStrike" cap="none"/>
                        <a:t>高中</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F5FF"/>
                    </a:solidFill>
                  </a:tcPr>
                </a:tc>
                <a:tc>
                  <a:txBody>
                    <a:bodyPr/>
                    <a:lstStyle/>
                    <a:p>
                      <a:pPr marL="0" marR="0" lvl="0" indent="0" algn="ctr" rtl="0">
                        <a:spcBef>
                          <a:spcPts val="0"/>
                        </a:spcBef>
                        <a:spcAft>
                          <a:spcPts val="0"/>
                        </a:spcAft>
                        <a:buNone/>
                      </a:pPr>
                      <a:r>
                        <a:rPr lang="zh-TW" sz="2000" b="1" u="none" strike="noStrike" cap="none">
                          <a:solidFill>
                            <a:srgbClr val="FF66CC"/>
                          </a:solidFill>
                          <a:latin typeface="Microsoft JhengHei"/>
                          <a:ea typeface="Microsoft JhengHei"/>
                          <a:cs typeface="Microsoft JhengHei"/>
                          <a:sym typeface="Microsoft JhengHei"/>
                        </a:rPr>
                        <a:t>普通型</a:t>
                      </a:r>
                      <a:r>
                        <a:rPr lang="zh-TW" sz="2000" u="none" strike="noStrike" cap="none"/>
                        <a:t>高級中等學校</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F5FF"/>
                    </a:solidFill>
                  </a:tcPr>
                </a:tc>
                <a:tc>
                  <a:txBody>
                    <a:bodyPr/>
                    <a:lstStyle/>
                    <a:p>
                      <a:pPr marL="0" marR="0" lvl="0" indent="0" algn="l" rtl="0">
                        <a:spcBef>
                          <a:spcPts val="0"/>
                        </a:spcBef>
                        <a:spcAft>
                          <a:spcPts val="0"/>
                        </a:spcAft>
                        <a:buNone/>
                      </a:pPr>
                      <a:r>
                        <a:rPr lang="zh-TW" sz="1800" u="none" strike="noStrike" cap="none"/>
                        <a:t>主要課程為基本學科，目標為強化學生各學科通識能力。</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F5FF"/>
                    </a:solidFill>
                  </a:tcPr>
                </a:tc>
                <a:extLst>
                  <a:ext uri="{0D108BD9-81ED-4DB2-BD59-A6C34878D82A}">
                    <a16:rowId xmlns:a16="http://schemas.microsoft.com/office/drawing/2014/main" val="10001"/>
                  </a:ext>
                </a:extLst>
              </a:tr>
              <a:tr h="370850">
                <a:tc>
                  <a:txBody>
                    <a:bodyPr/>
                    <a:lstStyle/>
                    <a:p>
                      <a:pPr marL="0" marR="0" lvl="0" indent="0" algn="ctr" rtl="0">
                        <a:spcBef>
                          <a:spcPts val="0"/>
                        </a:spcBef>
                        <a:spcAft>
                          <a:spcPts val="0"/>
                        </a:spcAft>
                        <a:buNone/>
                      </a:pPr>
                      <a:r>
                        <a:rPr lang="zh-TW" sz="2000"/>
                        <a:t>高職</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F5FF"/>
                    </a:solidFill>
                  </a:tcPr>
                </a:tc>
                <a:tc>
                  <a:txBody>
                    <a:bodyPr/>
                    <a:lstStyle/>
                    <a:p>
                      <a:pPr marL="0" marR="0" lvl="0" indent="0" algn="ctr" rtl="0">
                        <a:spcBef>
                          <a:spcPts val="0"/>
                        </a:spcBef>
                        <a:spcAft>
                          <a:spcPts val="0"/>
                        </a:spcAft>
                        <a:buNone/>
                      </a:pPr>
                      <a:r>
                        <a:rPr lang="zh-TW" sz="2000" b="1">
                          <a:solidFill>
                            <a:srgbClr val="00B050"/>
                          </a:solidFill>
                          <a:latin typeface="Microsoft JhengHei"/>
                          <a:ea typeface="Microsoft JhengHei"/>
                          <a:cs typeface="Microsoft JhengHei"/>
                          <a:sym typeface="Microsoft JhengHei"/>
                        </a:rPr>
                        <a:t>技術型</a:t>
                      </a:r>
                      <a:r>
                        <a:rPr lang="zh-TW" sz="2000"/>
                        <a:t>高級中等學校</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F5FF"/>
                    </a:solidFill>
                  </a:tcPr>
                </a:tc>
                <a:tc>
                  <a:txBody>
                    <a:bodyPr/>
                    <a:lstStyle/>
                    <a:p>
                      <a:pPr marL="0" marR="0" lvl="0" indent="0" algn="l" rtl="0">
                        <a:spcBef>
                          <a:spcPts val="0"/>
                        </a:spcBef>
                        <a:spcAft>
                          <a:spcPts val="0"/>
                        </a:spcAft>
                        <a:buNone/>
                      </a:pPr>
                      <a:r>
                        <a:rPr lang="zh-TW" sz="1800"/>
                        <a:t>主要課程為專業及實習學科，另設有實用技能學程及建教合作班，培養學生專門技術及職業能力。</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F5FF"/>
                    </a:solidFill>
                  </a:tcPr>
                </a:tc>
                <a:extLst>
                  <a:ext uri="{0D108BD9-81ED-4DB2-BD59-A6C34878D82A}">
                    <a16:rowId xmlns:a16="http://schemas.microsoft.com/office/drawing/2014/main" val="10002"/>
                  </a:ext>
                </a:extLst>
              </a:tr>
              <a:tr h="370850">
                <a:tc>
                  <a:txBody>
                    <a:bodyPr/>
                    <a:lstStyle/>
                    <a:p>
                      <a:pPr marL="0" marR="0" lvl="0" indent="0" algn="ctr" rtl="0">
                        <a:spcBef>
                          <a:spcPts val="0"/>
                        </a:spcBef>
                        <a:spcAft>
                          <a:spcPts val="0"/>
                        </a:spcAft>
                        <a:buNone/>
                      </a:pPr>
                      <a:r>
                        <a:rPr lang="zh-TW" sz="2000"/>
                        <a:t>綜合高中</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F5FF"/>
                    </a:solidFill>
                  </a:tcPr>
                </a:tc>
                <a:tc>
                  <a:txBody>
                    <a:bodyPr/>
                    <a:lstStyle/>
                    <a:p>
                      <a:pPr marL="0" marR="0" lvl="0" indent="0" algn="ctr" rtl="0">
                        <a:spcBef>
                          <a:spcPts val="0"/>
                        </a:spcBef>
                        <a:spcAft>
                          <a:spcPts val="0"/>
                        </a:spcAft>
                        <a:buNone/>
                      </a:pPr>
                      <a:r>
                        <a:rPr lang="zh-TW" sz="2000" b="1">
                          <a:solidFill>
                            <a:srgbClr val="0070C0"/>
                          </a:solidFill>
                          <a:latin typeface="Microsoft JhengHei"/>
                          <a:ea typeface="Microsoft JhengHei"/>
                          <a:cs typeface="Microsoft JhengHei"/>
                          <a:sym typeface="Microsoft JhengHei"/>
                        </a:rPr>
                        <a:t>綜合型</a:t>
                      </a:r>
                      <a:r>
                        <a:rPr lang="zh-TW" sz="2000"/>
                        <a:t>高級中等學校</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F5FF"/>
                    </a:solidFill>
                  </a:tcPr>
                </a:tc>
                <a:tc>
                  <a:txBody>
                    <a:bodyPr/>
                    <a:lstStyle/>
                    <a:p>
                      <a:pPr marL="0" marR="0" lvl="0" indent="0" algn="l" rtl="0">
                        <a:spcBef>
                          <a:spcPts val="0"/>
                        </a:spcBef>
                        <a:spcAft>
                          <a:spcPts val="0"/>
                        </a:spcAft>
                        <a:buNone/>
                      </a:pPr>
                      <a:r>
                        <a:rPr lang="zh-TW" sz="1800"/>
                        <a:t>課程涵蓋基本學科及專業、實習課程，目標為輔導學生選修適性課程。</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F5FF"/>
                    </a:solidFill>
                  </a:tcPr>
                </a:tc>
                <a:extLst>
                  <a:ext uri="{0D108BD9-81ED-4DB2-BD59-A6C34878D82A}">
                    <a16:rowId xmlns:a16="http://schemas.microsoft.com/office/drawing/2014/main" val="10003"/>
                  </a:ext>
                </a:extLst>
              </a:tr>
              <a:tr h="370850">
                <a:tc>
                  <a:txBody>
                    <a:bodyPr/>
                    <a:lstStyle/>
                    <a:p>
                      <a:pPr marL="0" marR="0" lvl="0" indent="0" algn="ctr" rtl="0">
                        <a:spcBef>
                          <a:spcPts val="0"/>
                        </a:spcBef>
                        <a:spcAft>
                          <a:spcPts val="0"/>
                        </a:spcAft>
                        <a:buNone/>
                      </a:pPr>
                      <a:r>
                        <a:rPr lang="zh-TW" sz="2000"/>
                        <a:t>單科高中</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F5FF"/>
                    </a:solidFill>
                  </a:tcPr>
                </a:tc>
                <a:tc>
                  <a:txBody>
                    <a:bodyPr/>
                    <a:lstStyle/>
                    <a:p>
                      <a:pPr marL="0" marR="0" lvl="0" indent="0" algn="ctr" rtl="0">
                        <a:spcBef>
                          <a:spcPts val="0"/>
                        </a:spcBef>
                        <a:spcAft>
                          <a:spcPts val="0"/>
                        </a:spcAft>
                        <a:buNone/>
                      </a:pPr>
                      <a:r>
                        <a:rPr lang="zh-TW" sz="2000" b="1">
                          <a:solidFill>
                            <a:srgbClr val="7030A0"/>
                          </a:solidFill>
                        </a:rPr>
                        <a:t>單科型</a:t>
                      </a:r>
                      <a:r>
                        <a:rPr lang="zh-TW" sz="2000"/>
                        <a:t>高級中等學校</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F5FF"/>
                    </a:solidFill>
                  </a:tcPr>
                </a:tc>
                <a:tc>
                  <a:txBody>
                    <a:bodyPr/>
                    <a:lstStyle/>
                    <a:p>
                      <a:pPr marL="0" marR="0" lvl="0" indent="0" algn="l" rtl="0">
                        <a:spcBef>
                          <a:spcPts val="0"/>
                        </a:spcBef>
                        <a:spcAft>
                          <a:spcPts val="0"/>
                        </a:spcAft>
                        <a:buNone/>
                      </a:pPr>
                      <a:r>
                        <a:rPr lang="zh-TW" sz="1800"/>
                        <a:t>以特定學科領域為核心課程，目標是幫助學習性向明顯之學生繼續發展潛能。</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F5FF"/>
                    </a:solidFill>
                  </a:tcPr>
                </a:tc>
                <a:extLst>
                  <a:ext uri="{0D108BD9-81ED-4DB2-BD59-A6C34878D82A}">
                    <a16:rowId xmlns:a16="http://schemas.microsoft.com/office/drawing/2014/main" val="10004"/>
                  </a:ext>
                </a:extLst>
              </a:tr>
            </a:tbl>
          </a:graphicData>
        </a:graphic>
      </p:graphicFrame>
      <p:sp>
        <p:nvSpPr>
          <p:cNvPr id="161" name="Google Shape;161;p6"/>
          <p:cNvSpPr txBox="1">
            <a:spLocks noGrp="1"/>
          </p:cNvSpPr>
          <p:nvPr>
            <p:ph type="body" idx="1"/>
          </p:nvPr>
        </p:nvSpPr>
        <p:spPr>
          <a:xfrm>
            <a:off x="1525502" y="5576765"/>
            <a:ext cx="10058400" cy="82148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2720"/>
              <a:buNone/>
            </a:pPr>
            <a:r>
              <a:rPr lang="zh-TW" sz="3200" b="1">
                <a:latin typeface="Georgia"/>
                <a:ea typeface="Georgia"/>
                <a:cs typeface="Georgia"/>
                <a:sym typeface="Georgia"/>
              </a:rPr>
              <a:t>●103學年度起</a:t>
            </a:r>
            <a:r>
              <a:rPr lang="zh-TW" sz="3200" b="1">
                <a:solidFill>
                  <a:srgbClr val="00B050"/>
                </a:solidFill>
                <a:latin typeface="Microsoft JhengHei"/>
                <a:ea typeface="Microsoft JhengHei"/>
                <a:cs typeface="Microsoft JhengHei"/>
                <a:sym typeface="Microsoft JhengHei"/>
              </a:rPr>
              <a:t>技術型高中</a:t>
            </a:r>
            <a:r>
              <a:rPr lang="zh-TW" sz="3200" b="1">
                <a:latin typeface="Microsoft JhengHei"/>
                <a:ea typeface="Microsoft JhengHei"/>
                <a:cs typeface="Microsoft JhengHei"/>
                <a:sym typeface="Microsoft JhengHei"/>
              </a:rPr>
              <a:t>(五專前三年)全面免學費</a:t>
            </a:r>
            <a:endParaRPr sz="3200" b="1">
              <a:latin typeface="Microsoft JhengHei"/>
              <a:ea typeface="Microsoft JhengHei"/>
              <a:cs typeface="Microsoft JhengHei"/>
              <a:sym typeface="Microsoft JhengHei"/>
            </a:endParaRPr>
          </a:p>
          <a:p>
            <a:pPr marL="0" lvl="0" indent="0" algn="l" rtl="0">
              <a:lnSpc>
                <a:spcPct val="90000"/>
              </a:lnSpc>
              <a:spcBef>
                <a:spcPts val="0"/>
              </a:spcBef>
              <a:spcAft>
                <a:spcPts val="0"/>
              </a:spcAft>
              <a:buSzPts val="2720"/>
              <a:buNone/>
            </a:pPr>
            <a:r>
              <a:rPr lang="zh-TW" sz="3200" b="1">
                <a:solidFill>
                  <a:srgbClr val="FF0000"/>
                </a:solidFill>
                <a:latin typeface="Georgia"/>
                <a:ea typeface="Georgia"/>
                <a:cs typeface="Georgia"/>
                <a:sym typeface="Georgia"/>
              </a:rPr>
              <a:t>●113年2月起，高中高職全面免學費</a:t>
            </a:r>
            <a:endParaRPr sz="3200" b="1">
              <a:solidFill>
                <a:srgbClr val="FF0000"/>
              </a:solidFill>
              <a:latin typeface="Microsoft JhengHei"/>
              <a:ea typeface="Microsoft JhengHei"/>
              <a:cs typeface="Microsoft JhengHei"/>
              <a:sym typeface="Microsoft JhengHei"/>
            </a:endParaRPr>
          </a:p>
        </p:txBody>
      </p:sp>
      <p:sp>
        <p:nvSpPr>
          <p:cNvPr id="162" name="Google Shape;162;p6"/>
          <p:cNvSpPr/>
          <p:nvPr/>
        </p:nvSpPr>
        <p:spPr>
          <a:xfrm>
            <a:off x="1686315" y="4638881"/>
            <a:ext cx="4801314"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600" b="1" i="0" u="none" strike="noStrike" cap="none">
                <a:solidFill>
                  <a:srgbClr val="FF0000"/>
                </a:solidFill>
                <a:latin typeface="Trebuchet MS"/>
                <a:ea typeface="Trebuchet MS"/>
                <a:cs typeface="Trebuchet MS"/>
                <a:sym typeface="Trebuchet MS"/>
              </a:rPr>
              <a:t>十二年國教免學費政策</a:t>
            </a:r>
            <a:endParaRPr/>
          </a:p>
        </p:txBody>
      </p:sp>
      <p:pic>
        <p:nvPicPr>
          <p:cNvPr id="163" name="Google Shape;163;p6" descr="錢"/>
          <p:cNvPicPr preferRelativeResize="0"/>
          <p:nvPr/>
        </p:nvPicPr>
        <p:blipFill rotWithShape="1">
          <a:blip r:embed="rId3">
            <a:alphaModFix/>
          </a:blip>
          <a:srcRect/>
          <a:stretch/>
        </p:blipFill>
        <p:spPr>
          <a:xfrm>
            <a:off x="6773603" y="4352445"/>
            <a:ext cx="1219201" cy="1219201"/>
          </a:xfrm>
          <a:prstGeom prst="rect">
            <a:avLst/>
          </a:prstGeom>
          <a:noFill/>
          <a:ln>
            <a:noFill/>
          </a:ln>
        </p:spPr>
      </p:pic>
      <p:sp>
        <p:nvSpPr>
          <p:cNvPr id="164" name="Google Shape;164;p6"/>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ltLang="zh-TW"/>
              <a:t>4</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28"/>
        <p:cNvGrpSpPr/>
        <p:nvPr/>
      </p:nvGrpSpPr>
      <p:grpSpPr>
        <a:xfrm>
          <a:off x="0" y="0"/>
          <a:ext cx="0" cy="0"/>
          <a:chOff x="0" y="0"/>
          <a:chExt cx="0" cy="0"/>
        </a:xfrm>
      </p:grpSpPr>
      <p:sp>
        <p:nvSpPr>
          <p:cNvPr id="829" name="Google Shape;829;p44"/>
          <p:cNvSpPr txBox="1">
            <a:spLocks noGrp="1"/>
          </p:cNvSpPr>
          <p:nvPr>
            <p:ph type="title"/>
          </p:nvPr>
        </p:nvSpPr>
        <p:spPr>
          <a:xfrm>
            <a:off x="1066800" y="285480"/>
            <a:ext cx="10058400" cy="1081121"/>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Georgia"/>
              <a:buNone/>
            </a:pPr>
            <a:r>
              <a:rPr lang="zh-TW"/>
              <a:t>臺北市優先免試入學核心精神</a:t>
            </a:r>
            <a:endParaRPr/>
          </a:p>
        </p:txBody>
      </p:sp>
      <p:sp>
        <p:nvSpPr>
          <p:cNvPr id="830" name="Google Shape;830;p44"/>
          <p:cNvSpPr txBox="1"/>
          <p:nvPr/>
        </p:nvSpPr>
        <p:spPr>
          <a:xfrm>
            <a:off x="2965584" y="2059308"/>
            <a:ext cx="6260831" cy="2355460"/>
          </a:xfrm>
          <a:prstGeom prst="rect">
            <a:avLst/>
          </a:prstGeom>
          <a:noFill/>
          <a:ln>
            <a:noFill/>
          </a:ln>
        </p:spPr>
        <p:txBody>
          <a:bodyPr spcFirstLastPara="1" wrap="square" lIns="91425" tIns="45700" rIns="91425" bIns="45700" anchor="t" anchorCtr="0">
            <a:normAutofit/>
          </a:bodyPr>
          <a:lstStyle/>
          <a:p>
            <a:pPr marL="182880" marR="0" lvl="0" indent="-182880" algn="l" rtl="0">
              <a:lnSpc>
                <a:spcPct val="90000"/>
              </a:lnSpc>
              <a:spcBef>
                <a:spcPts val="0"/>
              </a:spcBef>
              <a:spcAft>
                <a:spcPts val="0"/>
              </a:spcAft>
              <a:buClr>
                <a:schemeClr val="dk1"/>
              </a:buClr>
              <a:buSzPts val="2720"/>
              <a:buFont typeface="Noto Sans Symbols"/>
              <a:buChar char="●"/>
            </a:pPr>
            <a:r>
              <a:rPr lang="zh-TW" sz="3200">
                <a:solidFill>
                  <a:schemeClr val="dk1"/>
                </a:solidFill>
                <a:latin typeface="Microsoft JhengHei"/>
                <a:ea typeface="Microsoft JhengHei"/>
                <a:cs typeface="Microsoft JhengHei"/>
                <a:sym typeface="Microsoft JhengHei"/>
              </a:rPr>
              <a:t>臺北市國中應屆畢業生選擇</a:t>
            </a:r>
            <a:endParaRPr sz="3200">
              <a:solidFill>
                <a:schemeClr val="dk1"/>
              </a:solidFill>
              <a:latin typeface="Microsoft JhengHei"/>
              <a:ea typeface="Microsoft JhengHei"/>
              <a:cs typeface="Microsoft JhengHei"/>
              <a:sym typeface="Microsoft JhengHei"/>
            </a:endParaRPr>
          </a:p>
          <a:p>
            <a:pPr marL="0" marR="0" lvl="0" indent="0" algn="l" rtl="0">
              <a:lnSpc>
                <a:spcPct val="90000"/>
              </a:lnSpc>
              <a:spcBef>
                <a:spcPts val="1200"/>
              </a:spcBef>
              <a:spcAft>
                <a:spcPts val="0"/>
              </a:spcAft>
              <a:buClr>
                <a:schemeClr val="dk1"/>
              </a:buClr>
              <a:buSzPts val="2720"/>
              <a:buFont typeface="Noto Sans Symbols"/>
              <a:buNone/>
            </a:pPr>
            <a:r>
              <a:rPr lang="zh-TW" sz="3200" b="1">
                <a:solidFill>
                  <a:srgbClr val="FF0000"/>
                </a:solidFill>
                <a:latin typeface="Microsoft JhengHei"/>
                <a:ea typeface="Microsoft JhengHei"/>
                <a:cs typeface="Microsoft JhengHei"/>
                <a:sym typeface="Microsoft JhengHei"/>
              </a:rPr>
              <a:t>   單一志願</a:t>
            </a:r>
            <a:r>
              <a:rPr lang="zh-TW" sz="3200">
                <a:solidFill>
                  <a:schemeClr val="dk1"/>
                </a:solidFill>
                <a:latin typeface="Microsoft JhengHei"/>
                <a:ea typeface="Microsoft JhengHei"/>
                <a:cs typeface="Microsoft JhengHei"/>
                <a:sym typeface="Microsoft JhengHei"/>
              </a:rPr>
              <a:t>優先免試入學。</a:t>
            </a:r>
            <a:endParaRPr sz="3200">
              <a:solidFill>
                <a:schemeClr val="dk1"/>
              </a:solidFill>
              <a:latin typeface="Microsoft JhengHei"/>
              <a:ea typeface="Microsoft JhengHei"/>
              <a:cs typeface="Microsoft JhengHei"/>
              <a:sym typeface="Microsoft JhengHei"/>
            </a:endParaRPr>
          </a:p>
          <a:p>
            <a:pPr marL="182880" marR="0" lvl="0" indent="-182880" algn="l" rtl="0">
              <a:lnSpc>
                <a:spcPct val="90000"/>
              </a:lnSpc>
              <a:spcBef>
                <a:spcPts val="1200"/>
              </a:spcBef>
              <a:spcAft>
                <a:spcPts val="0"/>
              </a:spcAft>
              <a:buClr>
                <a:schemeClr val="dk1"/>
              </a:buClr>
              <a:buSzPts val="2720"/>
              <a:buFont typeface="Noto Sans Symbols"/>
              <a:buChar char="●"/>
            </a:pPr>
            <a:r>
              <a:rPr lang="zh-TW" sz="3200">
                <a:solidFill>
                  <a:schemeClr val="dk1"/>
                </a:solidFill>
                <a:latin typeface="Microsoft JhengHei"/>
                <a:ea typeface="Microsoft JhengHei"/>
                <a:cs typeface="Microsoft JhengHei"/>
                <a:sym typeface="Microsoft JhengHei"/>
              </a:rPr>
              <a:t>鼓勵</a:t>
            </a:r>
            <a:r>
              <a:rPr lang="zh-TW" sz="3200" b="1">
                <a:solidFill>
                  <a:srgbClr val="FF0000"/>
                </a:solidFill>
                <a:latin typeface="Microsoft JhengHei"/>
                <a:ea typeface="Microsoft JhengHei"/>
                <a:cs typeface="Microsoft JhengHei"/>
                <a:sym typeface="Microsoft JhengHei"/>
              </a:rPr>
              <a:t>就近入學</a:t>
            </a:r>
            <a:r>
              <a:rPr lang="zh-TW" sz="3200">
                <a:solidFill>
                  <a:schemeClr val="dk1"/>
                </a:solidFill>
                <a:latin typeface="Microsoft JhengHei"/>
                <a:ea typeface="Microsoft JhengHei"/>
                <a:cs typeface="Microsoft JhengHei"/>
                <a:sym typeface="Microsoft JhengHei"/>
              </a:rPr>
              <a:t>。</a:t>
            </a:r>
            <a:endParaRPr sz="3200">
              <a:solidFill>
                <a:schemeClr val="dk1"/>
              </a:solidFill>
              <a:latin typeface="Microsoft JhengHei"/>
              <a:ea typeface="Microsoft JhengHei"/>
              <a:cs typeface="Microsoft JhengHei"/>
              <a:sym typeface="Microsoft JhengHei"/>
            </a:endParaRPr>
          </a:p>
        </p:txBody>
      </p:sp>
      <p:pic>
        <p:nvPicPr>
          <p:cNvPr id="831" name="Google Shape;831;p44" descr="有圖釘的地圖"/>
          <p:cNvPicPr preferRelativeResize="0"/>
          <p:nvPr/>
        </p:nvPicPr>
        <p:blipFill rotWithShape="1">
          <a:blip r:embed="rId3">
            <a:alphaModFix/>
          </a:blip>
          <a:srcRect/>
          <a:stretch/>
        </p:blipFill>
        <p:spPr>
          <a:xfrm>
            <a:off x="9224392" y="4245362"/>
            <a:ext cx="1900808" cy="1900808"/>
          </a:xfrm>
          <a:prstGeom prst="rect">
            <a:avLst/>
          </a:prstGeom>
          <a:noFill/>
          <a:ln>
            <a:noFill/>
          </a:ln>
        </p:spPr>
      </p:pic>
      <p:sp>
        <p:nvSpPr>
          <p:cNvPr id="832" name="Google Shape;832;p44"/>
          <p:cNvSpPr txBox="1"/>
          <p:nvPr/>
        </p:nvSpPr>
        <p:spPr>
          <a:xfrm>
            <a:off x="1038683" y="4676418"/>
            <a:ext cx="7943272" cy="1631216"/>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rgbClr val="0070C0"/>
              </a:buClr>
              <a:buSzPts val="2000"/>
              <a:buFont typeface="Georgia"/>
              <a:buAutoNum type="arabicPeriod"/>
            </a:pPr>
            <a:r>
              <a:rPr lang="zh-TW" sz="2000">
                <a:solidFill>
                  <a:srgbClr val="0070C0"/>
                </a:solidFill>
                <a:latin typeface="Microsoft JhengHei"/>
                <a:ea typeface="Microsoft JhengHei"/>
                <a:cs typeface="Microsoft JhengHei"/>
                <a:sym typeface="Microsoft JhengHei"/>
              </a:rPr>
              <a:t>促進區域教育機會均等，鼓勵</a:t>
            </a:r>
            <a:r>
              <a:rPr lang="zh-TW" sz="2000" b="1">
                <a:solidFill>
                  <a:srgbClr val="0070C0"/>
                </a:solidFill>
                <a:latin typeface="Microsoft JhengHei"/>
                <a:ea typeface="Microsoft JhengHei"/>
                <a:cs typeface="Microsoft JhengHei"/>
                <a:sym typeface="Microsoft JhengHei"/>
              </a:rPr>
              <a:t>就近入學</a:t>
            </a:r>
            <a:r>
              <a:rPr lang="zh-TW" sz="2000">
                <a:solidFill>
                  <a:srgbClr val="0070C0"/>
                </a:solidFill>
                <a:latin typeface="Microsoft JhengHei"/>
                <a:ea typeface="Microsoft JhengHei"/>
                <a:cs typeface="Microsoft JhengHei"/>
                <a:sym typeface="Microsoft JhengHei"/>
              </a:rPr>
              <a:t>，或照顧弱勢學生就學權益，滿足學生適性入學需求，提供家長教育選擇機會。</a:t>
            </a:r>
            <a:endParaRPr sz="2000">
              <a:solidFill>
                <a:srgbClr val="0070C0"/>
              </a:solidFill>
              <a:latin typeface="Microsoft JhengHei"/>
              <a:ea typeface="Microsoft JhengHei"/>
              <a:cs typeface="Microsoft JhengHei"/>
              <a:sym typeface="Microsoft JhengHei"/>
            </a:endParaRPr>
          </a:p>
          <a:p>
            <a:pPr marL="457200" marR="0" lvl="0" indent="-457200" algn="l" rtl="0">
              <a:spcBef>
                <a:spcPts val="0"/>
              </a:spcBef>
              <a:spcAft>
                <a:spcPts val="0"/>
              </a:spcAft>
              <a:buClr>
                <a:srgbClr val="0070C0"/>
              </a:buClr>
              <a:buSzPts val="2000"/>
              <a:buFont typeface="Georgia"/>
              <a:buAutoNum type="arabicPeriod"/>
            </a:pPr>
            <a:r>
              <a:rPr lang="zh-TW" sz="2000">
                <a:solidFill>
                  <a:srgbClr val="0070C0"/>
                </a:solidFill>
                <a:latin typeface="Microsoft JhengHei"/>
                <a:ea typeface="Microsoft JhengHei"/>
                <a:cs typeface="Microsoft JhengHei"/>
                <a:sym typeface="Microsoft JhengHei"/>
              </a:rPr>
              <a:t>開發學生多元能力，激發學生潛力，導引學生</a:t>
            </a:r>
            <a:r>
              <a:rPr lang="zh-TW" sz="2000" b="1">
                <a:solidFill>
                  <a:srgbClr val="0070C0"/>
                </a:solidFill>
                <a:latin typeface="Microsoft JhengHei"/>
                <a:ea typeface="Microsoft JhengHei"/>
                <a:cs typeface="Microsoft JhengHei"/>
                <a:sym typeface="Microsoft JhengHei"/>
              </a:rPr>
              <a:t>適性發展</a:t>
            </a:r>
            <a:r>
              <a:rPr lang="zh-TW" sz="2000">
                <a:solidFill>
                  <a:srgbClr val="0070C0"/>
                </a:solidFill>
                <a:latin typeface="Microsoft JhengHei"/>
                <a:ea typeface="Microsoft JhengHei"/>
                <a:cs typeface="Microsoft JhengHei"/>
                <a:sym typeface="Microsoft JhengHei"/>
              </a:rPr>
              <a:t>。</a:t>
            </a:r>
            <a:endParaRPr sz="2000">
              <a:solidFill>
                <a:srgbClr val="0070C0"/>
              </a:solidFill>
              <a:latin typeface="Microsoft JhengHei"/>
              <a:ea typeface="Microsoft JhengHei"/>
              <a:cs typeface="Microsoft JhengHei"/>
              <a:sym typeface="Microsoft JhengHei"/>
            </a:endParaRPr>
          </a:p>
          <a:p>
            <a:pPr marL="457200" marR="0" lvl="0" indent="-457200" algn="l" rtl="0">
              <a:spcBef>
                <a:spcPts val="0"/>
              </a:spcBef>
              <a:spcAft>
                <a:spcPts val="0"/>
              </a:spcAft>
              <a:buClr>
                <a:srgbClr val="0070C0"/>
              </a:buClr>
              <a:buSzPts val="2000"/>
              <a:buFont typeface="Georgia"/>
              <a:buAutoNum type="arabicPeriod"/>
            </a:pPr>
            <a:r>
              <a:rPr lang="zh-TW" sz="2000">
                <a:solidFill>
                  <a:srgbClr val="0070C0"/>
                </a:solidFill>
                <a:latin typeface="Microsoft JhengHei"/>
                <a:ea typeface="Microsoft JhengHei"/>
                <a:cs typeface="Microsoft JhengHei"/>
                <a:sym typeface="Microsoft JhengHei"/>
              </a:rPr>
              <a:t>鼓勵學校發展校本特色，</a:t>
            </a:r>
            <a:r>
              <a:rPr lang="zh-TW" sz="2000" b="1">
                <a:solidFill>
                  <a:srgbClr val="0070C0"/>
                </a:solidFill>
                <a:latin typeface="Microsoft JhengHei"/>
                <a:ea typeface="Microsoft JhengHei"/>
                <a:cs typeface="Microsoft JhengHei"/>
                <a:sym typeface="Microsoft JhengHei"/>
              </a:rPr>
              <a:t>留住社區優秀學生</a:t>
            </a:r>
            <a:r>
              <a:rPr lang="zh-TW" sz="2000">
                <a:solidFill>
                  <a:srgbClr val="0070C0"/>
                </a:solidFill>
                <a:latin typeface="Microsoft JhengHei"/>
                <a:ea typeface="Microsoft JhengHei"/>
                <a:cs typeface="Microsoft JhengHei"/>
                <a:sym typeface="Microsoft JhengHei"/>
              </a:rPr>
              <a:t>，獲取學生家長之辦學特色認同。</a:t>
            </a:r>
            <a:endParaRPr sz="2000">
              <a:solidFill>
                <a:srgbClr val="0070C0"/>
              </a:solidFill>
              <a:latin typeface="Microsoft JhengHei"/>
              <a:ea typeface="Microsoft JhengHei"/>
              <a:cs typeface="Microsoft JhengHei"/>
              <a:sym typeface="Microsoft JhengHei"/>
            </a:endParaRPr>
          </a:p>
        </p:txBody>
      </p:sp>
      <p:sp>
        <p:nvSpPr>
          <p:cNvPr id="833" name="Google Shape;833;p44"/>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ltLang="zh-TW"/>
              <a:t>40</a:t>
            </a:fld>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內容版面配置區 2"/>
          <p:cNvSpPr>
            <a:spLocks noGrp="1"/>
          </p:cNvSpPr>
          <p:nvPr>
            <p:ph idx="1"/>
          </p:nvPr>
        </p:nvSpPr>
        <p:spPr>
          <a:xfrm>
            <a:off x="2055812" y="1573741"/>
            <a:ext cx="8080375" cy="4103688"/>
          </a:xfrm>
        </p:spPr>
        <p:txBody>
          <a:bodyPr/>
          <a:lstStyle/>
          <a:p>
            <a:r>
              <a:rPr kumimoji="1" lang="zh-TW" altLang="en-US" sz="3200" b="1" dirty="0">
                <a:solidFill>
                  <a:srgbClr val="FF0000"/>
                </a:solidFill>
                <a:latin typeface="標楷體" panose="03000509000000000000" pitchFamily="65" charset="-120"/>
                <a:ea typeface="標楷體" panose="03000509000000000000" pitchFamily="65" charset="-120"/>
              </a:rPr>
              <a:t>僅限應屆畢業生</a:t>
            </a:r>
            <a:endParaRPr kumimoji="1" lang="en-US" altLang="zh-TW" sz="3200" b="1" dirty="0">
              <a:solidFill>
                <a:srgbClr val="FF0000"/>
              </a:solidFill>
              <a:latin typeface="標楷體" panose="03000509000000000000" pitchFamily="65" charset="-120"/>
              <a:ea typeface="標楷體" panose="03000509000000000000" pitchFamily="65" charset="-120"/>
            </a:endParaRPr>
          </a:p>
          <a:p>
            <a:r>
              <a:rPr kumimoji="1" lang="zh-TW" altLang="en-US" sz="3200" b="1" dirty="0">
                <a:solidFill>
                  <a:srgbClr val="FF0000"/>
                </a:solidFill>
                <a:latin typeface="標楷體" panose="03000509000000000000" pitchFamily="65" charset="-120"/>
                <a:ea typeface="標楷體" panose="03000509000000000000" pitchFamily="65" charset="-120"/>
              </a:rPr>
              <a:t>臺北市</a:t>
            </a:r>
            <a:r>
              <a:rPr kumimoji="1" lang="zh-TW" altLang="en-US" sz="3200" b="1" dirty="0">
                <a:solidFill>
                  <a:srgbClr val="3333FF"/>
                </a:solidFill>
                <a:latin typeface="標楷體" panose="03000509000000000000" pitchFamily="65" charset="-120"/>
                <a:ea typeface="標楷體" panose="03000509000000000000" pitchFamily="65" charset="-120"/>
              </a:rPr>
              <a:t>公私立高級中等學校，提報該校免試入學總名額之</a:t>
            </a:r>
            <a:r>
              <a:rPr kumimoji="1" lang="en-US" altLang="zh-TW" sz="3200" b="1" dirty="0">
                <a:solidFill>
                  <a:srgbClr val="FF0000"/>
                </a:solidFill>
                <a:latin typeface="標楷體" panose="03000509000000000000" pitchFamily="65" charset="-120"/>
                <a:ea typeface="標楷體" panose="03000509000000000000" pitchFamily="65" charset="-120"/>
              </a:rPr>
              <a:t>5%~30%</a:t>
            </a:r>
            <a:r>
              <a:rPr kumimoji="1" lang="zh-TW" altLang="en-US" sz="3200" b="1" dirty="0">
                <a:solidFill>
                  <a:srgbClr val="3333FF"/>
                </a:solidFill>
                <a:latin typeface="標楷體" panose="03000509000000000000" pitchFamily="65" charset="-120"/>
                <a:ea typeface="標楷體" panose="03000509000000000000" pitchFamily="65" charset="-120"/>
              </a:rPr>
              <a:t>。</a:t>
            </a:r>
          </a:p>
          <a:p>
            <a:pPr>
              <a:spcBef>
                <a:spcPts val="600"/>
              </a:spcBef>
            </a:pPr>
            <a:r>
              <a:rPr kumimoji="1" lang="zh-TW" altLang="en-US" sz="3200" b="1" dirty="0">
                <a:solidFill>
                  <a:srgbClr val="FF0000"/>
                </a:solidFill>
                <a:latin typeface="標楷體" panose="03000509000000000000" pitchFamily="65" charset="-120"/>
                <a:ea typeface="標楷體" panose="03000509000000000000" pitchFamily="65" charset="-120"/>
              </a:rPr>
              <a:t>第一類優免</a:t>
            </a:r>
            <a:r>
              <a:rPr kumimoji="1" lang="zh-TW" altLang="en-US" sz="3200" b="1" dirty="0">
                <a:solidFill>
                  <a:srgbClr val="3333FF"/>
                </a:solidFill>
                <a:latin typeface="標楷體" panose="03000509000000000000" pitchFamily="65" charset="-120"/>
                <a:ea typeface="標楷體" panose="03000509000000000000" pitchFamily="65" charset="-120"/>
              </a:rPr>
              <a:t>：計本市</a:t>
            </a:r>
            <a:r>
              <a:rPr kumimoji="1" lang="en-US" altLang="zh-TW" sz="3200" b="1" dirty="0">
                <a:solidFill>
                  <a:srgbClr val="3333FF"/>
                </a:solidFill>
                <a:latin typeface="標楷體" panose="03000509000000000000" pitchFamily="65" charset="-120"/>
                <a:ea typeface="標楷體" panose="03000509000000000000" pitchFamily="65" charset="-120"/>
              </a:rPr>
              <a:t>18</a:t>
            </a:r>
            <a:r>
              <a:rPr kumimoji="1" lang="zh-TW" altLang="en-US" sz="3200" b="1" dirty="0">
                <a:solidFill>
                  <a:srgbClr val="3333FF"/>
                </a:solidFill>
                <a:latin typeface="標楷體" panose="03000509000000000000" pitchFamily="65" charset="-120"/>
                <a:ea typeface="標楷體" panose="03000509000000000000" pitchFamily="65" charset="-120"/>
              </a:rPr>
              <a:t>所私立學校</a:t>
            </a:r>
            <a:r>
              <a:rPr kumimoji="1" lang="en-US" altLang="zh-TW" sz="3200" b="1" dirty="0">
                <a:solidFill>
                  <a:srgbClr val="3333FF"/>
                </a:solidFill>
                <a:latin typeface="標楷體" panose="03000509000000000000" pitchFamily="65" charset="-120"/>
                <a:ea typeface="標楷體" panose="03000509000000000000" pitchFamily="65" charset="-120"/>
              </a:rPr>
              <a:t>(</a:t>
            </a:r>
            <a:r>
              <a:rPr kumimoji="1" lang="zh-TW" altLang="en-US" sz="3200" b="1" dirty="0">
                <a:solidFill>
                  <a:srgbClr val="3333FF"/>
                </a:solidFill>
                <a:latin typeface="標楷體" panose="03000509000000000000" pitchFamily="65" charset="-120"/>
                <a:ea typeface="標楷體" panose="03000509000000000000" pitchFamily="65" charset="-120"/>
              </a:rPr>
              <a:t>含進修部及進修學校</a:t>
            </a:r>
            <a:r>
              <a:rPr kumimoji="1" lang="en-US" altLang="zh-TW" sz="3200" b="1" dirty="0">
                <a:solidFill>
                  <a:srgbClr val="3333FF"/>
                </a:solidFill>
                <a:latin typeface="標楷體" panose="03000509000000000000" pitchFamily="65" charset="-120"/>
                <a:ea typeface="標楷體" panose="03000509000000000000" pitchFamily="65" charset="-120"/>
              </a:rPr>
              <a:t>)</a:t>
            </a:r>
            <a:r>
              <a:rPr kumimoji="1" lang="zh-TW" altLang="en-US" sz="3200" b="1" dirty="0">
                <a:solidFill>
                  <a:srgbClr val="3333FF"/>
                </a:solidFill>
                <a:latin typeface="標楷體" panose="03000509000000000000" pitchFamily="65" charset="-120"/>
                <a:ea typeface="標楷體" panose="03000509000000000000" pitchFamily="65" charset="-120"/>
              </a:rPr>
              <a:t>。</a:t>
            </a:r>
          </a:p>
          <a:p>
            <a:pPr>
              <a:spcBef>
                <a:spcPts val="600"/>
              </a:spcBef>
            </a:pPr>
            <a:r>
              <a:rPr kumimoji="1" lang="zh-TW" altLang="en-US" sz="3200" b="1" dirty="0">
                <a:solidFill>
                  <a:srgbClr val="FF0000"/>
                </a:solidFill>
                <a:latin typeface="標楷體" panose="03000509000000000000" pitchFamily="65" charset="-120"/>
                <a:ea typeface="標楷體" panose="03000509000000000000" pitchFamily="65" charset="-120"/>
              </a:rPr>
              <a:t>第二類優免</a:t>
            </a:r>
            <a:r>
              <a:rPr kumimoji="1" lang="zh-TW" altLang="en-US" sz="3200" b="1" dirty="0">
                <a:solidFill>
                  <a:srgbClr val="3333FF"/>
                </a:solidFill>
                <a:latin typeface="標楷體" panose="03000509000000000000" pitchFamily="65" charset="-120"/>
                <a:ea typeface="標楷體" panose="03000509000000000000" pitchFamily="65" charset="-120"/>
              </a:rPr>
              <a:t>：計本市</a:t>
            </a:r>
            <a:r>
              <a:rPr kumimoji="1" lang="en-US" altLang="zh-TW" sz="3200" b="1" dirty="0">
                <a:solidFill>
                  <a:srgbClr val="3333FF"/>
                </a:solidFill>
                <a:latin typeface="標楷體" panose="03000509000000000000" pitchFamily="65" charset="-120"/>
                <a:ea typeface="標楷體" panose="03000509000000000000" pitchFamily="65" charset="-120"/>
              </a:rPr>
              <a:t>39</a:t>
            </a:r>
            <a:r>
              <a:rPr kumimoji="1" lang="zh-TW" altLang="en-US" sz="3200" b="1" dirty="0">
                <a:solidFill>
                  <a:srgbClr val="3333FF"/>
                </a:solidFill>
                <a:latin typeface="標楷體" panose="03000509000000000000" pitchFamily="65" charset="-120"/>
                <a:ea typeface="標楷體" panose="03000509000000000000" pitchFamily="65" charset="-120"/>
              </a:rPr>
              <a:t>所公、私立學校</a:t>
            </a:r>
            <a:r>
              <a:rPr kumimoji="1" lang="en-US" altLang="zh-TW" sz="3200" b="1" dirty="0">
                <a:solidFill>
                  <a:srgbClr val="3333FF"/>
                </a:solidFill>
                <a:latin typeface="標楷體" panose="03000509000000000000" pitchFamily="65" charset="-120"/>
                <a:ea typeface="標楷體" panose="03000509000000000000" pitchFamily="65" charset="-120"/>
              </a:rPr>
              <a:t>(</a:t>
            </a:r>
            <a:r>
              <a:rPr kumimoji="1" lang="zh-TW" altLang="en-US" sz="3200" b="1" dirty="0">
                <a:solidFill>
                  <a:srgbClr val="3333FF"/>
                </a:solidFill>
                <a:latin typeface="標楷體" panose="03000509000000000000" pitchFamily="65" charset="-120"/>
                <a:ea typeface="標楷體" panose="03000509000000000000" pitchFamily="65" charset="-120"/>
              </a:rPr>
              <a:t>含進修部</a:t>
            </a:r>
            <a:r>
              <a:rPr kumimoji="1" lang="en-US" altLang="zh-TW" sz="3200" b="1" dirty="0">
                <a:solidFill>
                  <a:srgbClr val="3333FF"/>
                </a:solidFill>
                <a:latin typeface="標楷體" panose="03000509000000000000" pitchFamily="65" charset="-120"/>
                <a:ea typeface="標楷體" panose="03000509000000000000" pitchFamily="65" charset="-120"/>
              </a:rPr>
              <a:t>)</a:t>
            </a:r>
            <a:r>
              <a:rPr kumimoji="1" lang="zh-TW" altLang="en-US" sz="3200" b="1" dirty="0">
                <a:solidFill>
                  <a:srgbClr val="3333FF"/>
                </a:solidFill>
                <a:latin typeface="標楷體" panose="03000509000000000000" pitchFamily="65" charset="-120"/>
                <a:ea typeface="標楷體" panose="03000509000000000000" pitchFamily="65" charset="-120"/>
              </a:rPr>
              <a:t>。</a:t>
            </a:r>
          </a:p>
        </p:txBody>
      </p:sp>
      <p:grpSp>
        <p:nvGrpSpPr>
          <p:cNvPr id="53251" name="群組 6"/>
          <p:cNvGrpSpPr>
            <a:grpSpLocks/>
          </p:cNvGrpSpPr>
          <p:nvPr/>
        </p:nvGrpSpPr>
        <p:grpSpPr bwMode="auto">
          <a:xfrm>
            <a:off x="1930400" y="115889"/>
            <a:ext cx="8331200" cy="1055687"/>
            <a:chOff x="165216" y="-1927735"/>
            <a:chExt cx="8257923" cy="964646"/>
          </a:xfrm>
        </p:grpSpPr>
        <p:sp>
          <p:nvSpPr>
            <p:cNvPr id="6" name="圓角矩形 5"/>
            <p:cNvSpPr/>
            <p:nvPr/>
          </p:nvSpPr>
          <p:spPr>
            <a:xfrm>
              <a:off x="193540" y="-1927735"/>
              <a:ext cx="8229599" cy="964646"/>
            </a:xfrm>
            <a:prstGeom prst="roundRect">
              <a:avLst/>
            </a:prstGeom>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7" name="圓角矩形 4"/>
            <p:cNvSpPr/>
            <p:nvPr/>
          </p:nvSpPr>
          <p:spPr>
            <a:xfrm>
              <a:off x="165216" y="-1879866"/>
              <a:ext cx="8037628" cy="868908"/>
            </a:xfrm>
            <a:prstGeom prst="rect">
              <a:avLst/>
            </a:prstGeom>
          </p:spPr>
          <p:style>
            <a:lnRef idx="0">
              <a:scrgbClr r="0" g="0" b="0"/>
            </a:lnRef>
            <a:fillRef idx="0">
              <a:scrgbClr r="0" g="0" b="0"/>
            </a:fillRef>
            <a:effectRef idx="0">
              <a:scrgbClr r="0" g="0" b="0"/>
            </a:effectRef>
            <a:fontRef idx="minor">
              <a:schemeClr val="lt1"/>
            </a:fontRef>
          </p:style>
          <p:txBody>
            <a:bodyPr lIns="148590" tIns="148590" rIns="148590" bIns="148590" anchor="ctr"/>
            <a:lstStyle/>
            <a:p>
              <a:pPr marL="0" marR="0" lvl="0" indent="0" algn="ctr" defTabSz="1733550" rtl="0" eaLnBrk="1" fontAlgn="auto" latinLnBrk="0" hangingPunct="1">
                <a:lnSpc>
                  <a:spcPct val="100000"/>
                </a:lnSpc>
                <a:spcBef>
                  <a:spcPts val="0"/>
                </a:spcBef>
                <a:spcAft>
                  <a:spcPct val="35000"/>
                </a:spcAft>
                <a:buClrTx/>
                <a:buSzTx/>
                <a:buFontTx/>
                <a:buNone/>
                <a:tabLst/>
                <a:defRPr/>
              </a:pPr>
              <a:r>
                <a:rPr kumimoji="0" lang="zh-TW" altLang="en-US" sz="4000" b="1" i="0" u="none" strike="noStrike" kern="1200" cap="none" spc="0" normalizeH="0" baseline="0" noProof="0" dirty="0">
                  <a:ln>
                    <a:noFill/>
                  </a:ln>
                  <a:solidFill>
                    <a:srgbClr val="FFFFFF"/>
                  </a:solidFill>
                  <a:effectLst/>
                  <a:uLnTx/>
                  <a:uFillTx/>
                  <a:latin typeface="標楷體" pitchFamily="65" charset="-120"/>
                  <a:ea typeface="標楷體" pitchFamily="65" charset="-120"/>
                  <a:cs typeface="BiauKai"/>
                </a:rPr>
                <a:t>臺北市優先免試入學重點</a:t>
              </a:r>
              <a:r>
                <a:rPr kumimoji="0" lang="en-US" altLang="zh-TW" sz="4000" b="1" i="0" u="none" strike="noStrike" kern="1200" cap="none" spc="0" normalizeH="0" baseline="0" noProof="0" dirty="0">
                  <a:ln>
                    <a:noFill/>
                  </a:ln>
                  <a:solidFill>
                    <a:srgbClr val="FFFFFF"/>
                  </a:solidFill>
                  <a:effectLst/>
                  <a:uLnTx/>
                  <a:uFillTx/>
                  <a:latin typeface="標楷體" pitchFamily="65" charset="-120"/>
                  <a:ea typeface="標楷體" pitchFamily="65" charset="-120"/>
                  <a:cs typeface="BiauKai"/>
                </a:rPr>
                <a:t>1/2</a:t>
              </a:r>
              <a:endParaRPr kumimoji="0" lang="zh-TW" altLang="en-US" sz="4000" b="1" i="0" u="none" strike="noStrike" kern="1200" cap="none" spc="0" normalizeH="0" baseline="0" noProof="0" dirty="0">
                <a:ln>
                  <a:noFill/>
                </a:ln>
                <a:solidFill>
                  <a:srgbClr val="FFFFFF"/>
                </a:solidFill>
                <a:effectLst/>
                <a:uLnTx/>
                <a:uFillTx/>
                <a:latin typeface="標楷體" pitchFamily="65" charset="-120"/>
                <a:ea typeface="標楷體" pitchFamily="65" charset="-120"/>
                <a:cs typeface="BiauKai"/>
              </a:endParaRPr>
            </a:p>
          </p:txBody>
        </p:sp>
      </p:grpSp>
    </p:spTree>
  </p:cSld>
  <p:clrMapOvr>
    <a:masterClrMapping/>
  </p:clrMapOvr>
  <p:transition spd="med">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內容版面配置區 2"/>
          <p:cNvSpPr>
            <a:spLocks noGrp="1"/>
          </p:cNvSpPr>
          <p:nvPr>
            <p:ph idx="1"/>
          </p:nvPr>
        </p:nvSpPr>
        <p:spPr>
          <a:xfrm>
            <a:off x="1524000" y="1393825"/>
            <a:ext cx="9036050" cy="3384550"/>
          </a:xfrm>
        </p:spPr>
        <p:txBody>
          <a:bodyPr/>
          <a:lstStyle/>
          <a:p>
            <a:r>
              <a:rPr kumimoji="1" altLang="en-US" sz="3600" b="1">
                <a:solidFill>
                  <a:srgbClr val="FF0000"/>
                </a:solidFill>
                <a:latin typeface="標楷體" panose="03000509000000000000" pitchFamily="65" charset="-120"/>
                <a:ea typeface="標楷體" panose="03000509000000000000" pitchFamily="65" charset="-120"/>
              </a:rPr>
              <a:t>臺北市國中應屆畢業生</a:t>
            </a:r>
            <a:r>
              <a:rPr kumimoji="1" altLang="en-US" sz="3600" b="1">
                <a:solidFill>
                  <a:srgbClr val="3333FF"/>
                </a:solidFill>
                <a:latin typeface="標楷體" panose="03000509000000000000" pitchFamily="65" charset="-120"/>
                <a:ea typeface="標楷體" panose="03000509000000000000" pitchFamily="65" charset="-120"/>
              </a:rPr>
              <a:t>選擇</a:t>
            </a:r>
            <a:r>
              <a:rPr kumimoji="1" altLang="en-US" sz="3600" b="1">
                <a:solidFill>
                  <a:srgbClr val="FF0000"/>
                </a:solidFill>
                <a:latin typeface="標楷體" panose="03000509000000000000" pitchFamily="65" charset="-120"/>
                <a:ea typeface="標楷體" panose="03000509000000000000" pitchFamily="65" charset="-120"/>
              </a:rPr>
              <a:t>單一志願學校參加</a:t>
            </a:r>
            <a:r>
              <a:rPr kumimoji="1" altLang="en-US" sz="3600" b="1">
                <a:solidFill>
                  <a:srgbClr val="3333FF"/>
                </a:solidFill>
                <a:latin typeface="標楷體" panose="03000509000000000000" pitchFamily="65" charset="-120"/>
                <a:ea typeface="標楷體" panose="03000509000000000000" pitchFamily="65" charset="-120"/>
              </a:rPr>
              <a:t>。</a:t>
            </a:r>
            <a:r>
              <a:rPr kumimoji="1" lang="en-US" altLang="zh-TW" sz="3600" b="1">
                <a:solidFill>
                  <a:srgbClr val="3333FF"/>
                </a:solidFill>
                <a:latin typeface="標楷體" panose="03000509000000000000" pitchFamily="65" charset="-120"/>
                <a:ea typeface="標楷體" panose="03000509000000000000" pitchFamily="65" charset="-120"/>
              </a:rPr>
              <a:t>(</a:t>
            </a:r>
            <a:r>
              <a:rPr kumimoji="1" altLang="en-US" sz="3600" b="1">
                <a:solidFill>
                  <a:srgbClr val="3333FF"/>
                </a:solidFill>
                <a:latin typeface="標楷體" panose="03000509000000000000" pitchFamily="65" charset="-120"/>
                <a:ea typeface="標楷體" panose="03000509000000000000" pitchFamily="65" charset="-120"/>
              </a:rPr>
              <a:t>僅選學校不選科別</a:t>
            </a:r>
            <a:r>
              <a:rPr kumimoji="1" lang="en-US" altLang="zh-TW" sz="3600" b="1">
                <a:solidFill>
                  <a:srgbClr val="3333FF"/>
                </a:solidFill>
                <a:latin typeface="標楷體" panose="03000509000000000000" pitchFamily="65" charset="-120"/>
                <a:ea typeface="標楷體" panose="03000509000000000000" pitchFamily="65" charset="-120"/>
              </a:rPr>
              <a:t>)</a:t>
            </a:r>
          </a:p>
          <a:p>
            <a:r>
              <a:rPr kumimoji="1" altLang="en-US" sz="3600" b="1">
                <a:solidFill>
                  <a:srgbClr val="3333FF"/>
                </a:solidFill>
                <a:latin typeface="標楷體" panose="03000509000000000000" pitchFamily="65" charset="-120"/>
                <a:ea typeface="標楷體" panose="03000509000000000000" pitchFamily="65" charset="-120"/>
              </a:rPr>
              <a:t>超額比序：依基北區免試入學超額比序方式辦理。</a:t>
            </a:r>
          </a:p>
          <a:p>
            <a:r>
              <a:rPr kumimoji="1" altLang="en-US" sz="3600" b="1">
                <a:solidFill>
                  <a:srgbClr val="3333FF"/>
                </a:solidFill>
                <a:latin typeface="標楷體" panose="03000509000000000000" pitchFamily="65" charset="-120"/>
                <a:ea typeface="標楷體" panose="03000509000000000000" pitchFamily="65" charset="-120"/>
              </a:rPr>
              <a:t>基北區免試入學報名之前辦理。</a:t>
            </a:r>
            <a:endParaRPr kumimoji="1" lang="en-US" altLang="zh-TW" sz="3600" b="1">
              <a:solidFill>
                <a:srgbClr val="3333FF"/>
              </a:solidFill>
              <a:latin typeface="標楷體" panose="03000509000000000000" pitchFamily="65" charset="-120"/>
              <a:ea typeface="標楷體" panose="03000509000000000000" pitchFamily="65" charset="-120"/>
            </a:endParaRPr>
          </a:p>
        </p:txBody>
      </p:sp>
      <p:sp>
        <p:nvSpPr>
          <p:cNvPr id="54275" name="矩形 3"/>
          <p:cNvSpPr>
            <a:spLocks noChangeArrowheads="1"/>
          </p:cNvSpPr>
          <p:nvPr/>
        </p:nvSpPr>
        <p:spPr bwMode="auto">
          <a:xfrm>
            <a:off x="5888039" y="3244850"/>
            <a:ext cx="4159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800"/>
              </a:spcBef>
              <a:buFont typeface="Arial" panose="020B0604020202020204" pitchFamily="34" charset="0"/>
              <a:buChar char="•"/>
              <a:defRPr sz="2400">
                <a:solidFill>
                  <a:schemeClr val="tx1"/>
                </a:solidFill>
                <a:latin typeface="Microsoft JhengHei UI" panose="020B0604030504040204" pitchFamily="34" charset="-120"/>
                <a:ea typeface="Microsoft JhengHei UI" panose="020B0604030504040204" pitchFamily="34" charset="-120"/>
              </a:defRPr>
            </a:lvl1pPr>
            <a:lvl2pPr marL="742950" indent="-285750">
              <a:spcBef>
                <a:spcPts val="1200"/>
              </a:spcBef>
              <a:buFont typeface="Arial" panose="020B0604020202020204" pitchFamily="34" charset="0"/>
              <a:buChar char="•"/>
              <a:defRPr sz="2000">
                <a:solidFill>
                  <a:schemeClr val="tx1"/>
                </a:solidFill>
                <a:latin typeface="Microsoft JhengHei UI" panose="020B0604030504040204" pitchFamily="34" charset="-120"/>
                <a:ea typeface="Microsoft JhengHei UI" panose="020B0604030504040204" pitchFamily="34" charset="-120"/>
              </a:defRPr>
            </a:lvl2pPr>
            <a:lvl3pPr marL="1143000" indent="-228600">
              <a:spcBef>
                <a:spcPts val="800"/>
              </a:spcBef>
              <a:buFont typeface="Arial" panose="020B0604020202020204" pitchFamily="34" charset="0"/>
              <a:buChar char="•"/>
              <a:defRPr>
                <a:solidFill>
                  <a:schemeClr val="tx1"/>
                </a:solidFill>
                <a:latin typeface="Microsoft JhengHei UI" panose="020B0604030504040204" pitchFamily="34" charset="-120"/>
                <a:ea typeface="Microsoft JhengHei UI" panose="020B0604030504040204" pitchFamily="34" charset="-120"/>
              </a:defRPr>
            </a:lvl3pPr>
            <a:lvl4pPr marL="1600200" indent="-228600">
              <a:spcBef>
                <a:spcPts val="600"/>
              </a:spcBef>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4pPr>
            <a:lvl5pPr marL="2057400" indent="-228600">
              <a:spcBef>
                <a:spcPts val="600"/>
              </a:spcBef>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5pPr>
            <a:lvl6pPr marL="25146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6pPr>
            <a:lvl7pPr marL="29718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7pPr>
            <a:lvl8pPr marL="34290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8pPr>
            <a:lvl9pPr marL="38862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zh-TW" altLang="en-US" sz="1800" b="1" i="0" u="none" strike="noStrike" kern="1200" cap="none" spc="0" normalizeH="0" baseline="0" noProof="0">
                <a:ln>
                  <a:noFill/>
                </a:ln>
                <a:solidFill>
                  <a:srgbClr val="9A5315"/>
                </a:solidFill>
                <a:effectLst/>
                <a:uLnTx/>
                <a:uFillTx/>
                <a:latin typeface="Arial" panose="020B0604020202020204" pitchFamily="34" charset="0"/>
                <a:ea typeface="新細明體" panose="02020500000000000000" pitchFamily="18" charset="-120"/>
                <a:cs typeface="+mn-cs"/>
              </a:rPr>
              <a:t>。</a:t>
            </a:r>
            <a:endParaRPr kumimoji="0" lang="zh-TW" altLang="en-US" sz="1800" b="0" i="0" u="none" strike="noStrike" kern="1200" cap="none" spc="0" normalizeH="0" baseline="0" noProof="0">
              <a:ln>
                <a:noFill/>
              </a:ln>
              <a:solidFill>
                <a:srgbClr val="9A5315"/>
              </a:solidFill>
              <a:effectLst/>
              <a:uLnTx/>
              <a:uFillTx/>
              <a:latin typeface="Arial" panose="020B0604020202020204" pitchFamily="34" charset="0"/>
              <a:ea typeface="新細明體" panose="02020500000000000000" pitchFamily="18" charset="-120"/>
              <a:cs typeface="+mn-cs"/>
            </a:endParaRPr>
          </a:p>
        </p:txBody>
      </p:sp>
      <p:grpSp>
        <p:nvGrpSpPr>
          <p:cNvPr id="54276" name="群組 6"/>
          <p:cNvGrpSpPr>
            <a:grpSpLocks/>
          </p:cNvGrpSpPr>
          <p:nvPr/>
        </p:nvGrpSpPr>
        <p:grpSpPr bwMode="auto">
          <a:xfrm>
            <a:off x="1703389" y="338139"/>
            <a:ext cx="8785225" cy="1055687"/>
            <a:chOff x="-45515" y="-1879865"/>
            <a:chExt cx="8707832" cy="964646"/>
          </a:xfrm>
        </p:grpSpPr>
        <p:sp>
          <p:nvSpPr>
            <p:cNvPr id="6" name="圓角矩形 5"/>
            <p:cNvSpPr/>
            <p:nvPr/>
          </p:nvSpPr>
          <p:spPr>
            <a:xfrm>
              <a:off x="-36074" y="-1879865"/>
              <a:ext cx="8698391" cy="964646"/>
            </a:xfrm>
            <a:prstGeom prst="roundRect">
              <a:avLst/>
            </a:prstGeom>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7" name="圓角矩形 4"/>
            <p:cNvSpPr/>
            <p:nvPr/>
          </p:nvSpPr>
          <p:spPr>
            <a:xfrm>
              <a:off x="-45515" y="-1879865"/>
              <a:ext cx="8707832" cy="868907"/>
            </a:xfrm>
            <a:prstGeom prst="rect">
              <a:avLst/>
            </a:prstGeom>
          </p:spPr>
          <p:style>
            <a:lnRef idx="0">
              <a:scrgbClr r="0" g="0" b="0"/>
            </a:lnRef>
            <a:fillRef idx="0">
              <a:scrgbClr r="0" g="0" b="0"/>
            </a:fillRef>
            <a:effectRef idx="0">
              <a:scrgbClr r="0" g="0" b="0"/>
            </a:effectRef>
            <a:fontRef idx="minor">
              <a:schemeClr val="lt1"/>
            </a:fontRef>
          </p:style>
          <p:txBody>
            <a:bodyPr lIns="148590" tIns="148590" rIns="148590" bIns="148590" anchor="ctr"/>
            <a:lstStyle/>
            <a:p>
              <a:pPr marL="0" marR="0" lvl="0" indent="0" algn="ctr" defTabSz="1733550" rtl="0" eaLnBrk="1" fontAlgn="auto" latinLnBrk="0" hangingPunct="1">
                <a:lnSpc>
                  <a:spcPct val="100000"/>
                </a:lnSpc>
                <a:spcBef>
                  <a:spcPts val="0"/>
                </a:spcBef>
                <a:spcAft>
                  <a:spcPct val="35000"/>
                </a:spcAft>
                <a:buClrTx/>
                <a:buSzTx/>
                <a:buFontTx/>
                <a:buNone/>
                <a:tabLst/>
                <a:defRPr/>
              </a:pPr>
              <a:r>
                <a:rPr kumimoji="0" lang="zh-TW" altLang="en-US" sz="4000" b="1" i="0" u="none" strike="noStrike" kern="1200" cap="none" spc="0" normalizeH="0" baseline="0" noProof="0" dirty="0">
                  <a:ln>
                    <a:noFill/>
                  </a:ln>
                  <a:solidFill>
                    <a:srgbClr val="FFFFFF"/>
                  </a:solidFill>
                  <a:effectLst/>
                  <a:uLnTx/>
                  <a:uFillTx/>
                  <a:latin typeface="標楷體" pitchFamily="65" charset="-120"/>
                  <a:ea typeface="標楷體" pitchFamily="65" charset="-120"/>
                  <a:cs typeface="BiauKai"/>
                </a:rPr>
                <a:t>臺北市優先免試入學重點</a:t>
              </a:r>
              <a:r>
                <a:rPr kumimoji="0" lang="en-US" altLang="zh-TW" sz="4000" b="1" i="0" u="none" strike="noStrike" kern="1200" cap="none" spc="0" normalizeH="0" baseline="0" noProof="0" dirty="0">
                  <a:ln>
                    <a:noFill/>
                  </a:ln>
                  <a:solidFill>
                    <a:srgbClr val="FFFFFF"/>
                  </a:solidFill>
                  <a:effectLst/>
                  <a:uLnTx/>
                  <a:uFillTx/>
                  <a:latin typeface="標楷體" pitchFamily="65" charset="-120"/>
                  <a:ea typeface="標楷體" pitchFamily="65" charset="-120"/>
                  <a:cs typeface="BiauKai"/>
                </a:rPr>
                <a:t>2/2</a:t>
              </a:r>
              <a:endParaRPr kumimoji="0" lang="zh-TW" altLang="en-US" sz="4000" b="1" i="0" u="none" strike="noStrike" kern="1200" cap="none" spc="0" normalizeH="0" baseline="0" noProof="0" dirty="0">
                <a:ln>
                  <a:noFill/>
                </a:ln>
                <a:solidFill>
                  <a:srgbClr val="FFFFFF"/>
                </a:solidFill>
                <a:effectLst/>
                <a:uLnTx/>
                <a:uFillTx/>
                <a:latin typeface="標楷體" pitchFamily="65" charset="-120"/>
                <a:ea typeface="標楷體" pitchFamily="65" charset="-120"/>
                <a:cs typeface="BiauKai"/>
              </a:endParaRPr>
            </a:p>
          </p:txBody>
        </p:sp>
      </p:grpSp>
      <p:sp>
        <p:nvSpPr>
          <p:cNvPr id="8" name="矩形圖說文字 7"/>
          <p:cNvSpPr/>
          <p:nvPr/>
        </p:nvSpPr>
        <p:spPr>
          <a:xfrm>
            <a:off x="1712914" y="4941889"/>
            <a:ext cx="8486775" cy="1385887"/>
          </a:xfrm>
          <a:prstGeom prst="wedgeRectCallout">
            <a:avLst>
              <a:gd name="adj1" fmla="val 30205"/>
              <a:gd name="adj2" fmla="val -4873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3200" b="1" i="0" u="none" strike="noStrike" kern="1200" cap="none" spc="0" normalizeH="0" baseline="0" noProof="0" dirty="0">
                <a:ln>
                  <a:noFill/>
                </a:ln>
                <a:solidFill>
                  <a:srgbClr val="FFFFFF"/>
                </a:solidFill>
                <a:effectLst/>
                <a:uLnTx/>
                <a:uFillTx/>
                <a:latin typeface="Microsoft JhengHei UI"/>
                <a:ea typeface="Microsoft JhengHei UI"/>
                <a:cs typeface="+mn-cs"/>
              </a:rPr>
              <a:t>新北市國中應屆畢業生</a:t>
            </a:r>
            <a:r>
              <a:rPr kumimoji="0" lang="en-US" altLang="zh-TW" sz="3200" b="1" i="0" u="none" strike="noStrike" kern="1200" cap="none" spc="0" normalizeH="0" baseline="0" noProof="0" dirty="0">
                <a:ln>
                  <a:noFill/>
                </a:ln>
                <a:solidFill>
                  <a:srgbClr val="FFFFFF"/>
                </a:solidFill>
                <a:effectLst/>
                <a:uLnTx/>
                <a:uFillTx/>
                <a:latin typeface="Microsoft JhengHei UI"/>
                <a:ea typeface="Microsoft JhengHei UI"/>
                <a:cs typeface="+mn-cs"/>
              </a:rPr>
              <a:t>~</a:t>
            </a:r>
            <a:r>
              <a:rPr kumimoji="0" lang="zh-TW" altLang="en-US" sz="3200" b="1" i="0" u="none" strike="noStrike" kern="1200" cap="none" spc="0" normalizeH="0" baseline="0" noProof="0" dirty="0">
                <a:ln>
                  <a:noFill/>
                </a:ln>
                <a:solidFill>
                  <a:srgbClr val="FFFFFF"/>
                </a:solidFill>
                <a:effectLst/>
                <a:uLnTx/>
                <a:uFillTx/>
                <a:latin typeface="Microsoft JhengHei UI"/>
                <a:ea typeface="Microsoft JhengHei UI"/>
                <a:cs typeface="+mn-cs"/>
              </a:rPr>
              <a:t>新北市優先免試入學</a:t>
            </a:r>
            <a:endParaRPr kumimoji="0" lang="en-US" altLang="zh-TW" sz="3200" b="1" i="0" u="none" strike="noStrike" kern="1200" cap="none" spc="0" normalizeH="0" baseline="0" noProof="0" dirty="0">
              <a:ln>
                <a:noFill/>
              </a:ln>
              <a:solidFill>
                <a:srgbClr val="FFFFFF"/>
              </a:solidFill>
              <a:effectLst/>
              <a:uLnTx/>
              <a:uFillTx/>
              <a:latin typeface="Microsoft JhengHei UI"/>
              <a:ea typeface="Microsoft JhengHei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3200" b="1" i="0" u="none" strike="noStrike" kern="1200" cap="none" spc="0" normalizeH="0" baseline="0" noProof="0" dirty="0">
                <a:ln>
                  <a:noFill/>
                </a:ln>
                <a:solidFill>
                  <a:srgbClr val="FFFFFF"/>
                </a:solidFill>
                <a:effectLst/>
                <a:uLnTx/>
                <a:uFillTx/>
                <a:latin typeface="Microsoft JhengHei UI"/>
                <a:ea typeface="Microsoft JhengHei UI"/>
                <a:cs typeface="+mn-cs"/>
              </a:rPr>
              <a:t>基隆市國中應屆畢業生</a:t>
            </a:r>
            <a:r>
              <a:rPr kumimoji="0" lang="en-US" altLang="zh-TW" sz="3200" b="1" i="0" u="none" strike="noStrike" kern="1200" cap="none" spc="0" normalizeH="0" baseline="0" noProof="0" dirty="0">
                <a:ln>
                  <a:noFill/>
                </a:ln>
                <a:solidFill>
                  <a:srgbClr val="FFFFFF"/>
                </a:solidFill>
                <a:effectLst/>
                <a:uLnTx/>
                <a:uFillTx/>
                <a:latin typeface="Microsoft JhengHei UI"/>
                <a:ea typeface="Microsoft JhengHei UI"/>
                <a:cs typeface="+mn-cs"/>
              </a:rPr>
              <a:t>~</a:t>
            </a:r>
            <a:r>
              <a:rPr kumimoji="0" lang="zh-TW" altLang="en-US" sz="3200" b="1" i="0" u="none" strike="noStrike" kern="1200" cap="none" spc="0" normalizeH="0" baseline="0" noProof="0" dirty="0">
                <a:ln>
                  <a:noFill/>
                </a:ln>
                <a:solidFill>
                  <a:srgbClr val="FFFFFF"/>
                </a:solidFill>
                <a:effectLst/>
                <a:uLnTx/>
                <a:uFillTx/>
                <a:latin typeface="Microsoft JhengHei UI"/>
                <a:ea typeface="Microsoft JhengHei UI"/>
                <a:cs typeface="+mn-cs"/>
              </a:rPr>
              <a:t>基隆市優先免試入學</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846"/>
        <p:cNvGrpSpPr/>
        <p:nvPr/>
      </p:nvGrpSpPr>
      <p:grpSpPr>
        <a:xfrm>
          <a:off x="0" y="0"/>
          <a:ext cx="0" cy="0"/>
          <a:chOff x="0" y="0"/>
          <a:chExt cx="0" cy="0"/>
        </a:xfrm>
      </p:grpSpPr>
      <p:sp>
        <p:nvSpPr>
          <p:cNvPr id="847" name="Google Shape;847;p46"/>
          <p:cNvSpPr txBox="1">
            <a:spLocks noGrp="1"/>
          </p:cNvSpPr>
          <p:nvPr>
            <p:ph type="title"/>
          </p:nvPr>
        </p:nvSpPr>
        <p:spPr>
          <a:xfrm>
            <a:off x="1066800" y="155449"/>
            <a:ext cx="10058400" cy="86868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SzPct val="100000"/>
              <a:buFont typeface="Microsoft JhengHei"/>
              <a:buNone/>
            </a:pPr>
            <a:r>
              <a:rPr lang="zh-TW">
                <a:latin typeface="Microsoft JhengHei"/>
                <a:ea typeface="Microsoft JhengHei"/>
                <a:cs typeface="Microsoft JhengHei"/>
                <a:sym typeface="Microsoft JhengHei"/>
              </a:rPr>
              <a:t>臺北市115學年度優先免試入學流程圖</a:t>
            </a:r>
            <a:endParaRPr/>
          </a:p>
        </p:txBody>
      </p:sp>
      <p:sp>
        <p:nvSpPr>
          <p:cNvPr id="848" name="Google Shape;848;p46"/>
          <p:cNvSpPr txBox="1"/>
          <p:nvPr/>
        </p:nvSpPr>
        <p:spPr>
          <a:xfrm rot="5400000">
            <a:off x="-1213062" y="3717255"/>
            <a:ext cx="3745990" cy="584775"/>
          </a:xfrm>
          <a:prstGeom prst="rect">
            <a:avLst/>
          </a:prstGeom>
          <a:solidFill>
            <a:srgbClr val="A2CDED"/>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2600">
                <a:solidFill>
                  <a:schemeClr val="dk1"/>
                </a:solidFill>
                <a:latin typeface="Trebuchet MS"/>
                <a:ea typeface="Trebuchet MS"/>
                <a:cs typeface="Trebuchet MS"/>
                <a:sym typeface="Trebuchet MS"/>
              </a:rPr>
              <a:t>臺北市國中應屆畢業生</a:t>
            </a:r>
            <a:endParaRPr/>
          </a:p>
        </p:txBody>
      </p:sp>
      <p:sp>
        <p:nvSpPr>
          <p:cNvPr id="849" name="Google Shape;849;p46"/>
          <p:cNvSpPr/>
          <p:nvPr/>
        </p:nvSpPr>
        <p:spPr>
          <a:xfrm>
            <a:off x="1659746" y="2104131"/>
            <a:ext cx="1353312" cy="1304544"/>
          </a:xfrm>
          <a:prstGeom prst="ellipse">
            <a:avLst/>
          </a:prstGeom>
          <a:solidFill>
            <a:srgbClr val="FFCCFF"/>
          </a:solidFill>
          <a:ln w="12700" cap="flat" cmpd="sng">
            <a:solidFill>
              <a:srgbClr val="FF66C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850" name="Google Shape;850;p46"/>
          <p:cNvSpPr txBox="1"/>
          <p:nvPr/>
        </p:nvSpPr>
        <p:spPr>
          <a:xfrm>
            <a:off x="1632731" y="2387071"/>
            <a:ext cx="1353312" cy="73866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1400">
                <a:solidFill>
                  <a:schemeClr val="dk1"/>
                </a:solidFill>
                <a:latin typeface="Microsoft JhengHei"/>
                <a:ea typeface="Microsoft JhengHei"/>
                <a:cs typeface="Microsoft JhengHei"/>
                <a:sym typeface="Microsoft JhengHei"/>
              </a:rPr>
              <a:t>第一類優免</a:t>
            </a:r>
            <a:br>
              <a:rPr lang="zh-TW" sz="1400">
                <a:solidFill>
                  <a:schemeClr val="dk1"/>
                </a:solidFill>
                <a:latin typeface="Microsoft JhengHei"/>
                <a:ea typeface="Microsoft JhengHei"/>
                <a:cs typeface="Microsoft JhengHei"/>
                <a:sym typeface="Microsoft JhengHei"/>
              </a:rPr>
            </a:br>
            <a:r>
              <a:rPr lang="zh-TW" sz="1400">
                <a:solidFill>
                  <a:schemeClr val="dk1"/>
                </a:solidFill>
                <a:latin typeface="Microsoft JhengHei"/>
                <a:ea typeface="Microsoft JhengHei"/>
                <a:cs typeface="Microsoft JhengHei"/>
                <a:sym typeface="Microsoft JhengHei"/>
              </a:rPr>
              <a:t>選填報名</a:t>
            </a:r>
            <a:br>
              <a:rPr lang="zh-TW" sz="1400">
                <a:solidFill>
                  <a:schemeClr val="dk1"/>
                </a:solidFill>
                <a:latin typeface="Microsoft JhengHei"/>
                <a:ea typeface="Microsoft JhengHei"/>
                <a:cs typeface="Microsoft JhengHei"/>
                <a:sym typeface="Microsoft JhengHei"/>
              </a:rPr>
            </a:br>
            <a:r>
              <a:rPr lang="zh-TW" sz="1400">
                <a:solidFill>
                  <a:schemeClr val="dk1"/>
                </a:solidFill>
                <a:latin typeface="Microsoft JhengHei"/>
                <a:ea typeface="Microsoft JhengHei"/>
                <a:cs typeface="Microsoft JhengHei"/>
                <a:sym typeface="Microsoft JhengHei"/>
              </a:rPr>
              <a:t>5/18-5/19</a:t>
            </a:r>
            <a:endParaRPr sz="1400">
              <a:solidFill>
                <a:schemeClr val="dk1"/>
              </a:solidFill>
              <a:latin typeface="Microsoft JhengHei"/>
              <a:ea typeface="Microsoft JhengHei"/>
              <a:cs typeface="Microsoft JhengHei"/>
              <a:sym typeface="Microsoft JhengHei"/>
            </a:endParaRPr>
          </a:p>
        </p:txBody>
      </p:sp>
      <p:sp>
        <p:nvSpPr>
          <p:cNvPr id="851" name="Google Shape;851;p46"/>
          <p:cNvSpPr/>
          <p:nvPr/>
        </p:nvSpPr>
        <p:spPr>
          <a:xfrm>
            <a:off x="3349805" y="2083146"/>
            <a:ext cx="1353312" cy="1304544"/>
          </a:xfrm>
          <a:prstGeom prst="ellipse">
            <a:avLst/>
          </a:prstGeom>
          <a:solidFill>
            <a:srgbClr val="FFCCFF"/>
          </a:solidFill>
          <a:ln w="12700" cap="flat" cmpd="sng">
            <a:solidFill>
              <a:srgbClr val="FF66C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852" name="Google Shape;852;p46"/>
          <p:cNvSpPr txBox="1"/>
          <p:nvPr/>
        </p:nvSpPr>
        <p:spPr>
          <a:xfrm>
            <a:off x="3334511" y="2277444"/>
            <a:ext cx="1353312"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1400">
                <a:solidFill>
                  <a:schemeClr val="dk1"/>
                </a:solidFill>
                <a:latin typeface="Microsoft JhengHei"/>
                <a:ea typeface="Microsoft JhengHei"/>
                <a:cs typeface="Microsoft JhengHei"/>
                <a:sym typeface="Microsoft JhengHei"/>
              </a:rPr>
              <a:t>公告</a:t>
            </a:r>
            <a:br>
              <a:rPr lang="zh-TW" sz="1400">
                <a:solidFill>
                  <a:schemeClr val="dk1"/>
                </a:solidFill>
                <a:latin typeface="Microsoft JhengHei"/>
                <a:ea typeface="Microsoft JhengHei"/>
                <a:cs typeface="Microsoft JhengHei"/>
                <a:sym typeface="Microsoft JhengHei"/>
              </a:rPr>
            </a:br>
            <a:r>
              <a:rPr lang="zh-TW" sz="1400">
                <a:solidFill>
                  <a:schemeClr val="dk1"/>
                </a:solidFill>
                <a:latin typeface="Microsoft JhengHei"/>
                <a:ea typeface="Microsoft JhengHei"/>
                <a:cs typeface="Microsoft JhengHei"/>
                <a:sym typeface="Microsoft JhengHei"/>
              </a:rPr>
              <a:t>第一類優免</a:t>
            </a:r>
            <a:br>
              <a:rPr lang="zh-TW" sz="1400">
                <a:solidFill>
                  <a:schemeClr val="dk1"/>
                </a:solidFill>
                <a:latin typeface="Microsoft JhengHei"/>
                <a:ea typeface="Microsoft JhengHei"/>
                <a:cs typeface="Microsoft JhengHei"/>
                <a:sym typeface="Microsoft JhengHei"/>
              </a:rPr>
            </a:br>
            <a:r>
              <a:rPr lang="zh-TW" sz="1400">
                <a:solidFill>
                  <a:schemeClr val="dk1"/>
                </a:solidFill>
                <a:latin typeface="Microsoft JhengHei"/>
                <a:ea typeface="Microsoft JhengHei"/>
                <a:cs typeface="Microsoft JhengHei"/>
                <a:sym typeface="Microsoft JhengHei"/>
              </a:rPr>
              <a:t>報名結果</a:t>
            </a:r>
            <a:br>
              <a:rPr lang="zh-TW" sz="1400">
                <a:solidFill>
                  <a:schemeClr val="dk1"/>
                </a:solidFill>
                <a:latin typeface="Microsoft JhengHei"/>
                <a:ea typeface="Microsoft JhengHei"/>
                <a:cs typeface="Microsoft JhengHei"/>
                <a:sym typeface="Microsoft JhengHei"/>
              </a:rPr>
            </a:br>
            <a:r>
              <a:rPr lang="zh-TW" sz="1400">
                <a:solidFill>
                  <a:schemeClr val="dk1"/>
                </a:solidFill>
                <a:latin typeface="Microsoft JhengHei"/>
                <a:ea typeface="Microsoft JhengHei"/>
                <a:cs typeface="Microsoft JhengHei"/>
                <a:sym typeface="Microsoft JhengHei"/>
              </a:rPr>
              <a:t>5/25</a:t>
            </a:r>
            <a:endParaRPr sz="1400">
              <a:solidFill>
                <a:schemeClr val="dk1"/>
              </a:solidFill>
              <a:latin typeface="Microsoft JhengHei"/>
              <a:ea typeface="Microsoft JhengHei"/>
              <a:cs typeface="Microsoft JhengHei"/>
              <a:sym typeface="Microsoft JhengHei"/>
            </a:endParaRPr>
          </a:p>
        </p:txBody>
      </p:sp>
      <p:sp>
        <p:nvSpPr>
          <p:cNvPr id="853" name="Google Shape;853;p46"/>
          <p:cNvSpPr/>
          <p:nvPr/>
        </p:nvSpPr>
        <p:spPr>
          <a:xfrm>
            <a:off x="5355064" y="990701"/>
            <a:ext cx="841246" cy="804671"/>
          </a:xfrm>
          <a:prstGeom prst="ellipse">
            <a:avLst/>
          </a:prstGeom>
          <a:solidFill>
            <a:srgbClr val="FFCCFF"/>
          </a:solidFill>
          <a:ln w="12700" cap="flat" cmpd="sng">
            <a:solidFill>
              <a:srgbClr val="FF66C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854" name="Google Shape;854;p46"/>
          <p:cNvSpPr/>
          <p:nvPr/>
        </p:nvSpPr>
        <p:spPr>
          <a:xfrm>
            <a:off x="4934439" y="1945104"/>
            <a:ext cx="1682496" cy="1597152"/>
          </a:xfrm>
          <a:prstGeom prst="diamond">
            <a:avLst/>
          </a:prstGeom>
          <a:solidFill>
            <a:srgbClr val="FFCCFF"/>
          </a:solidFill>
          <a:ln w="12700" cap="flat" cmpd="sng">
            <a:solidFill>
              <a:srgbClr val="FF66C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855" name="Google Shape;855;p46"/>
          <p:cNvSpPr txBox="1"/>
          <p:nvPr/>
        </p:nvSpPr>
        <p:spPr>
          <a:xfrm>
            <a:off x="5102613" y="2254126"/>
            <a:ext cx="1353312"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1400">
                <a:solidFill>
                  <a:schemeClr val="dk1"/>
                </a:solidFill>
                <a:latin typeface="Microsoft JhengHei"/>
                <a:ea typeface="Microsoft JhengHei"/>
                <a:cs typeface="Microsoft JhengHei"/>
                <a:sym typeface="Microsoft JhengHei"/>
              </a:rPr>
              <a:t>現場登記</a:t>
            </a:r>
            <a:br>
              <a:rPr lang="zh-TW" sz="1400">
                <a:solidFill>
                  <a:schemeClr val="dk1"/>
                </a:solidFill>
                <a:latin typeface="Microsoft JhengHei"/>
                <a:ea typeface="Microsoft JhengHei"/>
                <a:cs typeface="Microsoft JhengHei"/>
                <a:sym typeface="Microsoft JhengHei"/>
              </a:rPr>
            </a:br>
            <a:r>
              <a:rPr lang="zh-TW" sz="1400">
                <a:solidFill>
                  <a:schemeClr val="dk1"/>
                </a:solidFill>
                <a:latin typeface="Microsoft JhengHei"/>
                <a:ea typeface="Microsoft JhengHei"/>
                <a:cs typeface="Microsoft JhengHei"/>
                <a:sym typeface="Microsoft JhengHei"/>
              </a:rPr>
              <a:t>公開抽籤</a:t>
            </a:r>
            <a:br>
              <a:rPr lang="zh-TW" sz="1400">
                <a:solidFill>
                  <a:schemeClr val="dk1"/>
                </a:solidFill>
                <a:latin typeface="Microsoft JhengHei"/>
                <a:ea typeface="Microsoft JhengHei"/>
                <a:cs typeface="Microsoft JhengHei"/>
                <a:sym typeface="Microsoft JhengHei"/>
              </a:rPr>
            </a:br>
            <a:r>
              <a:rPr lang="zh-TW" sz="1400">
                <a:solidFill>
                  <a:schemeClr val="dk1"/>
                </a:solidFill>
                <a:latin typeface="Microsoft JhengHei"/>
                <a:ea typeface="Microsoft JhengHei"/>
                <a:cs typeface="Microsoft JhengHei"/>
                <a:sym typeface="Microsoft JhengHei"/>
              </a:rPr>
              <a:t>撕榜、報到</a:t>
            </a:r>
            <a:br>
              <a:rPr lang="zh-TW" sz="1400">
                <a:solidFill>
                  <a:schemeClr val="dk1"/>
                </a:solidFill>
                <a:latin typeface="Microsoft JhengHei"/>
                <a:ea typeface="Microsoft JhengHei"/>
                <a:cs typeface="Microsoft JhengHei"/>
                <a:sym typeface="Microsoft JhengHei"/>
              </a:rPr>
            </a:br>
            <a:r>
              <a:rPr lang="zh-TW" sz="1400">
                <a:solidFill>
                  <a:schemeClr val="dk1"/>
                </a:solidFill>
                <a:latin typeface="Microsoft JhengHei"/>
                <a:ea typeface="Microsoft JhengHei"/>
                <a:cs typeface="Microsoft JhengHei"/>
                <a:sym typeface="Microsoft JhengHei"/>
              </a:rPr>
              <a:t>5/26</a:t>
            </a:r>
            <a:endParaRPr sz="1400">
              <a:solidFill>
                <a:schemeClr val="dk1"/>
              </a:solidFill>
              <a:latin typeface="Microsoft JhengHei"/>
              <a:ea typeface="Microsoft JhengHei"/>
              <a:cs typeface="Microsoft JhengHei"/>
              <a:sym typeface="Microsoft JhengHei"/>
            </a:endParaRPr>
          </a:p>
        </p:txBody>
      </p:sp>
      <p:sp>
        <p:nvSpPr>
          <p:cNvPr id="856" name="Google Shape;856;p46"/>
          <p:cNvSpPr txBox="1"/>
          <p:nvPr/>
        </p:nvSpPr>
        <p:spPr>
          <a:xfrm>
            <a:off x="5351743" y="1207402"/>
            <a:ext cx="841246"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2000" b="1">
                <a:solidFill>
                  <a:schemeClr val="dk1"/>
                </a:solidFill>
                <a:latin typeface="Microsoft JhengHei"/>
                <a:ea typeface="Microsoft JhengHei"/>
                <a:cs typeface="Microsoft JhengHei"/>
                <a:sym typeface="Microsoft JhengHei"/>
              </a:rPr>
              <a:t>錄取</a:t>
            </a:r>
            <a:endParaRPr/>
          </a:p>
        </p:txBody>
      </p:sp>
      <p:sp>
        <p:nvSpPr>
          <p:cNvPr id="857" name="Google Shape;857;p46"/>
          <p:cNvSpPr/>
          <p:nvPr/>
        </p:nvSpPr>
        <p:spPr>
          <a:xfrm>
            <a:off x="6772925" y="1005121"/>
            <a:ext cx="597408" cy="804671"/>
          </a:xfrm>
          <a:prstGeom prst="roundRect">
            <a:avLst>
              <a:gd name="adj" fmla="val 16667"/>
            </a:avLst>
          </a:prstGeom>
          <a:solidFill>
            <a:srgbClr val="FFCCFF"/>
          </a:solidFill>
          <a:ln w="12700" cap="flat" cmpd="sng">
            <a:solidFill>
              <a:srgbClr val="FF66C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858" name="Google Shape;858;p46"/>
          <p:cNvSpPr txBox="1"/>
          <p:nvPr/>
        </p:nvSpPr>
        <p:spPr>
          <a:xfrm>
            <a:off x="6705869" y="1150672"/>
            <a:ext cx="731520"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1400">
                <a:solidFill>
                  <a:schemeClr val="dk1"/>
                </a:solidFill>
                <a:latin typeface="Microsoft JhengHei"/>
                <a:ea typeface="Microsoft JhengHei"/>
                <a:cs typeface="Microsoft JhengHei"/>
                <a:sym typeface="Microsoft JhengHei"/>
              </a:rPr>
              <a:t>放棄</a:t>
            </a:r>
            <a:br>
              <a:rPr lang="zh-TW" sz="1400">
                <a:solidFill>
                  <a:schemeClr val="dk1"/>
                </a:solidFill>
                <a:latin typeface="Microsoft JhengHei"/>
                <a:ea typeface="Microsoft JhengHei"/>
                <a:cs typeface="Microsoft JhengHei"/>
                <a:sym typeface="Microsoft JhengHei"/>
              </a:rPr>
            </a:br>
            <a:r>
              <a:rPr lang="zh-TW" sz="1400">
                <a:solidFill>
                  <a:schemeClr val="dk1"/>
                </a:solidFill>
                <a:latin typeface="Microsoft JhengHei"/>
                <a:ea typeface="Microsoft JhengHei"/>
                <a:cs typeface="Microsoft JhengHei"/>
                <a:sym typeface="Microsoft JhengHei"/>
              </a:rPr>
              <a:t>6/8</a:t>
            </a:r>
            <a:endParaRPr sz="1400">
              <a:solidFill>
                <a:schemeClr val="dk1"/>
              </a:solidFill>
              <a:latin typeface="Microsoft JhengHei"/>
              <a:ea typeface="Microsoft JhengHei"/>
              <a:cs typeface="Microsoft JhengHei"/>
              <a:sym typeface="Microsoft JhengHei"/>
            </a:endParaRPr>
          </a:p>
        </p:txBody>
      </p:sp>
      <p:sp>
        <p:nvSpPr>
          <p:cNvPr id="859" name="Google Shape;859;p46"/>
          <p:cNvSpPr/>
          <p:nvPr/>
        </p:nvSpPr>
        <p:spPr>
          <a:xfrm>
            <a:off x="5202390" y="3764846"/>
            <a:ext cx="1139952" cy="454897"/>
          </a:xfrm>
          <a:prstGeom prst="roundRect">
            <a:avLst>
              <a:gd name="adj" fmla="val 16667"/>
            </a:avLst>
          </a:prstGeom>
          <a:solidFill>
            <a:srgbClr val="FFCCFF"/>
          </a:solidFill>
          <a:ln w="12700" cap="flat" cmpd="sng">
            <a:solidFill>
              <a:srgbClr val="FF66C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860" name="Google Shape;860;p46"/>
          <p:cNvSpPr txBox="1"/>
          <p:nvPr/>
        </p:nvSpPr>
        <p:spPr>
          <a:xfrm>
            <a:off x="5225033" y="3824976"/>
            <a:ext cx="1139952"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1800">
                <a:solidFill>
                  <a:schemeClr val="dk1"/>
                </a:solidFill>
                <a:latin typeface="Microsoft JhengHei"/>
                <a:ea typeface="Microsoft JhengHei"/>
                <a:cs typeface="Microsoft JhengHei"/>
                <a:sym typeface="Microsoft JhengHei"/>
              </a:rPr>
              <a:t>未錄取</a:t>
            </a:r>
            <a:endParaRPr/>
          </a:p>
        </p:txBody>
      </p:sp>
      <p:sp>
        <p:nvSpPr>
          <p:cNvPr id="861" name="Google Shape;861;p46"/>
          <p:cNvSpPr/>
          <p:nvPr/>
        </p:nvSpPr>
        <p:spPr>
          <a:xfrm>
            <a:off x="3778645" y="4531546"/>
            <a:ext cx="3822192" cy="454897"/>
          </a:xfrm>
          <a:prstGeom prst="roundRect">
            <a:avLst>
              <a:gd name="adj" fmla="val 16667"/>
            </a:avLst>
          </a:prstGeom>
          <a:solidFill>
            <a:srgbClr val="FFCCFF"/>
          </a:solidFill>
          <a:ln w="12700" cap="flat" cmpd="sng">
            <a:solidFill>
              <a:srgbClr val="FF66C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862" name="Google Shape;862;p46"/>
          <p:cNvSpPr txBox="1"/>
          <p:nvPr/>
        </p:nvSpPr>
        <p:spPr>
          <a:xfrm>
            <a:off x="3646985" y="4609023"/>
            <a:ext cx="3983736"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1800">
                <a:solidFill>
                  <a:schemeClr val="dk1"/>
                </a:solidFill>
                <a:latin typeface="Microsoft JhengHei"/>
                <a:ea typeface="Microsoft JhengHei"/>
                <a:cs typeface="Microsoft JhengHei"/>
                <a:sym typeface="Microsoft JhengHei"/>
              </a:rPr>
              <a:t>可參加第二類優免或其他招生管道</a:t>
            </a:r>
            <a:endParaRPr/>
          </a:p>
        </p:txBody>
      </p:sp>
      <p:cxnSp>
        <p:nvCxnSpPr>
          <p:cNvPr id="863" name="Google Shape;863;p46"/>
          <p:cNvCxnSpPr>
            <a:endCxn id="850" idx="1"/>
          </p:cNvCxnSpPr>
          <p:nvPr/>
        </p:nvCxnSpPr>
        <p:spPr>
          <a:xfrm>
            <a:off x="952331" y="2735403"/>
            <a:ext cx="680400" cy="21000"/>
          </a:xfrm>
          <a:prstGeom prst="straightConnector1">
            <a:avLst/>
          </a:prstGeom>
          <a:noFill/>
          <a:ln w="57150" cap="flat" cmpd="sng">
            <a:solidFill>
              <a:srgbClr val="FF0000"/>
            </a:solidFill>
            <a:prstDash val="solid"/>
            <a:round/>
            <a:headEnd type="none" w="sm" len="sm"/>
            <a:tailEnd type="triangle" w="med" len="med"/>
          </a:ln>
        </p:spPr>
      </p:cxnSp>
      <p:cxnSp>
        <p:nvCxnSpPr>
          <p:cNvPr id="864" name="Google Shape;864;p46"/>
          <p:cNvCxnSpPr/>
          <p:nvPr/>
        </p:nvCxnSpPr>
        <p:spPr>
          <a:xfrm>
            <a:off x="3013058" y="2702897"/>
            <a:ext cx="349339" cy="0"/>
          </a:xfrm>
          <a:prstGeom prst="straightConnector1">
            <a:avLst/>
          </a:prstGeom>
          <a:noFill/>
          <a:ln w="57150" cap="flat" cmpd="sng">
            <a:solidFill>
              <a:srgbClr val="FF0000"/>
            </a:solidFill>
            <a:prstDash val="solid"/>
            <a:round/>
            <a:headEnd type="none" w="sm" len="sm"/>
            <a:tailEnd type="triangle" w="med" len="med"/>
          </a:ln>
        </p:spPr>
      </p:cxnSp>
      <p:cxnSp>
        <p:nvCxnSpPr>
          <p:cNvPr id="865" name="Google Shape;865;p46"/>
          <p:cNvCxnSpPr/>
          <p:nvPr/>
        </p:nvCxnSpPr>
        <p:spPr>
          <a:xfrm>
            <a:off x="4703117" y="2705846"/>
            <a:ext cx="321800" cy="0"/>
          </a:xfrm>
          <a:prstGeom prst="straightConnector1">
            <a:avLst/>
          </a:prstGeom>
          <a:noFill/>
          <a:ln w="57150" cap="flat" cmpd="sng">
            <a:solidFill>
              <a:srgbClr val="FF0000"/>
            </a:solidFill>
            <a:prstDash val="solid"/>
            <a:round/>
            <a:headEnd type="none" w="sm" len="sm"/>
            <a:tailEnd type="triangle" w="med" len="med"/>
          </a:ln>
        </p:spPr>
      </p:cxnSp>
      <p:cxnSp>
        <p:nvCxnSpPr>
          <p:cNvPr id="866" name="Google Shape;866;p46"/>
          <p:cNvCxnSpPr>
            <a:stCxn id="854" idx="0"/>
          </p:cNvCxnSpPr>
          <p:nvPr/>
        </p:nvCxnSpPr>
        <p:spPr>
          <a:xfrm rot="10800000" flipH="1">
            <a:off x="5775687" y="1656504"/>
            <a:ext cx="10800" cy="288600"/>
          </a:xfrm>
          <a:prstGeom prst="straightConnector1">
            <a:avLst/>
          </a:prstGeom>
          <a:noFill/>
          <a:ln w="57150" cap="flat" cmpd="sng">
            <a:solidFill>
              <a:srgbClr val="FF0000"/>
            </a:solidFill>
            <a:prstDash val="solid"/>
            <a:round/>
            <a:headEnd type="none" w="sm" len="sm"/>
            <a:tailEnd type="triangle" w="med" len="med"/>
          </a:ln>
        </p:spPr>
      </p:cxnSp>
      <p:cxnSp>
        <p:nvCxnSpPr>
          <p:cNvPr id="867" name="Google Shape;867;p46"/>
          <p:cNvCxnSpPr/>
          <p:nvPr/>
        </p:nvCxnSpPr>
        <p:spPr>
          <a:xfrm>
            <a:off x="7077615" y="1809792"/>
            <a:ext cx="0" cy="2689258"/>
          </a:xfrm>
          <a:prstGeom prst="straightConnector1">
            <a:avLst/>
          </a:prstGeom>
          <a:noFill/>
          <a:ln w="57150" cap="flat" cmpd="sng">
            <a:solidFill>
              <a:srgbClr val="FF0000"/>
            </a:solidFill>
            <a:prstDash val="solid"/>
            <a:round/>
            <a:headEnd type="none" w="sm" len="sm"/>
            <a:tailEnd type="triangle" w="med" len="med"/>
          </a:ln>
        </p:spPr>
      </p:cxnSp>
      <p:cxnSp>
        <p:nvCxnSpPr>
          <p:cNvPr id="868" name="Google Shape;868;p46"/>
          <p:cNvCxnSpPr>
            <a:stCxn id="854" idx="2"/>
            <a:endCxn id="859" idx="0"/>
          </p:cNvCxnSpPr>
          <p:nvPr/>
        </p:nvCxnSpPr>
        <p:spPr>
          <a:xfrm flipH="1">
            <a:off x="5772387" y="3542256"/>
            <a:ext cx="3300" cy="222600"/>
          </a:xfrm>
          <a:prstGeom prst="straightConnector1">
            <a:avLst/>
          </a:prstGeom>
          <a:noFill/>
          <a:ln w="57150" cap="flat" cmpd="sng">
            <a:solidFill>
              <a:srgbClr val="FF0000"/>
            </a:solidFill>
            <a:prstDash val="solid"/>
            <a:round/>
            <a:headEnd type="none" w="sm" len="sm"/>
            <a:tailEnd type="triangle" w="med" len="med"/>
          </a:ln>
        </p:spPr>
      </p:cxnSp>
      <p:cxnSp>
        <p:nvCxnSpPr>
          <p:cNvPr id="869" name="Google Shape;869;p46"/>
          <p:cNvCxnSpPr/>
          <p:nvPr/>
        </p:nvCxnSpPr>
        <p:spPr>
          <a:xfrm>
            <a:off x="5756076" y="4219743"/>
            <a:ext cx="0" cy="304651"/>
          </a:xfrm>
          <a:prstGeom prst="straightConnector1">
            <a:avLst/>
          </a:prstGeom>
          <a:noFill/>
          <a:ln w="57150" cap="flat" cmpd="sng">
            <a:solidFill>
              <a:srgbClr val="FF0000"/>
            </a:solidFill>
            <a:prstDash val="solid"/>
            <a:round/>
            <a:headEnd type="none" w="sm" len="sm"/>
            <a:tailEnd type="triangle" w="med" len="med"/>
          </a:ln>
        </p:spPr>
      </p:cxnSp>
      <p:cxnSp>
        <p:nvCxnSpPr>
          <p:cNvPr id="870" name="Google Shape;870;p46"/>
          <p:cNvCxnSpPr/>
          <p:nvPr/>
        </p:nvCxnSpPr>
        <p:spPr>
          <a:xfrm>
            <a:off x="6192989" y="1393036"/>
            <a:ext cx="579936" cy="0"/>
          </a:xfrm>
          <a:prstGeom prst="straightConnector1">
            <a:avLst/>
          </a:prstGeom>
          <a:noFill/>
          <a:ln w="57150" cap="flat" cmpd="sng">
            <a:solidFill>
              <a:srgbClr val="FF0000"/>
            </a:solidFill>
            <a:prstDash val="dash"/>
            <a:round/>
            <a:headEnd type="none" w="sm" len="sm"/>
            <a:tailEnd type="triangle" w="med" len="med"/>
          </a:ln>
        </p:spPr>
      </p:cxnSp>
      <p:sp>
        <p:nvSpPr>
          <p:cNvPr id="871" name="Google Shape;871;p46"/>
          <p:cNvSpPr/>
          <p:nvPr/>
        </p:nvSpPr>
        <p:spPr>
          <a:xfrm>
            <a:off x="5688329" y="5042198"/>
            <a:ext cx="1353312" cy="1304544"/>
          </a:xfrm>
          <a:prstGeom prst="ellipse">
            <a:avLst/>
          </a:prstGeom>
          <a:solidFill>
            <a:srgbClr val="B2E3D5"/>
          </a:solidFill>
          <a:ln w="12700" cap="flat" cmpd="sng">
            <a:solidFill>
              <a:srgbClr val="2E663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872" name="Google Shape;872;p46"/>
          <p:cNvSpPr txBox="1"/>
          <p:nvPr/>
        </p:nvSpPr>
        <p:spPr>
          <a:xfrm>
            <a:off x="5681012" y="5342654"/>
            <a:ext cx="1353312" cy="73866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1400">
                <a:solidFill>
                  <a:schemeClr val="dk1"/>
                </a:solidFill>
                <a:latin typeface="Microsoft JhengHei"/>
                <a:ea typeface="Microsoft JhengHei"/>
                <a:cs typeface="Microsoft JhengHei"/>
                <a:sym typeface="Microsoft JhengHei"/>
              </a:rPr>
              <a:t>第二類優免</a:t>
            </a:r>
            <a:br>
              <a:rPr lang="zh-TW" sz="1400">
                <a:solidFill>
                  <a:schemeClr val="dk1"/>
                </a:solidFill>
                <a:latin typeface="Microsoft JhengHei"/>
                <a:ea typeface="Microsoft JhengHei"/>
                <a:cs typeface="Microsoft JhengHei"/>
                <a:sym typeface="Microsoft JhengHei"/>
              </a:rPr>
            </a:br>
            <a:r>
              <a:rPr lang="zh-TW" sz="1400">
                <a:solidFill>
                  <a:schemeClr val="dk1"/>
                </a:solidFill>
                <a:latin typeface="Microsoft JhengHei"/>
                <a:ea typeface="Microsoft JhengHei"/>
                <a:cs typeface="Microsoft JhengHei"/>
                <a:sym typeface="Microsoft JhengHei"/>
              </a:rPr>
              <a:t>選填報名</a:t>
            </a:r>
            <a:br>
              <a:rPr lang="zh-TW" sz="1400">
                <a:solidFill>
                  <a:schemeClr val="dk1"/>
                </a:solidFill>
                <a:latin typeface="Microsoft JhengHei"/>
                <a:ea typeface="Microsoft JhengHei"/>
                <a:cs typeface="Microsoft JhengHei"/>
                <a:sym typeface="Microsoft JhengHei"/>
              </a:rPr>
            </a:br>
            <a:r>
              <a:rPr lang="zh-TW" sz="1400">
                <a:solidFill>
                  <a:schemeClr val="dk1"/>
                </a:solidFill>
                <a:latin typeface="Microsoft JhengHei"/>
                <a:ea typeface="Microsoft JhengHei"/>
                <a:cs typeface="Microsoft JhengHei"/>
                <a:sym typeface="Microsoft JhengHei"/>
              </a:rPr>
              <a:t>6/1-6/8</a:t>
            </a:r>
            <a:endParaRPr sz="1400">
              <a:solidFill>
                <a:schemeClr val="dk1"/>
              </a:solidFill>
              <a:latin typeface="Microsoft JhengHei"/>
              <a:ea typeface="Microsoft JhengHei"/>
              <a:cs typeface="Microsoft JhengHei"/>
              <a:sym typeface="Microsoft JhengHei"/>
            </a:endParaRPr>
          </a:p>
        </p:txBody>
      </p:sp>
      <p:cxnSp>
        <p:nvCxnSpPr>
          <p:cNvPr id="873" name="Google Shape;873;p46"/>
          <p:cNvCxnSpPr/>
          <p:nvPr/>
        </p:nvCxnSpPr>
        <p:spPr>
          <a:xfrm>
            <a:off x="952321" y="5636206"/>
            <a:ext cx="4737420" cy="0"/>
          </a:xfrm>
          <a:prstGeom prst="straightConnector1">
            <a:avLst/>
          </a:prstGeom>
          <a:noFill/>
          <a:ln w="57150" cap="flat" cmpd="sng">
            <a:solidFill>
              <a:srgbClr val="2E663E"/>
            </a:solidFill>
            <a:prstDash val="solid"/>
            <a:round/>
            <a:headEnd type="none" w="sm" len="sm"/>
            <a:tailEnd type="triangle" w="med" len="med"/>
          </a:ln>
        </p:spPr>
      </p:cxnSp>
      <p:sp>
        <p:nvSpPr>
          <p:cNvPr id="874" name="Google Shape;874;p46"/>
          <p:cNvSpPr txBox="1"/>
          <p:nvPr/>
        </p:nvSpPr>
        <p:spPr>
          <a:xfrm>
            <a:off x="7927193" y="4178612"/>
            <a:ext cx="747119" cy="172354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1800">
                <a:solidFill>
                  <a:schemeClr val="dk1"/>
                </a:solidFill>
                <a:latin typeface="Microsoft JhengHei"/>
                <a:ea typeface="Microsoft JhengHei"/>
                <a:cs typeface="Microsoft JhengHei"/>
                <a:sym typeface="Microsoft JhengHei"/>
              </a:rPr>
              <a:t>公</a:t>
            </a:r>
            <a:br>
              <a:rPr lang="zh-TW" sz="1800">
                <a:solidFill>
                  <a:schemeClr val="dk1"/>
                </a:solidFill>
                <a:latin typeface="Microsoft JhengHei"/>
                <a:ea typeface="Microsoft JhengHei"/>
                <a:cs typeface="Microsoft JhengHei"/>
                <a:sym typeface="Microsoft JhengHei"/>
              </a:rPr>
            </a:br>
            <a:r>
              <a:rPr lang="zh-TW" sz="1800">
                <a:solidFill>
                  <a:schemeClr val="dk1"/>
                </a:solidFill>
                <a:latin typeface="Microsoft JhengHei"/>
                <a:ea typeface="Microsoft JhengHei"/>
                <a:cs typeface="Microsoft JhengHei"/>
                <a:sym typeface="Microsoft JhengHei"/>
              </a:rPr>
              <a:t>告</a:t>
            </a:r>
            <a:br>
              <a:rPr lang="zh-TW" sz="1800">
                <a:solidFill>
                  <a:schemeClr val="dk1"/>
                </a:solidFill>
                <a:latin typeface="Microsoft JhengHei"/>
                <a:ea typeface="Microsoft JhengHei"/>
                <a:cs typeface="Microsoft JhengHei"/>
                <a:sym typeface="Microsoft JhengHei"/>
              </a:rPr>
            </a:br>
            <a:r>
              <a:rPr lang="zh-TW" sz="1800">
                <a:solidFill>
                  <a:schemeClr val="dk1"/>
                </a:solidFill>
                <a:latin typeface="Microsoft JhengHei"/>
                <a:ea typeface="Microsoft JhengHei"/>
                <a:cs typeface="Microsoft JhengHei"/>
                <a:sym typeface="Microsoft JhengHei"/>
              </a:rPr>
              <a:t>分</a:t>
            </a:r>
            <a:br>
              <a:rPr lang="zh-TW" sz="1800">
                <a:solidFill>
                  <a:schemeClr val="dk1"/>
                </a:solidFill>
                <a:latin typeface="Microsoft JhengHei"/>
                <a:ea typeface="Microsoft JhengHei"/>
                <a:cs typeface="Microsoft JhengHei"/>
                <a:sym typeface="Microsoft JhengHei"/>
              </a:rPr>
            </a:br>
            <a:r>
              <a:rPr lang="zh-TW" sz="1800">
                <a:solidFill>
                  <a:schemeClr val="dk1"/>
                </a:solidFill>
                <a:latin typeface="Microsoft JhengHei"/>
                <a:ea typeface="Microsoft JhengHei"/>
                <a:cs typeface="Microsoft JhengHei"/>
                <a:sym typeface="Microsoft JhengHei"/>
              </a:rPr>
              <a:t>發</a:t>
            </a:r>
            <a:br>
              <a:rPr lang="zh-TW" sz="1800">
                <a:solidFill>
                  <a:schemeClr val="dk1"/>
                </a:solidFill>
                <a:latin typeface="Microsoft JhengHei"/>
                <a:ea typeface="Microsoft JhengHei"/>
                <a:cs typeface="Microsoft JhengHei"/>
                <a:sym typeface="Microsoft JhengHei"/>
              </a:rPr>
            </a:br>
            <a:r>
              <a:rPr lang="zh-TW" sz="1800">
                <a:solidFill>
                  <a:schemeClr val="dk1"/>
                </a:solidFill>
                <a:latin typeface="Microsoft JhengHei"/>
                <a:ea typeface="Microsoft JhengHei"/>
                <a:cs typeface="Microsoft JhengHei"/>
                <a:sym typeface="Microsoft JhengHei"/>
              </a:rPr>
              <a:t>序</a:t>
            </a:r>
            <a:r>
              <a:rPr lang="zh-TW" sz="1600" b="1">
                <a:solidFill>
                  <a:srgbClr val="FF0000"/>
                </a:solidFill>
                <a:latin typeface="Microsoft JhengHei"/>
                <a:ea typeface="Microsoft JhengHei"/>
                <a:cs typeface="Microsoft JhengHei"/>
                <a:sym typeface="Microsoft JhengHei"/>
              </a:rPr>
              <a:t>6/12</a:t>
            </a:r>
            <a:endParaRPr sz="1800" b="1">
              <a:solidFill>
                <a:srgbClr val="FF0000"/>
              </a:solidFill>
              <a:latin typeface="Microsoft JhengHei"/>
              <a:ea typeface="Microsoft JhengHei"/>
              <a:cs typeface="Microsoft JhengHei"/>
              <a:sym typeface="Microsoft JhengHei"/>
            </a:endParaRPr>
          </a:p>
        </p:txBody>
      </p:sp>
      <p:cxnSp>
        <p:nvCxnSpPr>
          <p:cNvPr id="875" name="Google Shape;875;p46"/>
          <p:cNvCxnSpPr/>
          <p:nvPr/>
        </p:nvCxnSpPr>
        <p:spPr>
          <a:xfrm>
            <a:off x="7041641" y="5636206"/>
            <a:ext cx="980695" cy="0"/>
          </a:xfrm>
          <a:prstGeom prst="straightConnector1">
            <a:avLst/>
          </a:prstGeom>
          <a:noFill/>
          <a:ln w="57150" cap="flat" cmpd="sng">
            <a:solidFill>
              <a:srgbClr val="2E663E"/>
            </a:solidFill>
            <a:prstDash val="solid"/>
            <a:round/>
            <a:headEnd type="none" w="sm" len="sm"/>
            <a:tailEnd type="triangle" w="med" len="med"/>
          </a:ln>
        </p:spPr>
      </p:cxnSp>
      <p:grpSp>
        <p:nvGrpSpPr>
          <p:cNvPr id="876" name="Google Shape;876;p46"/>
          <p:cNvGrpSpPr/>
          <p:nvPr/>
        </p:nvGrpSpPr>
        <p:grpSpPr>
          <a:xfrm>
            <a:off x="9374459" y="1345155"/>
            <a:ext cx="841246" cy="804671"/>
            <a:chOff x="9539385" y="2303510"/>
            <a:chExt cx="841246" cy="804671"/>
          </a:xfrm>
        </p:grpSpPr>
        <p:sp>
          <p:nvSpPr>
            <p:cNvPr id="877" name="Google Shape;877;p46"/>
            <p:cNvSpPr/>
            <p:nvPr/>
          </p:nvSpPr>
          <p:spPr>
            <a:xfrm>
              <a:off x="9539385" y="2303510"/>
              <a:ext cx="841246" cy="804671"/>
            </a:xfrm>
            <a:prstGeom prst="ellipse">
              <a:avLst/>
            </a:prstGeom>
            <a:solidFill>
              <a:srgbClr val="B2E3D5"/>
            </a:solidFill>
            <a:ln w="12700" cap="flat" cmpd="sng">
              <a:solidFill>
                <a:srgbClr val="2E663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878" name="Google Shape;878;p46"/>
            <p:cNvSpPr txBox="1"/>
            <p:nvPr/>
          </p:nvSpPr>
          <p:spPr>
            <a:xfrm>
              <a:off x="9539385" y="2434486"/>
              <a:ext cx="841246" cy="61555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2000" b="1">
                  <a:solidFill>
                    <a:schemeClr val="dk1"/>
                  </a:solidFill>
                  <a:latin typeface="Microsoft JhengHei"/>
                  <a:ea typeface="Microsoft JhengHei"/>
                  <a:cs typeface="Microsoft JhengHei"/>
                  <a:sym typeface="Microsoft JhengHei"/>
                </a:rPr>
                <a:t>錄取</a:t>
              </a:r>
              <a:br>
                <a:rPr lang="zh-TW" sz="2000" b="1">
                  <a:solidFill>
                    <a:schemeClr val="dk1"/>
                  </a:solidFill>
                  <a:latin typeface="Microsoft JhengHei"/>
                  <a:ea typeface="Microsoft JhengHei"/>
                  <a:cs typeface="Microsoft JhengHei"/>
                  <a:sym typeface="Microsoft JhengHei"/>
                </a:rPr>
              </a:br>
              <a:r>
                <a:rPr lang="zh-TW" sz="1400" b="1">
                  <a:solidFill>
                    <a:srgbClr val="FF0000"/>
                  </a:solidFill>
                  <a:latin typeface="Microsoft JhengHei"/>
                  <a:ea typeface="Microsoft JhengHei"/>
                  <a:cs typeface="Microsoft JhengHei"/>
                  <a:sym typeface="Microsoft JhengHei"/>
                </a:rPr>
                <a:t>6/15</a:t>
              </a:r>
              <a:endParaRPr sz="1400" b="1">
                <a:solidFill>
                  <a:srgbClr val="FF0000"/>
                </a:solidFill>
                <a:latin typeface="Microsoft JhengHei"/>
                <a:ea typeface="Microsoft JhengHei"/>
                <a:cs typeface="Microsoft JhengHei"/>
                <a:sym typeface="Microsoft JhengHei"/>
              </a:endParaRPr>
            </a:p>
          </p:txBody>
        </p:sp>
      </p:grpSp>
      <p:sp>
        <p:nvSpPr>
          <p:cNvPr id="879" name="Google Shape;879;p46"/>
          <p:cNvSpPr/>
          <p:nvPr/>
        </p:nvSpPr>
        <p:spPr>
          <a:xfrm>
            <a:off x="9408455" y="5200824"/>
            <a:ext cx="1139952" cy="454897"/>
          </a:xfrm>
          <a:prstGeom prst="roundRect">
            <a:avLst>
              <a:gd name="adj" fmla="val 16667"/>
            </a:avLst>
          </a:prstGeom>
          <a:solidFill>
            <a:srgbClr val="B2E3D5"/>
          </a:solidFill>
          <a:ln w="12700" cap="flat" cmpd="sng">
            <a:solidFill>
              <a:srgbClr val="2E663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880" name="Google Shape;880;p46"/>
          <p:cNvSpPr txBox="1"/>
          <p:nvPr/>
        </p:nvSpPr>
        <p:spPr>
          <a:xfrm>
            <a:off x="9408455" y="5289321"/>
            <a:ext cx="1139952"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1800">
                <a:solidFill>
                  <a:schemeClr val="dk1"/>
                </a:solidFill>
                <a:latin typeface="Microsoft JhengHei"/>
                <a:ea typeface="Microsoft JhengHei"/>
                <a:cs typeface="Microsoft JhengHei"/>
                <a:sym typeface="Microsoft JhengHei"/>
              </a:rPr>
              <a:t>未錄取</a:t>
            </a:r>
            <a:endParaRPr/>
          </a:p>
        </p:txBody>
      </p:sp>
      <p:sp>
        <p:nvSpPr>
          <p:cNvPr id="881" name="Google Shape;881;p46"/>
          <p:cNvSpPr/>
          <p:nvPr/>
        </p:nvSpPr>
        <p:spPr>
          <a:xfrm>
            <a:off x="8831557" y="5893498"/>
            <a:ext cx="2924392" cy="454897"/>
          </a:xfrm>
          <a:prstGeom prst="roundRect">
            <a:avLst>
              <a:gd name="adj" fmla="val 16667"/>
            </a:avLst>
          </a:prstGeom>
          <a:solidFill>
            <a:srgbClr val="B2E3D5"/>
          </a:solidFill>
          <a:ln w="12700" cap="flat" cmpd="sng">
            <a:solidFill>
              <a:srgbClr val="2E663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882" name="Google Shape;882;p46"/>
          <p:cNvSpPr txBox="1"/>
          <p:nvPr/>
        </p:nvSpPr>
        <p:spPr>
          <a:xfrm>
            <a:off x="8908866" y="5971527"/>
            <a:ext cx="2686099"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1800">
                <a:solidFill>
                  <a:schemeClr val="dk1"/>
                </a:solidFill>
                <a:latin typeface="Microsoft JhengHei"/>
                <a:ea typeface="Microsoft JhengHei"/>
                <a:cs typeface="Microsoft JhengHei"/>
                <a:sym typeface="Microsoft JhengHei"/>
              </a:rPr>
              <a:t>可參加其他招生管道</a:t>
            </a:r>
            <a:endParaRPr/>
          </a:p>
        </p:txBody>
      </p:sp>
      <p:cxnSp>
        <p:nvCxnSpPr>
          <p:cNvPr id="883" name="Google Shape;883;p46"/>
          <p:cNvCxnSpPr/>
          <p:nvPr/>
        </p:nvCxnSpPr>
        <p:spPr>
          <a:xfrm rot="10800000">
            <a:off x="9795082" y="2158135"/>
            <a:ext cx="10131" cy="496484"/>
          </a:xfrm>
          <a:prstGeom prst="straightConnector1">
            <a:avLst/>
          </a:prstGeom>
          <a:noFill/>
          <a:ln w="57150" cap="flat" cmpd="sng">
            <a:solidFill>
              <a:srgbClr val="2E663E"/>
            </a:solidFill>
            <a:prstDash val="solid"/>
            <a:round/>
            <a:headEnd type="none" w="sm" len="sm"/>
            <a:tailEnd type="triangle" w="med" len="med"/>
          </a:ln>
        </p:spPr>
      </p:cxnSp>
      <p:cxnSp>
        <p:nvCxnSpPr>
          <p:cNvPr id="884" name="Google Shape;884;p46"/>
          <p:cNvCxnSpPr/>
          <p:nvPr/>
        </p:nvCxnSpPr>
        <p:spPr>
          <a:xfrm>
            <a:off x="8590194" y="4178326"/>
            <a:ext cx="559925" cy="0"/>
          </a:xfrm>
          <a:prstGeom prst="straightConnector1">
            <a:avLst/>
          </a:prstGeom>
          <a:noFill/>
          <a:ln w="57150" cap="flat" cmpd="sng">
            <a:solidFill>
              <a:srgbClr val="2E663E"/>
            </a:solidFill>
            <a:prstDash val="solid"/>
            <a:round/>
            <a:headEnd type="none" w="sm" len="sm"/>
            <a:tailEnd type="triangle" w="med" len="med"/>
          </a:ln>
        </p:spPr>
      </p:cxnSp>
      <p:cxnSp>
        <p:nvCxnSpPr>
          <p:cNvPr id="885" name="Google Shape;885;p46"/>
          <p:cNvCxnSpPr/>
          <p:nvPr/>
        </p:nvCxnSpPr>
        <p:spPr>
          <a:xfrm>
            <a:off x="9953056" y="4956088"/>
            <a:ext cx="0" cy="244736"/>
          </a:xfrm>
          <a:prstGeom prst="straightConnector1">
            <a:avLst/>
          </a:prstGeom>
          <a:noFill/>
          <a:ln w="57150" cap="flat" cmpd="sng">
            <a:solidFill>
              <a:srgbClr val="2E663E"/>
            </a:solidFill>
            <a:prstDash val="solid"/>
            <a:round/>
            <a:headEnd type="none" w="sm" len="sm"/>
            <a:tailEnd type="triangle" w="med" len="med"/>
          </a:ln>
        </p:spPr>
      </p:cxnSp>
      <p:cxnSp>
        <p:nvCxnSpPr>
          <p:cNvPr id="886" name="Google Shape;886;p46"/>
          <p:cNvCxnSpPr/>
          <p:nvPr/>
        </p:nvCxnSpPr>
        <p:spPr>
          <a:xfrm>
            <a:off x="9953056" y="5655721"/>
            <a:ext cx="0" cy="246440"/>
          </a:xfrm>
          <a:prstGeom prst="straightConnector1">
            <a:avLst/>
          </a:prstGeom>
          <a:noFill/>
          <a:ln w="57150" cap="flat" cmpd="sng">
            <a:solidFill>
              <a:srgbClr val="2E663E"/>
            </a:solidFill>
            <a:prstDash val="solid"/>
            <a:round/>
            <a:headEnd type="none" w="sm" len="sm"/>
            <a:tailEnd type="triangle" w="med" len="med"/>
          </a:ln>
        </p:spPr>
      </p:cxnSp>
      <p:sp>
        <p:nvSpPr>
          <p:cNvPr id="887" name="Google Shape;887;p46"/>
          <p:cNvSpPr/>
          <p:nvPr/>
        </p:nvSpPr>
        <p:spPr>
          <a:xfrm>
            <a:off x="11158541" y="2277444"/>
            <a:ext cx="597408" cy="804671"/>
          </a:xfrm>
          <a:prstGeom prst="roundRect">
            <a:avLst>
              <a:gd name="adj" fmla="val 16667"/>
            </a:avLst>
          </a:prstGeom>
          <a:solidFill>
            <a:srgbClr val="B2E3D5"/>
          </a:solidFill>
          <a:ln w="12700" cap="flat" cmpd="sng">
            <a:solidFill>
              <a:srgbClr val="2E663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888" name="Google Shape;888;p46"/>
          <p:cNvSpPr txBox="1"/>
          <p:nvPr/>
        </p:nvSpPr>
        <p:spPr>
          <a:xfrm>
            <a:off x="11125200" y="2393327"/>
            <a:ext cx="731520"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1400">
                <a:solidFill>
                  <a:schemeClr val="dk1"/>
                </a:solidFill>
                <a:latin typeface="Microsoft JhengHei"/>
                <a:ea typeface="Microsoft JhengHei"/>
                <a:cs typeface="Microsoft JhengHei"/>
                <a:sym typeface="Microsoft JhengHei"/>
              </a:rPr>
              <a:t>放棄</a:t>
            </a:r>
            <a:br>
              <a:rPr lang="zh-TW" sz="1400">
                <a:solidFill>
                  <a:schemeClr val="dk1"/>
                </a:solidFill>
                <a:latin typeface="Microsoft JhengHei"/>
                <a:ea typeface="Microsoft JhengHei"/>
                <a:cs typeface="Microsoft JhengHei"/>
                <a:sym typeface="Microsoft JhengHei"/>
              </a:rPr>
            </a:br>
            <a:r>
              <a:rPr lang="zh-TW" sz="1400" b="1">
                <a:solidFill>
                  <a:srgbClr val="FF0000"/>
                </a:solidFill>
                <a:latin typeface="Microsoft JhengHei"/>
                <a:ea typeface="Microsoft JhengHei"/>
                <a:cs typeface="Microsoft JhengHei"/>
                <a:sym typeface="Microsoft JhengHei"/>
              </a:rPr>
              <a:t>6/15</a:t>
            </a:r>
            <a:endParaRPr sz="1400" b="1">
              <a:solidFill>
                <a:srgbClr val="FF0000"/>
              </a:solidFill>
              <a:latin typeface="Microsoft JhengHei"/>
              <a:ea typeface="Microsoft JhengHei"/>
              <a:cs typeface="Microsoft JhengHei"/>
              <a:sym typeface="Microsoft JhengHei"/>
            </a:endParaRPr>
          </a:p>
        </p:txBody>
      </p:sp>
      <p:sp>
        <p:nvSpPr>
          <p:cNvPr id="889" name="Google Shape;889;p46"/>
          <p:cNvSpPr/>
          <p:nvPr/>
        </p:nvSpPr>
        <p:spPr>
          <a:xfrm>
            <a:off x="11168740" y="3365794"/>
            <a:ext cx="597408" cy="2172980"/>
          </a:xfrm>
          <a:prstGeom prst="roundRect">
            <a:avLst>
              <a:gd name="adj" fmla="val 16667"/>
            </a:avLst>
          </a:prstGeom>
          <a:solidFill>
            <a:srgbClr val="B2E3D5"/>
          </a:solidFill>
          <a:ln w="12700" cap="flat" cmpd="sng">
            <a:solidFill>
              <a:srgbClr val="2E663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890" name="Google Shape;890;p46"/>
          <p:cNvSpPr txBox="1"/>
          <p:nvPr/>
        </p:nvSpPr>
        <p:spPr>
          <a:xfrm>
            <a:off x="11149687" y="3445075"/>
            <a:ext cx="620645" cy="206210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1600">
                <a:solidFill>
                  <a:schemeClr val="dk1"/>
                </a:solidFill>
                <a:latin typeface="Microsoft JhengHei"/>
                <a:ea typeface="Microsoft JhengHei"/>
                <a:cs typeface="Microsoft JhengHei"/>
                <a:sym typeface="Microsoft JhengHei"/>
              </a:rPr>
              <a:t>名</a:t>
            </a:r>
            <a:br>
              <a:rPr lang="zh-TW" sz="1600">
                <a:solidFill>
                  <a:schemeClr val="dk1"/>
                </a:solidFill>
                <a:latin typeface="Microsoft JhengHei"/>
                <a:ea typeface="Microsoft JhengHei"/>
                <a:cs typeface="Microsoft JhengHei"/>
                <a:sym typeface="Microsoft JhengHei"/>
              </a:rPr>
            </a:br>
            <a:r>
              <a:rPr lang="zh-TW" sz="1600">
                <a:solidFill>
                  <a:schemeClr val="dk1"/>
                </a:solidFill>
                <a:latin typeface="Microsoft JhengHei"/>
                <a:ea typeface="Microsoft JhengHei"/>
                <a:cs typeface="Microsoft JhengHei"/>
                <a:sym typeface="Microsoft JhengHei"/>
              </a:rPr>
              <a:t>額</a:t>
            </a:r>
            <a:endParaRPr sz="1600">
              <a:solidFill>
                <a:schemeClr val="dk1"/>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1600">
                <a:solidFill>
                  <a:schemeClr val="dk1"/>
                </a:solidFill>
                <a:latin typeface="Microsoft JhengHei"/>
                <a:ea typeface="Microsoft JhengHei"/>
                <a:cs typeface="Microsoft JhengHei"/>
                <a:sym typeface="Microsoft JhengHei"/>
              </a:rPr>
              <a:t>回</a:t>
            </a:r>
            <a:br>
              <a:rPr lang="zh-TW" sz="1600">
                <a:solidFill>
                  <a:schemeClr val="dk1"/>
                </a:solidFill>
                <a:latin typeface="Microsoft JhengHei"/>
                <a:ea typeface="Microsoft JhengHei"/>
                <a:cs typeface="Microsoft JhengHei"/>
                <a:sym typeface="Microsoft JhengHei"/>
              </a:rPr>
            </a:br>
            <a:r>
              <a:rPr lang="zh-TW" sz="1600">
                <a:solidFill>
                  <a:schemeClr val="dk1"/>
                </a:solidFill>
                <a:latin typeface="Microsoft JhengHei"/>
                <a:ea typeface="Microsoft JhengHei"/>
                <a:cs typeface="Microsoft JhengHei"/>
                <a:sym typeface="Microsoft JhengHei"/>
              </a:rPr>
              <a:t>流</a:t>
            </a:r>
            <a:endParaRPr sz="1600">
              <a:solidFill>
                <a:schemeClr val="dk1"/>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1600">
                <a:solidFill>
                  <a:schemeClr val="dk1"/>
                </a:solidFill>
                <a:latin typeface="Microsoft JhengHei"/>
                <a:ea typeface="Microsoft JhengHei"/>
                <a:cs typeface="Microsoft JhengHei"/>
                <a:sym typeface="Microsoft JhengHei"/>
              </a:rPr>
              <a:t>免</a:t>
            </a:r>
            <a:br>
              <a:rPr lang="zh-TW" sz="1600">
                <a:solidFill>
                  <a:schemeClr val="dk1"/>
                </a:solidFill>
                <a:latin typeface="Microsoft JhengHei"/>
                <a:ea typeface="Microsoft JhengHei"/>
                <a:cs typeface="Microsoft JhengHei"/>
                <a:sym typeface="Microsoft JhengHei"/>
              </a:rPr>
            </a:br>
            <a:r>
              <a:rPr lang="zh-TW" sz="1600">
                <a:solidFill>
                  <a:schemeClr val="dk1"/>
                </a:solidFill>
                <a:latin typeface="Microsoft JhengHei"/>
                <a:ea typeface="Microsoft JhengHei"/>
                <a:cs typeface="Microsoft JhengHei"/>
                <a:sym typeface="Microsoft JhengHei"/>
              </a:rPr>
              <a:t>試</a:t>
            </a:r>
            <a:br>
              <a:rPr lang="zh-TW" sz="1600">
                <a:solidFill>
                  <a:schemeClr val="dk1"/>
                </a:solidFill>
                <a:latin typeface="Microsoft JhengHei"/>
                <a:ea typeface="Microsoft JhengHei"/>
                <a:cs typeface="Microsoft JhengHei"/>
                <a:sym typeface="Microsoft JhengHei"/>
              </a:rPr>
            </a:br>
            <a:r>
              <a:rPr lang="zh-TW" sz="1600">
                <a:solidFill>
                  <a:schemeClr val="dk1"/>
                </a:solidFill>
                <a:latin typeface="Microsoft JhengHei"/>
                <a:ea typeface="Microsoft JhengHei"/>
                <a:cs typeface="Microsoft JhengHei"/>
                <a:sym typeface="Microsoft JhengHei"/>
              </a:rPr>
              <a:t>分</a:t>
            </a:r>
            <a:br>
              <a:rPr lang="zh-TW" sz="1600">
                <a:solidFill>
                  <a:schemeClr val="dk1"/>
                </a:solidFill>
                <a:latin typeface="Microsoft JhengHei"/>
                <a:ea typeface="Microsoft JhengHei"/>
                <a:cs typeface="Microsoft JhengHei"/>
                <a:sym typeface="Microsoft JhengHei"/>
              </a:rPr>
            </a:br>
            <a:r>
              <a:rPr lang="zh-TW" sz="1600">
                <a:solidFill>
                  <a:schemeClr val="dk1"/>
                </a:solidFill>
                <a:latin typeface="Microsoft JhengHei"/>
                <a:ea typeface="Microsoft JhengHei"/>
                <a:cs typeface="Microsoft JhengHei"/>
                <a:sym typeface="Microsoft JhengHei"/>
              </a:rPr>
              <a:t>發</a:t>
            </a:r>
            <a:endParaRPr/>
          </a:p>
        </p:txBody>
      </p:sp>
      <p:cxnSp>
        <p:nvCxnSpPr>
          <p:cNvPr id="891" name="Google Shape;891;p46"/>
          <p:cNvCxnSpPr/>
          <p:nvPr/>
        </p:nvCxnSpPr>
        <p:spPr>
          <a:xfrm>
            <a:off x="10461539" y="2872114"/>
            <a:ext cx="697002" cy="2948"/>
          </a:xfrm>
          <a:prstGeom prst="straightConnector1">
            <a:avLst/>
          </a:prstGeom>
          <a:noFill/>
          <a:ln w="57150" cap="flat" cmpd="sng">
            <a:solidFill>
              <a:srgbClr val="2E663E"/>
            </a:solidFill>
            <a:prstDash val="dash"/>
            <a:round/>
            <a:headEnd type="none" w="sm" len="sm"/>
            <a:tailEnd type="triangle" w="med" len="med"/>
          </a:ln>
        </p:spPr>
      </p:cxnSp>
      <p:cxnSp>
        <p:nvCxnSpPr>
          <p:cNvPr id="892" name="Google Shape;892;p46"/>
          <p:cNvCxnSpPr>
            <a:stCxn id="887" idx="2"/>
          </p:cNvCxnSpPr>
          <p:nvPr/>
        </p:nvCxnSpPr>
        <p:spPr>
          <a:xfrm>
            <a:off x="11457245" y="3082115"/>
            <a:ext cx="4500" cy="330900"/>
          </a:xfrm>
          <a:prstGeom prst="straightConnector1">
            <a:avLst/>
          </a:prstGeom>
          <a:noFill/>
          <a:ln w="57150" cap="flat" cmpd="sng">
            <a:solidFill>
              <a:srgbClr val="2E663E"/>
            </a:solidFill>
            <a:prstDash val="solid"/>
            <a:round/>
            <a:headEnd type="none" w="sm" len="sm"/>
            <a:tailEnd type="triangle" w="med" len="med"/>
          </a:ln>
        </p:spPr>
      </p:cxnSp>
      <p:cxnSp>
        <p:nvCxnSpPr>
          <p:cNvPr id="893" name="Google Shape;893;p46"/>
          <p:cNvCxnSpPr/>
          <p:nvPr/>
        </p:nvCxnSpPr>
        <p:spPr>
          <a:xfrm flipH="1">
            <a:off x="11457245" y="5532993"/>
            <a:ext cx="10199" cy="349644"/>
          </a:xfrm>
          <a:prstGeom prst="straightConnector1">
            <a:avLst/>
          </a:prstGeom>
          <a:noFill/>
          <a:ln w="57150" cap="flat" cmpd="sng">
            <a:solidFill>
              <a:srgbClr val="2E663E"/>
            </a:solidFill>
            <a:prstDash val="solid"/>
            <a:round/>
            <a:headEnd type="none" w="sm" len="sm"/>
            <a:tailEnd type="triangle" w="med" len="med"/>
          </a:ln>
        </p:spPr>
      </p:cxnSp>
      <p:sp>
        <p:nvSpPr>
          <p:cNvPr id="894" name="Google Shape;894;p46"/>
          <p:cNvSpPr/>
          <p:nvPr/>
        </p:nvSpPr>
        <p:spPr>
          <a:xfrm>
            <a:off x="705901" y="6052140"/>
            <a:ext cx="2374466" cy="738663"/>
          </a:xfrm>
          <a:prstGeom prst="roundRect">
            <a:avLst>
              <a:gd name="adj" fmla="val 16667"/>
            </a:avLst>
          </a:prstGeom>
          <a:solidFill>
            <a:srgbClr val="FFCC99"/>
          </a:solidFill>
          <a:ln w="12700" cap="flat" cmpd="sng">
            <a:solidFill>
              <a:srgbClr val="FF66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895" name="Google Shape;895;p46"/>
          <p:cNvSpPr txBox="1"/>
          <p:nvPr/>
        </p:nvSpPr>
        <p:spPr>
          <a:xfrm>
            <a:off x="714878" y="6081318"/>
            <a:ext cx="2374466"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1800">
                <a:solidFill>
                  <a:schemeClr val="dk1"/>
                </a:solidFill>
                <a:latin typeface="Microsoft JhengHei"/>
                <a:ea typeface="Microsoft JhengHei"/>
                <a:cs typeface="Microsoft JhengHei"/>
                <a:sym typeface="Microsoft JhengHei"/>
              </a:rPr>
              <a:t>國中教育會考</a:t>
            </a:r>
            <a:br>
              <a:rPr lang="zh-TW" sz="1800">
                <a:solidFill>
                  <a:schemeClr val="dk1"/>
                </a:solidFill>
                <a:latin typeface="Microsoft JhengHei"/>
                <a:ea typeface="Microsoft JhengHei"/>
                <a:cs typeface="Microsoft JhengHei"/>
                <a:sym typeface="Microsoft JhengHei"/>
              </a:rPr>
            </a:br>
            <a:r>
              <a:rPr lang="zh-TW" sz="1800">
                <a:solidFill>
                  <a:schemeClr val="dk1"/>
                </a:solidFill>
                <a:latin typeface="Microsoft JhengHei"/>
                <a:ea typeface="Microsoft JhengHei"/>
                <a:cs typeface="Microsoft JhengHei"/>
                <a:sym typeface="Microsoft JhengHei"/>
              </a:rPr>
              <a:t>5/16-5/17</a:t>
            </a:r>
            <a:endParaRPr sz="1800">
              <a:solidFill>
                <a:schemeClr val="dk1"/>
              </a:solidFill>
              <a:latin typeface="Microsoft JhengHei"/>
              <a:ea typeface="Microsoft JhengHei"/>
              <a:cs typeface="Microsoft JhengHei"/>
              <a:sym typeface="Microsoft JhengHei"/>
            </a:endParaRPr>
          </a:p>
        </p:txBody>
      </p:sp>
      <p:pic>
        <p:nvPicPr>
          <p:cNvPr id="896" name="Google Shape;896;p46" descr="鉛筆"/>
          <p:cNvPicPr preferRelativeResize="0"/>
          <p:nvPr/>
        </p:nvPicPr>
        <p:blipFill rotWithShape="1">
          <a:blip r:embed="rId3">
            <a:alphaModFix/>
          </a:blip>
          <a:srcRect/>
          <a:stretch/>
        </p:blipFill>
        <p:spPr>
          <a:xfrm>
            <a:off x="2712468" y="5771326"/>
            <a:ext cx="649929" cy="649929"/>
          </a:xfrm>
          <a:prstGeom prst="rect">
            <a:avLst/>
          </a:prstGeom>
          <a:noFill/>
          <a:ln>
            <a:noFill/>
          </a:ln>
        </p:spPr>
      </p:pic>
      <p:sp>
        <p:nvSpPr>
          <p:cNvPr id="897" name="Google Shape;897;p46"/>
          <p:cNvSpPr/>
          <p:nvPr/>
        </p:nvSpPr>
        <p:spPr>
          <a:xfrm>
            <a:off x="4187760" y="6031735"/>
            <a:ext cx="1410315" cy="738663"/>
          </a:xfrm>
          <a:prstGeom prst="roundRect">
            <a:avLst>
              <a:gd name="adj" fmla="val 16667"/>
            </a:avLst>
          </a:prstGeom>
          <a:solidFill>
            <a:srgbClr val="FFCC99"/>
          </a:solidFill>
          <a:ln w="12700" cap="flat" cmpd="sng">
            <a:solidFill>
              <a:srgbClr val="FF66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898" name="Google Shape;898;p46"/>
          <p:cNvSpPr txBox="1"/>
          <p:nvPr/>
        </p:nvSpPr>
        <p:spPr>
          <a:xfrm>
            <a:off x="4172187" y="6089782"/>
            <a:ext cx="1320167"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1800">
                <a:solidFill>
                  <a:schemeClr val="dk1"/>
                </a:solidFill>
                <a:latin typeface="Microsoft JhengHei"/>
                <a:ea typeface="Microsoft JhengHei"/>
                <a:cs typeface="Microsoft JhengHei"/>
                <a:sym typeface="Microsoft JhengHei"/>
              </a:rPr>
              <a:t>成績公布</a:t>
            </a:r>
            <a:br>
              <a:rPr lang="zh-TW" sz="1800">
                <a:solidFill>
                  <a:schemeClr val="dk1"/>
                </a:solidFill>
                <a:latin typeface="Microsoft JhengHei"/>
                <a:ea typeface="Microsoft JhengHei"/>
                <a:cs typeface="Microsoft JhengHei"/>
                <a:sym typeface="Microsoft JhengHei"/>
              </a:rPr>
            </a:br>
            <a:r>
              <a:rPr lang="zh-TW" sz="1800">
                <a:solidFill>
                  <a:schemeClr val="dk1"/>
                </a:solidFill>
                <a:latin typeface="Microsoft JhengHei"/>
                <a:ea typeface="Microsoft JhengHei"/>
                <a:cs typeface="Microsoft JhengHei"/>
                <a:sym typeface="Microsoft JhengHei"/>
              </a:rPr>
              <a:t>6/5</a:t>
            </a:r>
            <a:endParaRPr sz="1800">
              <a:solidFill>
                <a:schemeClr val="dk1"/>
              </a:solidFill>
              <a:latin typeface="Microsoft JhengHei"/>
              <a:ea typeface="Microsoft JhengHei"/>
              <a:cs typeface="Microsoft JhengHei"/>
              <a:sym typeface="Microsoft JhengHei"/>
            </a:endParaRPr>
          </a:p>
        </p:txBody>
      </p:sp>
      <p:cxnSp>
        <p:nvCxnSpPr>
          <p:cNvPr id="899" name="Google Shape;899;p46"/>
          <p:cNvCxnSpPr/>
          <p:nvPr/>
        </p:nvCxnSpPr>
        <p:spPr>
          <a:xfrm rot="10800000" flipH="1">
            <a:off x="3087205" y="6479302"/>
            <a:ext cx="1134754" cy="8307"/>
          </a:xfrm>
          <a:prstGeom prst="straightConnector1">
            <a:avLst/>
          </a:prstGeom>
          <a:noFill/>
          <a:ln w="57150" cap="flat" cmpd="sng">
            <a:solidFill>
              <a:srgbClr val="FF6600"/>
            </a:solidFill>
            <a:prstDash val="solid"/>
            <a:round/>
            <a:headEnd type="none" w="sm" len="sm"/>
            <a:tailEnd type="triangle" w="med" len="med"/>
          </a:ln>
        </p:spPr>
      </p:cxnSp>
      <p:cxnSp>
        <p:nvCxnSpPr>
          <p:cNvPr id="900" name="Google Shape;900;p46"/>
          <p:cNvCxnSpPr/>
          <p:nvPr/>
        </p:nvCxnSpPr>
        <p:spPr>
          <a:xfrm rot="10800000" flipH="1">
            <a:off x="6364985" y="6246799"/>
            <a:ext cx="1014" cy="269048"/>
          </a:xfrm>
          <a:prstGeom prst="straightConnector1">
            <a:avLst/>
          </a:prstGeom>
          <a:noFill/>
          <a:ln w="57150" cap="flat" cmpd="sng">
            <a:solidFill>
              <a:srgbClr val="FF6600"/>
            </a:solidFill>
            <a:prstDash val="solid"/>
            <a:round/>
            <a:headEnd type="none" w="sm" len="sm"/>
            <a:tailEnd type="triangle" w="med" len="med"/>
          </a:ln>
        </p:spPr>
      </p:cxnSp>
      <p:cxnSp>
        <p:nvCxnSpPr>
          <p:cNvPr id="901" name="Google Shape;901;p46"/>
          <p:cNvCxnSpPr/>
          <p:nvPr/>
        </p:nvCxnSpPr>
        <p:spPr>
          <a:xfrm>
            <a:off x="5598075" y="6515847"/>
            <a:ext cx="790693" cy="17300"/>
          </a:xfrm>
          <a:prstGeom prst="straightConnector1">
            <a:avLst/>
          </a:prstGeom>
          <a:noFill/>
          <a:ln w="57150" cap="flat" cmpd="sng">
            <a:solidFill>
              <a:srgbClr val="FF6600"/>
            </a:solidFill>
            <a:prstDash val="solid"/>
            <a:round/>
            <a:headEnd type="none" w="sm" len="sm"/>
            <a:tailEnd type="none" w="sm" len="sm"/>
          </a:ln>
        </p:spPr>
      </p:cxnSp>
      <p:sp>
        <p:nvSpPr>
          <p:cNvPr id="902" name="Google Shape;902;p46"/>
          <p:cNvSpPr/>
          <p:nvPr/>
        </p:nvSpPr>
        <p:spPr>
          <a:xfrm>
            <a:off x="7124895" y="6417101"/>
            <a:ext cx="3232777" cy="384876"/>
          </a:xfrm>
          <a:prstGeom prst="roundRect">
            <a:avLst>
              <a:gd name="adj" fmla="val 16667"/>
            </a:avLst>
          </a:prstGeom>
          <a:solidFill>
            <a:srgbClr val="FFFFCC"/>
          </a:solidFill>
          <a:ln w="12700" cap="flat" cmpd="sng">
            <a:solidFill>
              <a:srgbClr val="FF66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903" name="Google Shape;903;p46"/>
          <p:cNvSpPr txBox="1"/>
          <p:nvPr/>
        </p:nvSpPr>
        <p:spPr>
          <a:xfrm>
            <a:off x="7131733" y="6467912"/>
            <a:ext cx="3225659"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1400" b="1">
                <a:solidFill>
                  <a:schemeClr val="dk1"/>
                </a:solidFill>
                <a:latin typeface="Microsoft JhengHei"/>
                <a:ea typeface="Microsoft JhengHei"/>
                <a:cs typeface="Microsoft JhengHei"/>
                <a:sym typeface="Microsoft JhengHei"/>
              </a:rPr>
              <a:t>註：公告分發序人數為招生名額2倍</a:t>
            </a:r>
            <a:endParaRPr/>
          </a:p>
        </p:txBody>
      </p:sp>
      <p:pic>
        <p:nvPicPr>
          <p:cNvPr id="904" name="Google Shape;904;p46" descr="畢業帽"/>
          <p:cNvPicPr preferRelativeResize="0"/>
          <p:nvPr/>
        </p:nvPicPr>
        <p:blipFill rotWithShape="1">
          <a:blip r:embed="rId4">
            <a:alphaModFix/>
          </a:blip>
          <a:srcRect/>
          <a:stretch/>
        </p:blipFill>
        <p:spPr>
          <a:xfrm>
            <a:off x="196257" y="1524451"/>
            <a:ext cx="914400" cy="914400"/>
          </a:xfrm>
          <a:prstGeom prst="rect">
            <a:avLst/>
          </a:prstGeom>
          <a:noFill/>
          <a:ln>
            <a:noFill/>
          </a:ln>
        </p:spPr>
      </p:pic>
      <p:sp>
        <p:nvSpPr>
          <p:cNvPr id="905" name="Google Shape;905;p46"/>
          <p:cNvSpPr/>
          <p:nvPr/>
        </p:nvSpPr>
        <p:spPr>
          <a:xfrm>
            <a:off x="9145214" y="2662929"/>
            <a:ext cx="1319999" cy="2303050"/>
          </a:xfrm>
          <a:prstGeom prst="rect">
            <a:avLst/>
          </a:prstGeom>
          <a:solidFill>
            <a:srgbClr val="B2E3D5"/>
          </a:solidFill>
          <a:ln w="12700" cap="flat" cmpd="sng">
            <a:solidFill>
              <a:srgbClr val="47767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906" name="Google Shape;906;p46"/>
          <p:cNvSpPr txBox="1"/>
          <p:nvPr/>
        </p:nvSpPr>
        <p:spPr>
          <a:xfrm>
            <a:off x="9150197" y="3882742"/>
            <a:ext cx="1353312"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1400" b="1" u="sng">
                <a:solidFill>
                  <a:srgbClr val="0000FF"/>
                </a:solidFill>
                <a:latin typeface="Microsoft JhengHei"/>
                <a:ea typeface="Microsoft JhengHei"/>
                <a:cs typeface="Microsoft JhengHei"/>
                <a:sym typeface="Microsoft JhengHei"/>
              </a:rPr>
              <a:t>多科別</a:t>
            </a:r>
            <a:r>
              <a:rPr lang="zh-TW" sz="1400">
                <a:solidFill>
                  <a:schemeClr val="dk1"/>
                </a:solidFill>
                <a:latin typeface="Microsoft JhengHei"/>
                <a:ea typeface="Microsoft JhengHei"/>
                <a:cs typeface="Microsoft JhengHei"/>
                <a:sym typeface="Microsoft JhengHei"/>
              </a:rPr>
              <a:t>學校</a:t>
            </a:r>
            <a:br>
              <a:rPr lang="zh-TW" sz="1400">
                <a:solidFill>
                  <a:schemeClr val="dk1"/>
                </a:solidFill>
                <a:latin typeface="Microsoft JhengHei"/>
                <a:ea typeface="Microsoft JhengHei"/>
                <a:cs typeface="Microsoft JhengHei"/>
                <a:sym typeface="Microsoft JhengHei"/>
              </a:rPr>
            </a:br>
            <a:r>
              <a:rPr lang="zh-TW" sz="1400" b="1" u="sng">
                <a:solidFill>
                  <a:srgbClr val="0000FF"/>
                </a:solidFill>
                <a:latin typeface="Microsoft JhengHei"/>
                <a:ea typeface="Microsoft JhengHei"/>
                <a:cs typeface="Microsoft JhengHei"/>
                <a:sym typeface="Microsoft JhengHei"/>
              </a:rPr>
              <a:t>現場登記</a:t>
            </a:r>
            <a:br>
              <a:rPr lang="zh-TW" sz="1400">
                <a:solidFill>
                  <a:schemeClr val="dk1"/>
                </a:solidFill>
                <a:latin typeface="Microsoft JhengHei"/>
                <a:ea typeface="Microsoft JhengHei"/>
                <a:cs typeface="Microsoft JhengHei"/>
                <a:sym typeface="Microsoft JhengHei"/>
              </a:rPr>
            </a:br>
            <a:r>
              <a:rPr lang="zh-TW" sz="1400">
                <a:solidFill>
                  <a:schemeClr val="dk1"/>
                </a:solidFill>
                <a:latin typeface="Microsoft JhengHei"/>
                <a:ea typeface="Microsoft JhengHei"/>
                <a:cs typeface="Microsoft JhengHei"/>
                <a:sym typeface="Microsoft JhengHei"/>
              </a:rPr>
              <a:t>撕榜、報到</a:t>
            </a:r>
            <a:br>
              <a:rPr lang="zh-TW" sz="1400">
                <a:solidFill>
                  <a:schemeClr val="dk1"/>
                </a:solidFill>
                <a:latin typeface="Microsoft JhengHei"/>
                <a:ea typeface="Microsoft JhengHei"/>
                <a:cs typeface="Microsoft JhengHei"/>
                <a:sym typeface="Microsoft JhengHei"/>
              </a:rPr>
            </a:br>
            <a:r>
              <a:rPr lang="zh-TW" sz="1400" b="1">
                <a:solidFill>
                  <a:srgbClr val="FF0000"/>
                </a:solidFill>
                <a:latin typeface="Microsoft JhengHei"/>
                <a:ea typeface="Microsoft JhengHei"/>
                <a:cs typeface="Microsoft JhengHei"/>
                <a:sym typeface="Microsoft JhengHei"/>
              </a:rPr>
              <a:t>6/15</a:t>
            </a:r>
            <a:endParaRPr sz="1400" b="1">
              <a:solidFill>
                <a:srgbClr val="FF0000"/>
              </a:solidFill>
              <a:latin typeface="Microsoft JhengHei"/>
              <a:ea typeface="Microsoft JhengHei"/>
              <a:cs typeface="Microsoft JhengHei"/>
              <a:sym typeface="Microsoft JhengHei"/>
            </a:endParaRPr>
          </a:p>
        </p:txBody>
      </p:sp>
      <p:sp>
        <p:nvSpPr>
          <p:cNvPr id="907" name="Google Shape;907;p46"/>
          <p:cNvSpPr txBox="1"/>
          <p:nvPr/>
        </p:nvSpPr>
        <p:spPr>
          <a:xfrm>
            <a:off x="9129246" y="2869182"/>
            <a:ext cx="1353312" cy="73866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1400" b="1" u="sng">
                <a:solidFill>
                  <a:srgbClr val="0000FF"/>
                </a:solidFill>
                <a:latin typeface="Microsoft JhengHei"/>
                <a:ea typeface="Microsoft JhengHei"/>
                <a:cs typeface="Microsoft JhengHei"/>
                <a:sym typeface="Microsoft JhengHei"/>
              </a:rPr>
              <a:t>單科別</a:t>
            </a:r>
            <a:r>
              <a:rPr lang="zh-TW" sz="1400">
                <a:solidFill>
                  <a:schemeClr val="dk1"/>
                </a:solidFill>
                <a:latin typeface="Microsoft JhengHei"/>
                <a:ea typeface="Microsoft JhengHei"/>
                <a:cs typeface="Microsoft JhengHei"/>
                <a:sym typeface="Microsoft JhengHei"/>
              </a:rPr>
              <a:t>學校</a:t>
            </a:r>
            <a:br>
              <a:rPr lang="zh-TW" sz="1400">
                <a:solidFill>
                  <a:schemeClr val="dk1"/>
                </a:solidFill>
                <a:latin typeface="Microsoft JhengHei"/>
                <a:ea typeface="Microsoft JhengHei"/>
                <a:cs typeface="Microsoft JhengHei"/>
                <a:sym typeface="Microsoft JhengHei"/>
              </a:rPr>
            </a:br>
            <a:r>
              <a:rPr lang="zh-TW" sz="1400" b="1" u="sng">
                <a:solidFill>
                  <a:srgbClr val="0000FF"/>
                </a:solidFill>
                <a:latin typeface="Microsoft JhengHei"/>
                <a:ea typeface="Microsoft JhengHei"/>
                <a:cs typeface="Microsoft JhengHei"/>
                <a:sym typeface="Microsoft JhengHei"/>
              </a:rPr>
              <a:t>線上登記</a:t>
            </a:r>
            <a:br>
              <a:rPr lang="zh-TW" sz="1400">
                <a:solidFill>
                  <a:schemeClr val="dk1"/>
                </a:solidFill>
                <a:latin typeface="Microsoft JhengHei"/>
                <a:ea typeface="Microsoft JhengHei"/>
                <a:cs typeface="Microsoft JhengHei"/>
                <a:sym typeface="Microsoft JhengHei"/>
              </a:rPr>
            </a:br>
            <a:r>
              <a:rPr lang="zh-TW" sz="1400" b="1">
                <a:solidFill>
                  <a:srgbClr val="FF0000"/>
                </a:solidFill>
                <a:latin typeface="Microsoft JhengHei"/>
                <a:ea typeface="Microsoft JhengHei"/>
                <a:cs typeface="Microsoft JhengHei"/>
                <a:sym typeface="Microsoft JhengHei"/>
              </a:rPr>
              <a:t>6/12-6/15</a:t>
            </a:r>
            <a:endParaRPr sz="1400" b="1">
              <a:solidFill>
                <a:srgbClr val="FF0000"/>
              </a:solidFill>
              <a:latin typeface="Microsoft JhengHei"/>
              <a:ea typeface="Microsoft JhengHei"/>
              <a:cs typeface="Microsoft JhengHei"/>
              <a:sym typeface="Microsoft JhengHei"/>
            </a:endParaRPr>
          </a:p>
        </p:txBody>
      </p:sp>
      <p:cxnSp>
        <p:nvCxnSpPr>
          <p:cNvPr id="908" name="Google Shape;908;p46"/>
          <p:cNvCxnSpPr/>
          <p:nvPr/>
        </p:nvCxnSpPr>
        <p:spPr>
          <a:xfrm>
            <a:off x="9297194" y="3739088"/>
            <a:ext cx="1041688" cy="0"/>
          </a:xfrm>
          <a:prstGeom prst="straightConnector1">
            <a:avLst/>
          </a:prstGeom>
          <a:noFill/>
          <a:ln w="38100" cap="flat" cmpd="sng">
            <a:solidFill>
              <a:srgbClr val="2E663E"/>
            </a:solidFill>
            <a:prstDash val="dash"/>
            <a:round/>
            <a:headEnd type="none" w="sm" len="sm"/>
            <a:tailEnd type="none" w="sm" len="sm"/>
          </a:ln>
        </p:spPr>
      </p:cxnSp>
      <p:sp>
        <p:nvSpPr>
          <p:cNvPr id="909" name="Google Shape;909;p46"/>
          <p:cNvSpPr/>
          <p:nvPr/>
        </p:nvSpPr>
        <p:spPr>
          <a:xfrm>
            <a:off x="8972324" y="2488784"/>
            <a:ext cx="402134" cy="402134"/>
          </a:xfrm>
          <a:prstGeom prst="star5">
            <a:avLst>
              <a:gd name="adj" fmla="val 19098"/>
              <a:gd name="hf" fmla="val 105146"/>
              <a:gd name="vf" fmla="val 110557"/>
            </a:avLst>
          </a:prstGeom>
          <a:solidFill>
            <a:srgbClr val="FF0000"/>
          </a:solidFill>
          <a:ln w="12700" cap="flat" cmpd="sng">
            <a:solidFill>
              <a:srgbClr val="147EA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910" name="Google Shape;910;p46"/>
          <p:cNvSpPr/>
          <p:nvPr/>
        </p:nvSpPr>
        <p:spPr>
          <a:xfrm>
            <a:off x="7843285" y="3711591"/>
            <a:ext cx="402134" cy="402134"/>
          </a:xfrm>
          <a:prstGeom prst="star5">
            <a:avLst>
              <a:gd name="adj" fmla="val 19098"/>
              <a:gd name="hf" fmla="val 105146"/>
              <a:gd name="vf" fmla="val 110557"/>
            </a:avLst>
          </a:prstGeom>
          <a:solidFill>
            <a:srgbClr val="FF0000"/>
          </a:solidFill>
          <a:ln w="12700" cap="flat" cmpd="sng">
            <a:solidFill>
              <a:srgbClr val="147EA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911" name="Google Shape;911;p46"/>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ltLang="zh-TW"/>
              <a:t>43</a:t>
            </a:fld>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916"/>
        <p:cNvGrpSpPr/>
        <p:nvPr/>
      </p:nvGrpSpPr>
      <p:grpSpPr>
        <a:xfrm>
          <a:off x="0" y="0"/>
          <a:ext cx="0" cy="0"/>
          <a:chOff x="0" y="0"/>
          <a:chExt cx="0" cy="0"/>
        </a:xfrm>
      </p:grpSpPr>
      <p:sp>
        <p:nvSpPr>
          <p:cNvPr id="917" name="Google Shape;917;p47"/>
          <p:cNvSpPr txBox="1">
            <a:spLocks noGrp="1"/>
          </p:cNvSpPr>
          <p:nvPr>
            <p:ph type="title"/>
          </p:nvPr>
        </p:nvSpPr>
        <p:spPr>
          <a:xfrm>
            <a:off x="1069848" y="484632"/>
            <a:ext cx="10058400" cy="993439"/>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400"/>
              <a:buFont typeface="Microsoft JhengHei"/>
              <a:buNone/>
            </a:pPr>
            <a:r>
              <a:rPr lang="zh-TW" sz="4400">
                <a:latin typeface="Microsoft JhengHei"/>
                <a:ea typeface="Microsoft JhengHei"/>
                <a:cs typeface="Microsoft JhengHei"/>
                <a:sym typeface="Microsoft JhengHei"/>
              </a:rPr>
              <a:t>臺北市115學年度</a:t>
            </a:r>
            <a:r>
              <a:rPr lang="zh-TW" sz="4400">
                <a:solidFill>
                  <a:srgbClr val="FF0000"/>
                </a:solidFill>
                <a:latin typeface="Microsoft JhengHei"/>
                <a:ea typeface="Microsoft JhengHei"/>
                <a:cs typeface="Microsoft JhengHei"/>
                <a:sym typeface="Microsoft JhengHei"/>
              </a:rPr>
              <a:t>第一類</a:t>
            </a:r>
            <a:r>
              <a:rPr lang="zh-TW" sz="4400">
                <a:latin typeface="Microsoft JhengHei"/>
                <a:ea typeface="Microsoft JhengHei"/>
                <a:cs typeface="Microsoft JhengHei"/>
                <a:sym typeface="Microsoft JhengHei"/>
              </a:rPr>
              <a:t>優免重要日程</a:t>
            </a:r>
            <a:endParaRPr/>
          </a:p>
        </p:txBody>
      </p:sp>
      <p:sp>
        <p:nvSpPr>
          <p:cNvPr id="918" name="Google Shape;918;p47"/>
          <p:cNvSpPr txBox="1"/>
          <p:nvPr/>
        </p:nvSpPr>
        <p:spPr>
          <a:xfrm>
            <a:off x="1775981" y="1959779"/>
            <a:ext cx="9497443" cy="3592016"/>
          </a:xfrm>
          <a:prstGeom prst="rect">
            <a:avLst/>
          </a:prstGeom>
          <a:noFill/>
          <a:ln>
            <a:noFill/>
          </a:ln>
        </p:spPr>
        <p:txBody>
          <a:bodyPr spcFirstLastPara="1" wrap="square" lIns="91425" tIns="45700" rIns="91425" bIns="45700" anchor="t" anchorCtr="0">
            <a:normAutofit/>
          </a:bodyPr>
          <a:lstStyle/>
          <a:p>
            <a:pPr marL="365760" marR="0" lvl="0" indent="-256031" algn="l" rtl="0">
              <a:lnSpc>
                <a:spcPct val="100000"/>
              </a:lnSpc>
              <a:spcBef>
                <a:spcPts val="0"/>
              </a:spcBef>
              <a:spcAft>
                <a:spcPts val="0"/>
              </a:spcAft>
              <a:buClr>
                <a:schemeClr val="accent1"/>
              </a:buClr>
              <a:buSzPts val="1920"/>
              <a:buFont typeface="Noto Sans Symbols"/>
              <a:buChar char="🞂"/>
            </a:pPr>
            <a:r>
              <a:rPr lang="zh-TW" sz="2400">
                <a:solidFill>
                  <a:schemeClr val="dk1"/>
                </a:solidFill>
                <a:latin typeface="Microsoft JhengHei"/>
                <a:ea typeface="Microsoft JhengHei"/>
                <a:cs typeface="Microsoft JhengHei"/>
                <a:sym typeface="Microsoft JhengHei"/>
              </a:rPr>
              <a:t>115/05/18(一)至115/05/19 (二)</a:t>
            </a:r>
            <a:r>
              <a:rPr lang="zh-TW" sz="2400" b="1" u="sng">
                <a:solidFill>
                  <a:srgbClr val="FF0000"/>
                </a:solidFill>
                <a:latin typeface="Microsoft JhengHei"/>
                <a:ea typeface="Microsoft JhengHei"/>
                <a:cs typeface="Microsoft JhengHei"/>
                <a:sym typeface="Microsoft JhengHei"/>
              </a:rPr>
              <a:t>下午5時</a:t>
            </a:r>
            <a:r>
              <a:rPr lang="zh-TW" sz="2400">
                <a:solidFill>
                  <a:schemeClr val="dk1"/>
                </a:solidFill>
                <a:latin typeface="Microsoft JhengHei"/>
                <a:ea typeface="Microsoft JhengHei"/>
                <a:cs typeface="Microsoft JhengHei"/>
                <a:sym typeface="Microsoft JhengHei"/>
              </a:rPr>
              <a:t>：</a:t>
            </a:r>
            <a:endParaRPr sz="2400">
              <a:solidFill>
                <a:schemeClr val="dk1"/>
              </a:solidFill>
              <a:latin typeface="Microsoft JhengHei"/>
              <a:ea typeface="Microsoft JhengHei"/>
              <a:cs typeface="Microsoft JhengHei"/>
              <a:sym typeface="Microsoft JhengHei"/>
            </a:endParaRPr>
          </a:p>
          <a:p>
            <a:pPr marL="2236788" marR="0" lvl="0" indent="0" algn="l" rtl="0">
              <a:lnSpc>
                <a:spcPct val="100000"/>
              </a:lnSpc>
              <a:spcBef>
                <a:spcPts val="600"/>
              </a:spcBef>
              <a:spcAft>
                <a:spcPts val="0"/>
              </a:spcAft>
              <a:buClr>
                <a:schemeClr val="accent1"/>
              </a:buClr>
              <a:buSzPts val="1920"/>
              <a:buFont typeface="Noto Sans Symbols"/>
              <a:buNone/>
            </a:pPr>
            <a:r>
              <a:rPr lang="zh-TW" sz="2400">
                <a:solidFill>
                  <a:schemeClr val="dk1"/>
                </a:solidFill>
                <a:latin typeface="Microsoft JhengHei"/>
                <a:ea typeface="Microsoft JhengHei"/>
                <a:cs typeface="Microsoft JhengHei"/>
                <a:sym typeface="Microsoft JhengHei"/>
              </a:rPr>
              <a:t>優先免試入學選填志願與報名</a:t>
            </a:r>
            <a:br>
              <a:rPr lang="zh-TW" sz="2400">
                <a:solidFill>
                  <a:schemeClr val="dk1"/>
                </a:solidFill>
                <a:latin typeface="Microsoft JhengHei"/>
                <a:ea typeface="Microsoft JhengHei"/>
                <a:cs typeface="Microsoft JhengHei"/>
                <a:sym typeface="Microsoft JhengHei"/>
              </a:rPr>
            </a:br>
            <a:r>
              <a:rPr lang="zh-TW" sz="2400" b="1">
                <a:solidFill>
                  <a:srgbClr val="1482AB"/>
                </a:solidFill>
                <a:latin typeface="Microsoft JhengHei"/>
                <a:ea typeface="Microsoft JhengHei"/>
                <a:cs typeface="Microsoft JhengHei"/>
                <a:sym typeface="Microsoft JhengHei"/>
              </a:rPr>
              <a:t>(國中校內收件報名時間，以校內公告為準！)</a:t>
            </a:r>
            <a:endParaRPr/>
          </a:p>
          <a:p>
            <a:pPr marL="365760" marR="0" lvl="0" indent="-256031" algn="l" rtl="0">
              <a:lnSpc>
                <a:spcPct val="100000"/>
              </a:lnSpc>
              <a:spcBef>
                <a:spcPts val="600"/>
              </a:spcBef>
              <a:spcAft>
                <a:spcPts val="0"/>
              </a:spcAft>
              <a:buClr>
                <a:schemeClr val="accent1"/>
              </a:buClr>
              <a:buSzPts val="1920"/>
              <a:buFont typeface="Noto Sans Symbols"/>
              <a:buChar char="🞂"/>
            </a:pPr>
            <a:r>
              <a:rPr lang="zh-TW" sz="2400">
                <a:solidFill>
                  <a:schemeClr val="dk1"/>
                </a:solidFill>
                <a:latin typeface="Microsoft JhengHei"/>
                <a:ea typeface="Microsoft JhengHei"/>
                <a:cs typeface="Microsoft JhengHei"/>
                <a:sym typeface="Microsoft JhengHei"/>
              </a:rPr>
              <a:t>115/05/25(一)招生學校公告報名結果</a:t>
            </a:r>
            <a:r>
              <a:rPr lang="zh-TW" sz="2200">
                <a:solidFill>
                  <a:srgbClr val="FF0000"/>
                </a:solidFill>
                <a:latin typeface="Microsoft JhengHei"/>
                <a:ea typeface="Microsoft JhengHei"/>
                <a:cs typeface="Microsoft JhengHei"/>
                <a:sym typeface="Microsoft JhengHei"/>
              </a:rPr>
              <a:t>(上午11時)</a:t>
            </a:r>
            <a:endParaRPr/>
          </a:p>
          <a:p>
            <a:pPr marL="365760" marR="0" lvl="0" indent="-256031" algn="l" rtl="0">
              <a:lnSpc>
                <a:spcPct val="100000"/>
              </a:lnSpc>
              <a:spcBef>
                <a:spcPts val="600"/>
              </a:spcBef>
              <a:spcAft>
                <a:spcPts val="0"/>
              </a:spcAft>
              <a:buClr>
                <a:schemeClr val="accent1"/>
              </a:buClr>
              <a:buSzPts val="1920"/>
              <a:buFont typeface="Noto Sans Symbols"/>
              <a:buChar char="🞂"/>
            </a:pPr>
            <a:r>
              <a:rPr lang="zh-TW" sz="2400">
                <a:solidFill>
                  <a:schemeClr val="dk1"/>
                </a:solidFill>
                <a:latin typeface="Microsoft JhengHei"/>
                <a:ea typeface="Microsoft JhengHei"/>
                <a:cs typeface="Microsoft JhengHei"/>
                <a:sym typeface="Microsoft JhengHei"/>
              </a:rPr>
              <a:t>115/05/26(二)登記</a:t>
            </a:r>
            <a:r>
              <a:rPr lang="zh-TW" sz="2200">
                <a:solidFill>
                  <a:schemeClr val="dk1"/>
                </a:solidFill>
                <a:latin typeface="Microsoft JhengHei"/>
                <a:ea typeface="Microsoft JhengHei"/>
                <a:cs typeface="Microsoft JhengHei"/>
                <a:sym typeface="Microsoft JhengHei"/>
              </a:rPr>
              <a:t>(上午9時~10時)</a:t>
            </a:r>
            <a:br>
              <a:rPr lang="zh-TW" sz="2400">
                <a:solidFill>
                  <a:schemeClr val="dk1"/>
                </a:solidFill>
                <a:latin typeface="Microsoft JhengHei"/>
                <a:ea typeface="Microsoft JhengHei"/>
                <a:cs typeface="Microsoft JhengHei"/>
                <a:sym typeface="Microsoft JhengHei"/>
              </a:rPr>
            </a:br>
            <a:r>
              <a:rPr lang="zh-TW" sz="2400">
                <a:solidFill>
                  <a:schemeClr val="dk1"/>
                </a:solidFill>
                <a:latin typeface="Microsoft JhengHei"/>
                <a:ea typeface="Microsoft JhengHei"/>
                <a:cs typeface="Microsoft JhengHei"/>
                <a:sym typeface="Microsoft JhengHei"/>
              </a:rPr>
              <a:t>                          </a:t>
            </a:r>
            <a:r>
              <a:rPr lang="zh-TW" sz="2400">
                <a:solidFill>
                  <a:srgbClr val="0070C0"/>
                </a:solidFill>
                <a:latin typeface="Microsoft JhengHei"/>
                <a:ea typeface="Microsoft JhengHei"/>
                <a:cs typeface="Microsoft JhengHei"/>
                <a:sym typeface="Microsoft JhengHei"/>
              </a:rPr>
              <a:t>公開</a:t>
            </a:r>
            <a:r>
              <a:rPr lang="zh-TW" sz="2400">
                <a:solidFill>
                  <a:schemeClr val="dk1"/>
                </a:solidFill>
                <a:latin typeface="Microsoft JhengHei"/>
                <a:ea typeface="Microsoft JhengHei"/>
                <a:cs typeface="Microsoft JhengHei"/>
                <a:sym typeface="Microsoft JhengHei"/>
              </a:rPr>
              <a:t>抽籤、撕榜、報到</a:t>
            </a:r>
            <a:r>
              <a:rPr lang="zh-TW" sz="2200">
                <a:solidFill>
                  <a:schemeClr val="dk1"/>
                </a:solidFill>
                <a:latin typeface="Microsoft JhengHei"/>
                <a:ea typeface="Microsoft JhengHei"/>
                <a:cs typeface="Microsoft JhengHei"/>
                <a:sym typeface="Microsoft JhengHei"/>
              </a:rPr>
              <a:t>(上午10時~12時)</a:t>
            </a:r>
            <a:endParaRPr/>
          </a:p>
          <a:p>
            <a:pPr marL="365760" marR="0" lvl="0" indent="-256031" algn="l" rtl="0">
              <a:lnSpc>
                <a:spcPct val="100000"/>
              </a:lnSpc>
              <a:spcBef>
                <a:spcPts val="600"/>
              </a:spcBef>
              <a:spcAft>
                <a:spcPts val="0"/>
              </a:spcAft>
              <a:buClr>
                <a:schemeClr val="accent1"/>
              </a:buClr>
              <a:buSzPts val="1920"/>
              <a:buFont typeface="Noto Sans Symbols"/>
              <a:buChar char="🞂"/>
            </a:pPr>
            <a:r>
              <a:rPr lang="zh-TW" sz="2400">
                <a:solidFill>
                  <a:schemeClr val="dk1"/>
                </a:solidFill>
                <a:latin typeface="Microsoft JhengHei"/>
                <a:ea typeface="Microsoft JhengHei"/>
                <a:cs typeface="Microsoft JhengHei"/>
                <a:sym typeface="Microsoft JhengHei"/>
              </a:rPr>
              <a:t>115/06/08(一)報到後聲明放棄錄取資格</a:t>
            </a:r>
            <a:r>
              <a:rPr lang="zh-TW" sz="2200">
                <a:solidFill>
                  <a:schemeClr val="dk1"/>
                </a:solidFill>
                <a:latin typeface="Microsoft JhengHei"/>
                <a:ea typeface="Microsoft JhengHei"/>
                <a:cs typeface="Microsoft JhengHei"/>
                <a:sym typeface="Microsoft JhengHei"/>
              </a:rPr>
              <a:t>(上午8時~12時)</a:t>
            </a:r>
            <a:br>
              <a:rPr lang="zh-TW" sz="2400">
                <a:solidFill>
                  <a:schemeClr val="dk1"/>
                </a:solidFill>
                <a:latin typeface="Microsoft JhengHei"/>
                <a:ea typeface="Microsoft JhengHei"/>
                <a:cs typeface="Microsoft JhengHei"/>
                <a:sym typeface="Microsoft JhengHei"/>
              </a:rPr>
            </a:br>
            <a:r>
              <a:rPr lang="zh-TW" sz="2400">
                <a:solidFill>
                  <a:schemeClr val="dk1"/>
                </a:solidFill>
                <a:latin typeface="Microsoft JhengHei"/>
                <a:ea typeface="Microsoft JhengHei"/>
                <a:cs typeface="Microsoft JhengHei"/>
                <a:sym typeface="Microsoft JhengHei"/>
              </a:rPr>
              <a:t>                          </a:t>
            </a:r>
            <a:r>
              <a:rPr lang="zh-TW" sz="2000" b="1">
                <a:solidFill>
                  <a:srgbClr val="FF0000"/>
                </a:solidFill>
                <a:latin typeface="Microsoft JhengHei"/>
                <a:ea typeface="Microsoft JhengHei"/>
                <a:cs typeface="Microsoft JhengHei"/>
                <a:sym typeface="Microsoft JhengHei"/>
              </a:rPr>
              <a:t>(已報到且未放棄者不得報名</a:t>
            </a:r>
            <a:r>
              <a:rPr lang="zh-TW" sz="2000" b="1">
                <a:solidFill>
                  <a:srgbClr val="1482AB"/>
                </a:solidFill>
                <a:latin typeface="Microsoft JhengHei"/>
                <a:ea typeface="Microsoft JhengHei"/>
                <a:cs typeface="Microsoft JhengHei"/>
                <a:sym typeface="Microsoft JhengHei"/>
              </a:rPr>
              <a:t>第二類優免</a:t>
            </a:r>
            <a:r>
              <a:rPr lang="zh-TW" sz="2000" b="1">
                <a:solidFill>
                  <a:srgbClr val="FF0000"/>
                </a:solidFill>
                <a:latin typeface="Microsoft JhengHei"/>
                <a:ea typeface="Microsoft JhengHei"/>
                <a:cs typeface="Microsoft JhengHei"/>
                <a:sym typeface="Microsoft JhengHei"/>
              </a:rPr>
              <a:t>及基北區免試入學)</a:t>
            </a:r>
            <a:endParaRPr/>
          </a:p>
          <a:p>
            <a:pPr marL="365760" marR="0" lvl="0" indent="-134111" algn="l" rtl="0">
              <a:lnSpc>
                <a:spcPct val="100000"/>
              </a:lnSpc>
              <a:spcBef>
                <a:spcPts val="600"/>
              </a:spcBef>
              <a:spcAft>
                <a:spcPts val="0"/>
              </a:spcAft>
              <a:buClr>
                <a:schemeClr val="accent1"/>
              </a:buClr>
              <a:buSzPts val="1920"/>
              <a:buFont typeface="Noto Sans Symbols"/>
              <a:buNone/>
            </a:pPr>
            <a:endParaRPr sz="2400">
              <a:solidFill>
                <a:schemeClr val="dk1"/>
              </a:solidFill>
              <a:latin typeface="Microsoft JhengHei"/>
              <a:ea typeface="Microsoft JhengHei"/>
              <a:cs typeface="Microsoft JhengHei"/>
              <a:sym typeface="Microsoft JhengHei"/>
            </a:endParaRPr>
          </a:p>
        </p:txBody>
      </p:sp>
      <p:sp>
        <p:nvSpPr>
          <p:cNvPr id="919" name="Google Shape;919;p47"/>
          <p:cNvSpPr/>
          <p:nvPr/>
        </p:nvSpPr>
        <p:spPr>
          <a:xfrm>
            <a:off x="8076948" y="6204393"/>
            <a:ext cx="3237676" cy="461664"/>
          </a:xfrm>
          <a:prstGeom prst="rect">
            <a:avLst/>
          </a:prstGeom>
          <a:solidFill>
            <a:schemeClr val="lt1"/>
          </a:solidFill>
          <a:ln w="57150" cap="flat" cmpd="sng">
            <a:solidFill>
              <a:srgbClr val="00B05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2400">
                <a:solidFill>
                  <a:srgbClr val="318B71"/>
                </a:solidFill>
                <a:latin typeface="Microsoft JhengHei"/>
                <a:ea typeface="Microsoft JhengHei"/>
                <a:cs typeface="Microsoft JhengHei"/>
                <a:sym typeface="Microsoft JhengHei"/>
              </a:rPr>
              <a:t>詳細內容以簡章為準</a:t>
            </a:r>
            <a:endParaRPr/>
          </a:p>
        </p:txBody>
      </p:sp>
      <p:sp>
        <p:nvSpPr>
          <p:cNvPr id="920" name="Google Shape;920;p47"/>
          <p:cNvSpPr/>
          <p:nvPr/>
        </p:nvSpPr>
        <p:spPr>
          <a:xfrm>
            <a:off x="3702209" y="2765660"/>
            <a:ext cx="402134" cy="402134"/>
          </a:xfrm>
          <a:prstGeom prst="star5">
            <a:avLst>
              <a:gd name="adj" fmla="val 19098"/>
              <a:gd name="hf" fmla="val 105146"/>
              <a:gd name="vf" fmla="val 110557"/>
            </a:avLst>
          </a:prstGeom>
          <a:solidFill>
            <a:srgbClr val="FF0000"/>
          </a:solidFill>
          <a:ln w="12700" cap="flat" cmpd="sng">
            <a:solidFill>
              <a:srgbClr val="147EA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921" name="Google Shape;921;p47"/>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ltLang="zh-TW"/>
              <a:t>44</a:t>
            </a:fld>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926"/>
        <p:cNvGrpSpPr/>
        <p:nvPr/>
      </p:nvGrpSpPr>
      <p:grpSpPr>
        <a:xfrm>
          <a:off x="0" y="0"/>
          <a:ext cx="0" cy="0"/>
          <a:chOff x="0" y="0"/>
          <a:chExt cx="0" cy="0"/>
        </a:xfrm>
      </p:grpSpPr>
      <p:sp>
        <p:nvSpPr>
          <p:cNvPr id="927" name="Google Shape;927;p48"/>
          <p:cNvSpPr txBox="1">
            <a:spLocks noGrp="1"/>
          </p:cNvSpPr>
          <p:nvPr>
            <p:ph type="title"/>
          </p:nvPr>
        </p:nvSpPr>
        <p:spPr>
          <a:xfrm>
            <a:off x="1066800" y="293457"/>
            <a:ext cx="10058400" cy="1088136"/>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Microsoft JhengHei"/>
              <a:buNone/>
            </a:pPr>
            <a:r>
              <a:rPr lang="zh-TW">
                <a:latin typeface="Microsoft JhengHei"/>
                <a:ea typeface="Microsoft JhengHei"/>
                <a:cs typeface="Microsoft JhengHei"/>
                <a:sym typeface="Microsoft JhengHei"/>
              </a:rPr>
              <a:t>臺北市115學年度</a:t>
            </a:r>
            <a:r>
              <a:rPr lang="zh-TW">
                <a:solidFill>
                  <a:srgbClr val="FF0000"/>
                </a:solidFill>
                <a:latin typeface="Microsoft JhengHei"/>
                <a:ea typeface="Microsoft JhengHei"/>
                <a:cs typeface="Microsoft JhengHei"/>
                <a:sym typeface="Microsoft JhengHei"/>
              </a:rPr>
              <a:t>第一類</a:t>
            </a:r>
            <a:r>
              <a:rPr lang="zh-TW">
                <a:latin typeface="Microsoft JhengHei"/>
                <a:ea typeface="Microsoft JhengHei"/>
                <a:cs typeface="Microsoft JhengHei"/>
                <a:sym typeface="Microsoft JhengHei"/>
              </a:rPr>
              <a:t>優免學校</a:t>
            </a:r>
            <a:endParaRPr/>
          </a:p>
        </p:txBody>
      </p:sp>
      <p:grpSp>
        <p:nvGrpSpPr>
          <p:cNvPr id="928" name="Google Shape;928;p48"/>
          <p:cNvGrpSpPr/>
          <p:nvPr/>
        </p:nvGrpSpPr>
        <p:grpSpPr>
          <a:xfrm>
            <a:off x="1272032" y="1520952"/>
            <a:ext cx="10058350" cy="4954986"/>
            <a:chOff x="0" y="0"/>
            <a:chExt cx="10058350" cy="4954986"/>
          </a:xfrm>
        </p:grpSpPr>
        <p:sp>
          <p:nvSpPr>
            <p:cNvPr id="929" name="Google Shape;929;p48"/>
            <p:cNvSpPr/>
            <p:nvPr/>
          </p:nvSpPr>
          <p:spPr>
            <a:xfrm>
              <a:off x="0" y="0"/>
              <a:ext cx="4700141" cy="979200"/>
            </a:xfrm>
            <a:prstGeom prst="rect">
              <a:avLst/>
            </a:prstGeom>
            <a:solidFill>
              <a:srgbClr val="19ACE4"/>
            </a:solidFill>
            <a:ln w="12700" cap="flat" cmpd="sng">
              <a:solidFill>
                <a:srgbClr val="19ACE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48"/>
            <p:cNvSpPr txBox="1"/>
            <p:nvPr/>
          </p:nvSpPr>
          <p:spPr>
            <a:xfrm>
              <a:off x="0" y="0"/>
              <a:ext cx="4700141" cy="979200"/>
            </a:xfrm>
            <a:prstGeom prst="rect">
              <a:avLst/>
            </a:prstGeom>
            <a:noFill/>
            <a:ln>
              <a:noFill/>
            </a:ln>
          </p:spPr>
          <p:txBody>
            <a:bodyPr spcFirstLastPara="1" wrap="square" lIns="199125" tIns="113775" rIns="199125" bIns="113775" anchor="ctr" anchorCtr="0">
              <a:noAutofit/>
            </a:bodyPr>
            <a:lstStyle/>
            <a:p>
              <a:pPr marL="0" marR="0" lvl="0" indent="0" algn="ctr" rtl="0">
                <a:lnSpc>
                  <a:spcPct val="90000"/>
                </a:lnSpc>
                <a:spcBef>
                  <a:spcPts val="0"/>
                </a:spcBef>
                <a:spcAft>
                  <a:spcPts val="0"/>
                </a:spcAft>
                <a:buClr>
                  <a:schemeClr val="lt1"/>
                </a:buClr>
                <a:buSzPts val="2800"/>
                <a:buFont typeface="Trebuchet MS"/>
                <a:buNone/>
              </a:pPr>
              <a:r>
                <a:rPr lang="zh-TW" sz="2800" b="1">
                  <a:solidFill>
                    <a:schemeClr val="lt1"/>
                  </a:solidFill>
                  <a:latin typeface="Trebuchet MS"/>
                  <a:ea typeface="Trebuchet MS"/>
                  <a:cs typeface="Trebuchet MS"/>
                  <a:sym typeface="Trebuchet MS"/>
                </a:rPr>
                <a:t>私立學校</a:t>
              </a:r>
              <a:endParaRPr/>
            </a:p>
          </p:txBody>
        </p:sp>
        <p:sp>
          <p:nvSpPr>
            <p:cNvPr id="931" name="Google Shape;931;p48"/>
            <p:cNvSpPr/>
            <p:nvPr/>
          </p:nvSpPr>
          <p:spPr>
            <a:xfrm>
              <a:off x="49" y="1035126"/>
              <a:ext cx="4700141" cy="3919860"/>
            </a:xfrm>
            <a:prstGeom prst="rect">
              <a:avLst/>
            </a:prstGeom>
            <a:solidFill>
              <a:srgbClr val="CBE2F5">
                <a:alpha val="89803"/>
              </a:srgbClr>
            </a:solidFill>
            <a:ln w="12700" cap="flat" cmpd="sng">
              <a:solidFill>
                <a:srgbClr val="CBE2F5">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48"/>
            <p:cNvSpPr txBox="1"/>
            <p:nvPr/>
          </p:nvSpPr>
          <p:spPr>
            <a:xfrm>
              <a:off x="49" y="1035126"/>
              <a:ext cx="4700141" cy="3919860"/>
            </a:xfrm>
            <a:prstGeom prst="rect">
              <a:avLst/>
            </a:prstGeom>
            <a:noFill/>
            <a:ln>
              <a:noFill/>
            </a:ln>
          </p:spPr>
          <p:txBody>
            <a:bodyPr spcFirstLastPara="1" wrap="square" lIns="181350" tIns="181350" rIns="241800" bIns="272025" anchor="t" anchorCtr="0">
              <a:noAutofit/>
            </a:bodyPr>
            <a:lstStyle/>
            <a:p>
              <a:pPr marL="285750" marR="0" lvl="1" indent="-285750" algn="l" rtl="0">
                <a:lnSpc>
                  <a:spcPct val="90000"/>
                </a:lnSpc>
                <a:spcBef>
                  <a:spcPts val="0"/>
                </a:spcBef>
                <a:spcAft>
                  <a:spcPts val="0"/>
                </a:spcAft>
                <a:buClr>
                  <a:srgbClr val="333333"/>
                </a:buClr>
                <a:buSzPts val="3400"/>
                <a:buFont typeface="Microsoft JhengHei"/>
                <a:buNone/>
              </a:pPr>
              <a:r>
                <a:rPr lang="zh-TW" sz="3400" b="0" i="0" u="none" strike="noStrike" cap="none">
                  <a:solidFill>
                    <a:srgbClr val="333333"/>
                  </a:solidFill>
                  <a:latin typeface="Microsoft JhengHei"/>
                  <a:ea typeface="Microsoft JhengHei"/>
                  <a:cs typeface="Microsoft JhengHei"/>
                  <a:sym typeface="Microsoft JhengHei"/>
                </a:rPr>
                <a:t>   滬江高中、大誠高中、東方工商、喬治工商、開平餐飲、稻江護家、開南高中、稻江高商、惇敍工商</a:t>
              </a:r>
              <a:endParaRPr sz="3400" b="0" i="0" u="none" strike="noStrike" cap="none">
                <a:solidFill>
                  <a:schemeClr val="dk1"/>
                </a:solidFill>
                <a:latin typeface="Trebuchet MS"/>
                <a:ea typeface="Trebuchet MS"/>
                <a:cs typeface="Trebuchet MS"/>
                <a:sym typeface="Trebuchet MS"/>
              </a:endParaRPr>
            </a:p>
          </p:txBody>
        </p:sp>
        <p:sp>
          <p:nvSpPr>
            <p:cNvPr id="933" name="Google Shape;933;p48"/>
            <p:cNvSpPr/>
            <p:nvPr/>
          </p:nvSpPr>
          <p:spPr>
            <a:xfrm>
              <a:off x="5358209" y="55925"/>
              <a:ext cx="4700141" cy="979200"/>
            </a:xfrm>
            <a:prstGeom prst="rect">
              <a:avLst/>
            </a:prstGeom>
            <a:solidFill>
              <a:srgbClr val="19ACE4"/>
            </a:solidFill>
            <a:ln w="12700" cap="flat" cmpd="sng">
              <a:solidFill>
                <a:srgbClr val="19ACE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48"/>
            <p:cNvSpPr txBox="1"/>
            <p:nvPr/>
          </p:nvSpPr>
          <p:spPr>
            <a:xfrm>
              <a:off x="5358209" y="55925"/>
              <a:ext cx="4700141" cy="979200"/>
            </a:xfrm>
            <a:prstGeom prst="rect">
              <a:avLst/>
            </a:prstGeom>
            <a:noFill/>
            <a:ln>
              <a:noFill/>
            </a:ln>
          </p:spPr>
          <p:txBody>
            <a:bodyPr spcFirstLastPara="1" wrap="square" lIns="199125" tIns="113775" rIns="199125" bIns="113775" anchor="ctr" anchorCtr="0">
              <a:noAutofit/>
            </a:bodyPr>
            <a:lstStyle/>
            <a:p>
              <a:pPr marL="0" marR="0" lvl="0" indent="0" algn="ctr" rtl="0">
                <a:lnSpc>
                  <a:spcPct val="90000"/>
                </a:lnSpc>
                <a:spcBef>
                  <a:spcPts val="0"/>
                </a:spcBef>
                <a:spcAft>
                  <a:spcPts val="0"/>
                </a:spcAft>
                <a:buClr>
                  <a:schemeClr val="lt1"/>
                </a:buClr>
                <a:buSzPts val="2800"/>
                <a:buFont typeface="Microsoft JhengHei"/>
                <a:buNone/>
              </a:pPr>
              <a:r>
                <a:rPr lang="zh-TW" sz="2800" b="1">
                  <a:solidFill>
                    <a:schemeClr val="lt1"/>
                  </a:solidFill>
                  <a:latin typeface="Microsoft JhengHei"/>
                  <a:ea typeface="Microsoft JhengHei"/>
                  <a:cs typeface="Microsoft JhengHei"/>
                  <a:sym typeface="Microsoft JhengHei"/>
                </a:rPr>
                <a:t>進修部(學校)</a:t>
              </a:r>
              <a:endParaRPr sz="2800" b="1">
                <a:solidFill>
                  <a:schemeClr val="lt1"/>
                </a:solidFill>
                <a:latin typeface="Microsoft JhengHei"/>
                <a:ea typeface="Microsoft JhengHei"/>
                <a:cs typeface="Microsoft JhengHei"/>
                <a:sym typeface="Microsoft JhengHei"/>
              </a:endParaRPr>
            </a:p>
          </p:txBody>
        </p:sp>
        <p:sp>
          <p:nvSpPr>
            <p:cNvPr id="935" name="Google Shape;935;p48"/>
            <p:cNvSpPr/>
            <p:nvPr/>
          </p:nvSpPr>
          <p:spPr>
            <a:xfrm>
              <a:off x="5358209" y="1035126"/>
              <a:ext cx="4700141" cy="3919860"/>
            </a:xfrm>
            <a:prstGeom prst="rect">
              <a:avLst/>
            </a:prstGeom>
            <a:solidFill>
              <a:srgbClr val="CBE2F5">
                <a:alpha val="89803"/>
              </a:srgbClr>
            </a:solidFill>
            <a:ln w="12700" cap="flat" cmpd="sng">
              <a:solidFill>
                <a:srgbClr val="CBE2F5">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48"/>
            <p:cNvSpPr txBox="1"/>
            <p:nvPr/>
          </p:nvSpPr>
          <p:spPr>
            <a:xfrm>
              <a:off x="5358209" y="1035126"/>
              <a:ext cx="4700141" cy="3919860"/>
            </a:xfrm>
            <a:prstGeom prst="rect">
              <a:avLst/>
            </a:prstGeom>
            <a:noFill/>
            <a:ln>
              <a:noFill/>
            </a:ln>
          </p:spPr>
          <p:txBody>
            <a:bodyPr spcFirstLastPara="1" wrap="square" lIns="170675" tIns="170675" rIns="227575" bIns="256025" anchor="t" anchorCtr="0">
              <a:noAutofit/>
            </a:bodyPr>
            <a:lstStyle/>
            <a:p>
              <a:pPr marL="228600" marR="0" lvl="1" indent="-228600" algn="l" rtl="0">
                <a:lnSpc>
                  <a:spcPct val="90000"/>
                </a:lnSpc>
                <a:spcBef>
                  <a:spcPts val="0"/>
                </a:spcBef>
                <a:spcAft>
                  <a:spcPts val="0"/>
                </a:spcAft>
                <a:buClr>
                  <a:srgbClr val="333333"/>
                </a:buClr>
                <a:buSzPts val="3200"/>
                <a:buFont typeface="Microsoft JhengHei"/>
                <a:buNone/>
              </a:pPr>
              <a:r>
                <a:rPr lang="zh-TW" sz="3200" b="0" i="0" u="none" strike="noStrike" cap="none">
                  <a:solidFill>
                    <a:srgbClr val="333333"/>
                  </a:solidFill>
                  <a:latin typeface="Microsoft JhengHei"/>
                  <a:ea typeface="Microsoft JhengHei"/>
                  <a:cs typeface="Microsoft JhengHei"/>
                  <a:sym typeface="Microsoft JhengHei"/>
                </a:rPr>
                <a:t>  東方工商、喬治工商、</a:t>
              </a:r>
              <a:br>
                <a:rPr lang="zh-TW" sz="3200" b="0" i="0" u="none" strike="noStrike" cap="none">
                  <a:solidFill>
                    <a:srgbClr val="333333"/>
                  </a:solidFill>
                  <a:latin typeface="Microsoft JhengHei"/>
                  <a:ea typeface="Microsoft JhengHei"/>
                  <a:cs typeface="Microsoft JhengHei"/>
                  <a:sym typeface="Microsoft JhengHei"/>
                </a:rPr>
              </a:br>
              <a:r>
                <a:rPr lang="zh-TW" sz="3200" b="0" i="0" u="none" strike="noStrike" cap="none">
                  <a:solidFill>
                    <a:srgbClr val="333333"/>
                  </a:solidFill>
                  <a:latin typeface="Microsoft JhengHei"/>
                  <a:ea typeface="Microsoft JhengHei"/>
                  <a:cs typeface="Microsoft JhengHei"/>
                  <a:sym typeface="Microsoft JhengHei"/>
                </a:rPr>
                <a:t>強恕高中、大誠高中、</a:t>
              </a:r>
              <a:br>
                <a:rPr lang="zh-TW" sz="3200" b="0" i="0" u="none" strike="noStrike" cap="none">
                  <a:solidFill>
                    <a:srgbClr val="333333"/>
                  </a:solidFill>
                  <a:latin typeface="Microsoft JhengHei"/>
                  <a:ea typeface="Microsoft JhengHei"/>
                  <a:cs typeface="Microsoft JhengHei"/>
                  <a:sym typeface="Microsoft JhengHei"/>
                </a:rPr>
              </a:br>
              <a:r>
                <a:rPr lang="zh-TW" sz="3200" b="0" i="0" u="none" strike="noStrike" cap="none">
                  <a:solidFill>
                    <a:srgbClr val="333333"/>
                  </a:solidFill>
                  <a:latin typeface="Microsoft JhengHei"/>
                  <a:ea typeface="Microsoft JhengHei"/>
                  <a:cs typeface="Microsoft JhengHei"/>
                  <a:sym typeface="Microsoft JhengHei"/>
                </a:rPr>
                <a:t>稻江高商、稻江護家、</a:t>
              </a:r>
              <a:br>
                <a:rPr lang="zh-TW" sz="3200" b="0" i="0" u="none" strike="noStrike" cap="none">
                  <a:solidFill>
                    <a:srgbClr val="333333"/>
                  </a:solidFill>
                  <a:latin typeface="Microsoft JhengHei"/>
                  <a:ea typeface="Microsoft JhengHei"/>
                  <a:cs typeface="Microsoft JhengHei"/>
                  <a:sym typeface="Microsoft JhengHei"/>
                </a:rPr>
              </a:br>
              <a:r>
                <a:rPr lang="zh-TW" sz="3200" b="0" i="0" u="none" strike="noStrike" cap="none">
                  <a:solidFill>
                    <a:srgbClr val="333333"/>
                  </a:solidFill>
                  <a:latin typeface="Microsoft JhengHei"/>
                  <a:ea typeface="Microsoft JhengHei"/>
                  <a:cs typeface="Microsoft JhengHei"/>
                  <a:sym typeface="Microsoft JhengHei"/>
                </a:rPr>
                <a:t>南華高中、志仁高中、</a:t>
              </a:r>
              <a:br>
                <a:rPr lang="zh-TW" sz="3200" b="0" i="0" u="none" strike="noStrike" cap="none">
                  <a:solidFill>
                    <a:srgbClr val="333333"/>
                  </a:solidFill>
                  <a:latin typeface="Microsoft JhengHei"/>
                  <a:ea typeface="Microsoft JhengHei"/>
                  <a:cs typeface="Microsoft JhengHei"/>
                  <a:sym typeface="Microsoft JhengHei"/>
                </a:rPr>
              </a:br>
              <a:r>
                <a:rPr lang="zh-TW" sz="3200" b="0" i="0" u="none" strike="noStrike" cap="none">
                  <a:solidFill>
                    <a:schemeClr val="dk1"/>
                  </a:solidFill>
                  <a:latin typeface="Microsoft JhengHei"/>
                  <a:ea typeface="Microsoft JhengHei"/>
                  <a:cs typeface="Microsoft JhengHei"/>
                  <a:sym typeface="Microsoft JhengHei"/>
                </a:rPr>
                <a:t>開平餐飲</a:t>
              </a:r>
              <a:endParaRPr/>
            </a:p>
          </p:txBody>
        </p:sp>
      </p:grpSp>
      <p:sp>
        <p:nvSpPr>
          <p:cNvPr id="937" name="Google Shape;937;p48"/>
          <p:cNvSpPr/>
          <p:nvPr/>
        </p:nvSpPr>
        <p:spPr>
          <a:xfrm>
            <a:off x="8092756" y="6209559"/>
            <a:ext cx="3237676" cy="461664"/>
          </a:xfrm>
          <a:prstGeom prst="rect">
            <a:avLst/>
          </a:prstGeom>
          <a:solidFill>
            <a:schemeClr val="lt1"/>
          </a:solidFill>
          <a:ln w="57150" cap="flat" cmpd="sng">
            <a:solidFill>
              <a:srgbClr val="00B05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2400">
                <a:solidFill>
                  <a:srgbClr val="318B71"/>
                </a:solidFill>
                <a:latin typeface="Microsoft JhengHei"/>
                <a:ea typeface="Microsoft JhengHei"/>
                <a:cs typeface="Microsoft JhengHei"/>
                <a:sym typeface="Microsoft JhengHei"/>
              </a:rPr>
              <a:t>詳細內容以簡章為準</a:t>
            </a:r>
            <a:endParaRPr/>
          </a:p>
        </p:txBody>
      </p:sp>
      <p:sp>
        <p:nvSpPr>
          <p:cNvPr id="938" name="Google Shape;938;p48"/>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ltLang="zh-TW"/>
              <a:t>45</a:t>
            </a:fld>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943"/>
        <p:cNvGrpSpPr/>
        <p:nvPr/>
      </p:nvGrpSpPr>
      <p:grpSpPr>
        <a:xfrm>
          <a:off x="0" y="0"/>
          <a:ext cx="0" cy="0"/>
          <a:chOff x="0" y="0"/>
          <a:chExt cx="0" cy="0"/>
        </a:xfrm>
      </p:grpSpPr>
      <p:sp>
        <p:nvSpPr>
          <p:cNvPr id="944" name="Google Shape;944;p49"/>
          <p:cNvSpPr txBox="1">
            <a:spLocks noGrp="1"/>
          </p:cNvSpPr>
          <p:nvPr>
            <p:ph type="title"/>
          </p:nvPr>
        </p:nvSpPr>
        <p:spPr>
          <a:xfrm>
            <a:off x="1058274" y="322586"/>
            <a:ext cx="10574284" cy="1124249"/>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Microsoft JhengHei"/>
              <a:buNone/>
            </a:pPr>
            <a:r>
              <a:rPr lang="zh-TW">
                <a:latin typeface="Microsoft JhengHei"/>
                <a:ea typeface="Microsoft JhengHei"/>
                <a:cs typeface="Microsoft JhengHei"/>
                <a:sym typeface="Microsoft JhengHei"/>
              </a:rPr>
              <a:t>臺北市115學年度</a:t>
            </a:r>
            <a:r>
              <a:rPr lang="zh-TW">
                <a:solidFill>
                  <a:srgbClr val="FF0000"/>
                </a:solidFill>
                <a:latin typeface="Microsoft JhengHei"/>
                <a:ea typeface="Microsoft JhengHei"/>
                <a:cs typeface="Microsoft JhengHei"/>
                <a:sym typeface="Microsoft JhengHei"/>
              </a:rPr>
              <a:t>第一類優免</a:t>
            </a:r>
            <a:r>
              <a:rPr lang="zh-TW">
                <a:latin typeface="Microsoft JhengHei"/>
                <a:ea typeface="Microsoft JhengHei"/>
                <a:cs typeface="Microsoft JhengHei"/>
                <a:sym typeface="Microsoft JhengHei"/>
              </a:rPr>
              <a:t>辦理方式</a:t>
            </a:r>
            <a:endParaRPr/>
          </a:p>
        </p:txBody>
      </p:sp>
      <p:sp>
        <p:nvSpPr>
          <p:cNvPr id="945" name="Google Shape;945;p49"/>
          <p:cNvSpPr txBox="1"/>
          <p:nvPr/>
        </p:nvSpPr>
        <p:spPr>
          <a:xfrm>
            <a:off x="1954270" y="1761082"/>
            <a:ext cx="8782292" cy="3600986"/>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chemeClr val="dk1"/>
              </a:buClr>
              <a:buSzPts val="3200"/>
              <a:buFont typeface="Noto Sans Symbols"/>
              <a:buChar char="●"/>
            </a:pPr>
            <a:r>
              <a:rPr lang="zh-TW" sz="3200" b="1">
                <a:solidFill>
                  <a:schemeClr val="dk1"/>
                </a:solidFill>
                <a:latin typeface="Microsoft JhengHei"/>
                <a:ea typeface="Microsoft JhengHei"/>
                <a:cs typeface="Microsoft JhengHei"/>
                <a:sym typeface="Microsoft JhengHei"/>
              </a:rPr>
              <a:t>志願選擇</a:t>
            </a:r>
            <a:r>
              <a:rPr lang="zh-TW" sz="3200">
                <a:solidFill>
                  <a:schemeClr val="dk1"/>
                </a:solidFill>
                <a:latin typeface="Microsoft JhengHei"/>
                <a:ea typeface="Microsoft JhengHei"/>
                <a:cs typeface="Microsoft JhengHei"/>
                <a:sym typeface="Microsoft JhengHei"/>
              </a:rPr>
              <a:t>：</a:t>
            </a:r>
            <a:br>
              <a:rPr lang="zh-TW" sz="3200">
                <a:solidFill>
                  <a:schemeClr val="dk1"/>
                </a:solidFill>
                <a:latin typeface="Microsoft JhengHei"/>
                <a:ea typeface="Microsoft JhengHei"/>
                <a:cs typeface="Microsoft JhengHei"/>
                <a:sym typeface="Microsoft JhengHei"/>
              </a:rPr>
            </a:br>
            <a:r>
              <a:rPr lang="zh-TW" sz="3200">
                <a:solidFill>
                  <a:schemeClr val="dk1"/>
                </a:solidFill>
                <a:latin typeface="Microsoft JhengHei"/>
                <a:ea typeface="Microsoft JhengHei"/>
                <a:cs typeface="Microsoft JhengHei"/>
                <a:sym typeface="Microsoft JhengHei"/>
              </a:rPr>
              <a:t>本市國中學生擇定一所高級中等學校報名。</a:t>
            </a:r>
            <a:endParaRPr sz="3200">
              <a:solidFill>
                <a:schemeClr val="dk1"/>
              </a:solidFill>
              <a:latin typeface="Microsoft JhengHei"/>
              <a:ea typeface="Microsoft JhengHei"/>
              <a:cs typeface="Microsoft JhengHei"/>
              <a:sym typeface="Microsoft JhengHei"/>
            </a:endParaRPr>
          </a:p>
          <a:p>
            <a:pPr marL="457200" marR="0" lvl="0" indent="-355600" algn="l" rtl="0">
              <a:spcBef>
                <a:spcPts val="0"/>
              </a:spcBef>
              <a:spcAft>
                <a:spcPts val="0"/>
              </a:spcAft>
              <a:buClr>
                <a:schemeClr val="dk1"/>
              </a:buClr>
              <a:buSzPts val="1600"/>
              <a:buFont typeface="Noto Sans Symbols"/>
              <a:buNone/>
            </a:pPr>
            <a:endParaRPr sz="1600">
              <a:solidFill>
                <a:schemeClr val="dk1"/>
              </a:solidFill>
              <a:latin typeface="Microsoft JhengHei"/>
              <a:ea typeface="Microsoft JhengHei"/>
              <a:cs typeface="Microsoft JhengHei"/>
              <a:sym typeface="Microsoft JhengHei"/>
            </a:endParaRPr>
          </a:p>
          <a:p>
            <a:pPr marL="457200" marR="0" lvl="0" indent="-457200" algn="l" rtl="0">
              <a:spcBef>
                <a:spcPts val="0"/>
              </a:spcBef>
              <a:spcAft>
                <a:spcPts val="0"/>
              </a:spcAft>
              <a:buClr>
                <a:schemeClr val="dk1"/>
              </a:buClr>
              <a:buSzPts val="3200"/>
              <a:buFont typeface="Noto Sans Symbols"/>
              <a:buChar char="●"/>
            </a:pPr>
            <a:r>
              <a:rPr lang="zh-TW" sz="3200">
                <a:solidFill>
                  <a:schemeClr val="dk1"/>
                </a:solidFill>
                <a:latin typeface="Microsoft JhengHei"/>
                <a:ea typeface="Microsoft JhengHei"/>
                <a:cs typeface="Microsoft JhengHei"/>
                <a:sym typeface="Microsoft JhengHei"/>
              </a:rPr>
              <a:t>學生按照學校</a:t>
            </a:r>
            <a:r>
              <a:rPr lang="zh-TW" sz="3200" b="1">
                <a:solidFill>
                  <a:schemeClr val="dk1"/>
                </a:solidFill>
                <a:latin typeface="Microsoft JhengHei"/>
                <a:ea typeface="Microsoft JhengHei"/>
                <a:cs typeface="Microsoft JhengHei"/>
                <a:sym typeface="Microsoft JhengHei"/>
              </a:rPr>
              <a:t>公告之報名結果</a:t>
            </a:r>
            <a:r>
              <a:rPr lang="zh-TW" sz="3200">
                <a:solidFill>
                  <a:schemeClr val="dk1"/>
                </a:solidFill>
                <a:latin typeface="Microsoft JhengHei"/>
                <a:ea typeface="Microsoft JhengHei"/>
                <a:cs typeface="Microsoft JhengHei"/>
                <a:sym typeface="Microsoft JhengHei"/>
              </a:rPr>
              <a:t>，辦理</a:t>
            </a:r>
            <a:r>
              <a:rPr lang="zh-TW" sz="3200" b="1">
                <a:solidFill>
                  <a:schemeClr val="dk1"/>
                </a:solidFill>
                <a:latin typeface="Microsoft JhengHei"/>
                <a:ea typeface="Microsoft JhengHei"/>
                <a:cs typeface="Microsoft JhengHei"/>
                <a:sym typeface="Microsoft JhengHei"/>
              </a:rPr>
              <a:t>現場登記</a:t>
            </a:r>
            <a:r>
              <a:rPr lang="zh-TW" sz="3200">
                <a:solidFill>
                  <a:schemeClr val="dk1"/>
                </a:solidFill>
                <a:latin typeface="Microsoft JhengHei"/>
                <a:ea typeface="Microsoft JhengHei"/>
                <a:cs typeface="Microsoft JhengHei"/>
                <a:sym typeface="Microsoft JhengHei"/>
              </a:rPr>
              <a:t>、</a:t>
            </a:r>
            <a:r>
              <a:rPr lang="zh-TW" sz="3200" b="1">
                <a:solidFill>
                  <a:schemeClr val="dk1"/>
                </a:solidFill>
                <a:latin typeface="Microsoft JhengHei"/>
                <a:ea typeface="Microsoft JhengHei"/>
                <a:cs typeface="Microsoft JhengHei"/>
                <a:sym typeface="Microsoft JhengHei"/>
              </a:rPr>
              <a:t>公開抽籤</a:t>
            </a:r>
            <a:r>
              <a:rPr lang="zh-TW" sz="3200">
                <a:solidFill>
                  <a:schemeClr val="dk1"/>
                </a:solidFill>
                <a:latin typeface="Microsoft JhengHei"/>
                <a:ea typeface="Microsoft JhengHei"/>
                <a:cs typeface="Microsoft JhengHei"/>
                <a:sym typeface="Microsoft JhengHei"/>
              </a:rPr>
              <a:t>、</a:t>
            </a:r>
            <a:r>
              <a:rPr lang="zh-TW" sz="3200" b="1">
                <a:solidFill>
                  <a:schemeClr val="dk1"/>
                </a:solidFill>
                <a:latin typeface="Microsoft JhengHei"/>
                <a:ea typeface="Microsoft JhengHei"/>
                <a:cs typeface="Microsoft JhengHei"/>
                <a:sym typeface="Microsoft JhengHei"/>
              </a:rPr>
              <a:t>撕榜</a:t>
            </a:r>
            <a:r>
              <a:rPr lang="zh-TW" sz="3200">
                <a:solidFill>
                  <a:schemeClr val="dk1"/>
                </a:solidFill>
                <a:latin typeface="Microsoft JhengHei"/>
                <a:ea typeface="Microsoft JhengHei"/>
                <a:cs typeface="Microsoft JhengHei"/>
                <a:sym typeface="Microsoft JhengHei"/>
              </a:rPr>
              <a:t>、</a:t>
            </a:r>
            <a:r>
              <a:rPr lang="zh-TW" sz="3200" b="1">
                <a:solidFill>
                  <a:schemeClr val="dk1"/>
                </a:solidFill>
                <a:latin typeface="Microsoft JhengHei"/>
                <a:ea typeface="Microsoft JhengHei"/>
                <a:cs typeface="Microsoft JhengHei"/>
                <a:sym typeface="Microsoft JhengHei"/>
              </a:rPr>
              <a:t>報到</a:t>
            </a:r>
            <a:r>
              <a:rPr lang="zh-TW" sz="3200">
                <a:solidFill>
                  <a:schemeClr val="dk1"/>
                </a:solidFill>
                <a:latin typeface="Microsoft JhengHei"/>
                <a:ea typeface="Microsoft JhengHei"/>
                <a:cs typeface="Microsoft JhengHei"/>
                <a:sym typeface="Microsoft JhengHei"/>
              </a:rPr>
              <a:t>。</a:t>
            </a:r>
            <a:r>
              <a:rPr lang="zh-TW" sz="3200" b="1">
                <a:solidFill>
                  <a:srgbClr val="FF0000"/>
                </a:solidFill>
                <a:latin typeface="Microsoft JhengHei"/>
                <a:ea typeface="Microsoft JhengHei"/>
                <a:cs typeface="Microsoft JhengHei"/>
                <a:sym typeface="Microsoft JhengHei"/>
              </a:rPr>
              <a:t>(不進行比序)</a:t>
            </a:r>
            <a:endParaRPr/>
          </a:p>
          <a:p>
            <a:pPr marL="457200" marR="0" lvl="0" indent="-368300" algn="l" rtl="0">
              <a:spcBef>
                <a:spcPts val="0"/>
              </a:spcBef>
              <a:spcAft>
                <a:spcPts val="0"/>
              </a:spcAft>
              <a:buClr>
                <a:schemeClr val="dk1"/>
              </a:buClr>
              <a:buSzPts val="1400"/>
              <a:buFont typeface="Noto Sans Symbols"/>
              <a:buNone/>
            </a:pPr>
            <a:endParaRPr sz="1400" b="1">
              <a:solidFill>
                <a:srgbClr val="FF0000"/>
              </a:solidFill>
              <a:latin typeface="Microsoft JhengHei"/>
              <a:ea typeface="Microsoft JhengHei"/>
              <a:cs typeface="Microsoft JhengHei"/>
              <a:sym typeface="Microsoft JhengHei"/>
            </a:endParaRPr>
          </a:p>
          <a:p>
            <a:pPr marL="457200" marR="0" lvl="0" indent="-457200" algn="l" rtl="0">
              <a:spcBef>
                <a:spcPts val="0"/>
              </a:spcBef>
              <a:spcAft>
                <a:spcPts val="0"/>
              </a:spcAft>
              <a:buClr>
                <a:srgbClr val="FF0000"/>
              </a:buClr>
              <a:buSzPts val="3200"/>
              <a:buFont typeface="Noto Sans Symbols"/>
              <a:buChar char="●"/>
            </a:pPr>
            <a:r>
              <a:rPr lang="zh-TW" sz="3200">
                <a:solidFill>
                  <a:srgbClr val="FF0000"/>
                </a:solidFill>
                <a:latin typeface="Microsoft JhengHei"/>
                <a:ea typeface="Microsoft JhengHei"/>
                <a:cs typeface="Microsoft JhengHei"/>
                <a:sym typeface="Microsoft JhengHei"/>
              </a:rPr>
              <a:t>第一類優免未錄取或錄取後完成放棄之學生始得參加第二類優免。</a:t>
            </a:r>
            <a:endParaRPr/>
          </a:p>
        </p:txBody>
      </p:sp>
      <p:sp>
        <p:nvSpPr>
          <p:cNvPr id="946" name="Google Shape;946;p49"/>
          <p:cNvSpPr/>
          <p:nvPr/>
        </p:nvSpPr>
        <p:spPr>
          <a:xfrm>
            <a:off x="2461665" y="5676315"/>
            <a:ext cx="8172931" cy="523220"/>
          </a:xfrm>
          <a:prstGeom prst="rect">
            <a:avLst/>
          </a:prstGeom>
          <a:solidFill>
            <a:schemeClr val="lt1"/>
          </a:solidFill>
          <a:ln w="57150" cap="flat" cmpd="sng">
            <a:solidFill>
              <a:srgbClr val="00B05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2800">
                <a:solidFill>
                  <a:schemeClr val="dk1"/>
                </a:solidFill>
                <a:latin typeface="Microsoft JhengHei"/>
                <a:ea typeface="Microsoft JhengHei"/>
                <a:cs typeface="Microsoft JhengHei"/>
                <a:sym typeface="Microsoft JhengHei"/>
              </a:rPr>
              <a:t>第一類優免，</a:t>
            </a:r>
            <a:r>
              <a:rPr lang="zh-TW" sz="2800">
                <a:solidFill>
                  <a:srgbClr val="0070C0"/>
                </a:solidFill>
                <a:latin typeface="Microsoft JhengHei"/>
                <a:ea typeface="Microsoft JhengHei"/>
                <a:cs typeface="Microsoft JhengHei"/>
                <a:sym typeface="Microsoft JhengHei"/>
              </a:rPr>
              <a:t>不進行比序</a:t>
            </a:r>
            <a:r>
              <a:rPr lang="zh-TW" sz="2800">
                <a:solidFill>
                  <a:schemeClr val="dk1"/>
                </a:solidFill>
                <a:latin typeface="Microsoft JhengHei"/>
                <a:ea typeface="Microsoft JhengHei"/>
                <a:cs typeface="Microsoft JhengHei"/>
                <a:sym typeface="Microsoft JhengHei"/>
              </a:rPr>
              <a:t>，以</a:t>
            </a:r>
            <a:r>
              <a:rPr lang="zh-TW" sz="2800" b="1">
                <a:solidFill>
                  <a:srgbClr val="FF0000"/>
                </a:solidFill>
                <a:latin typeface="Microsoft JhengHei"/>
                <a:ea typeface="Microsoft JhengHei"/>
                <a:cs typeface="Microsoft JhengHei"/>
                <a:sym typeface="Microsoft JhengHei"/>
              </a:rPr>
              <a:t>完全免試</a:t>
            </a:r>
            <a:r>
              <a:rPr lang="zh-TW" sz="2800">
                <a:solidFill>
                  <a:schemeClr val="dk1"/>
                </a:solidFill>
                <a:latin typeface="Microsoft JhengHei"/>
                <a:ea typeface="Microsoft JhengHei"/>
                <a:cs typeface="Microsoft JhengHei"/>
                <a:sym typeface="Microsoft JhengHei"/>
              </a:rPr>
              <a:t>方式辦理。</a:t>
            </a:r>
            <a:endParaRPr/>
          </a:p>
        </p:txBody>
      </p:sp>
      <p:sp>
        <p:nvSpPr>
          <p:cNvPr id="947" name="Google Shape;947;p49"/>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ltLang="zh-TW"/>
              <a:t>46</a:t>
            </a:fld>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984"/>
        <p:cNvGrpSpPr/>
        <p:nvPr/>
      </p:nvGrpSpPr>
      <p:grpSpPr>
        <a:xfrm>
          <a:off x="0" y="0"/>
          <a:ext cx="0" cy="0"/>
          <a:chOff x="0" y="0"/>
          <a:chExt cx="0" cy="0"/>
        </a:xfrm>
      </p:grpSpPr>
      <p:sp>
        <p:nvSpPr>
          <p:cNvPr id="985" name="Google Shape;985;p52"/>
          <p:cNvSpPr txBox="1">
            <a:spLocks noGrp="1"/>
          </p:cNvSpPr>
          <p:nvPr>
            <p:ph type="title"/>
          </p:nvPr>
        </p:nvSpPr>
        <p:spPr>
          <a:xfrm>
            <a:off x="1058274" y="322586"/>
            <a:ext cx="10574284" cy="1124249"/>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Microsoft JhengHei"/>
              <a:buNone/>
            </a:pPr>
            <a:r>
              <a:rPr lang="zh-TW">
                <a:latin typeface="Microsoft JhengHei"/>
                <a:ea typeface="Microsoft JhengHei"/>
                <a:cs typeface="Microsoft JhengHei"/>
                <a:sym typeface="Microsoft JhengHei"/>
              </a:rPr>
              <a:t>臺北市115學年度</a:t>
            </a:r>
            <a:r>
              <a:rPr lang="zh-TW">
                <a:solidFill>
                  <a:srgbClr val="FF0000"/>
                </a:solidFill>
                <a:latin typeface="Microsoft JhengHei"/>
                <a:ea typeface="Microsoft JhengHei"/>
                <a:cs typeface="Microsoft JhengHei"/>
                <a:sym typeface="Microsoft JhengHei"/>
              </a:rPr>
              <a:t>第一類優免</a:t>
            </a:r>
            <a:r>
              <a:rPr lang="zh-TW">
                <a:latin typeface="Microsoft JhengHei"/>
                <a:ea typeface="Microsoft JhengHei"/>
                <a:cs typeface="Microsoft JhengHei"/>
                <a:sym typeface="Microsoft JhengHei"/>
              </a:rPr>
              <a:t>重要說明</a:t>
            </a:r>
            <a:endParaRPr/>
          </a:p>
        </p:txBody>
      </p:sp>
      <p:sp>
        <p:nvSpPr>
          <p:cNvPr id="986" name="Google Shape;986;p52"/>
          <p:cNvSpPr txBox="1"/>
          <p:nvPr/>
        </p:nvSpPr>
        <p:spPr>
          <a:xfrm>
            <a:off x="1954270" y="1761082"/>
            <a:ext cx="8782292" cy="3354765"/>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chemeClr val="dk1"/>
              </a:buClr>
              <a:buSzPts val="3200"/>
              <a:buFont typeface="Noto Sans Symbols"/>
              <a:buChar char="●"/>
            </a:pPr>
            <a:r>
              <a:rPr lang="zh-TW" sz="3200">
                <a:solidFill>
                  <a:schemeClr val="dk1"/>
                </a:solidFill>
                <a:latin typeface="Microsoft JhengHei"/>
                <a:ea typeface="Microsoft JhengHei"/>
                <a:cs typeface="Microsoft JhengHei"/>
                <a:sym typeface="Microsoft JhengHei"/>
              </a:rPr>
              <a:t>凡取得招生學校發放之錄取證明，</a:t>
            </a:r>
            <a:r>
              <a:rPr lang="zh-TW" sz="3200">
                <a:solidFill>
                  <a:srgbClr val="0070C0"/>
                </a:solidFill>
                <a:latin typeface="Microsoft JhengHei"/>
                <a:ea typeface="Microsoft JhengHei"/>
                <a:cs typeface="Microsoft JhengHei"/>
                <a:sym typeface="Microsoft JhengHei"/>
              </a:rPr>
              <a:t>即視為錄取且報到該校(科)</a:t>
            </a:r>
            <a:r>
              <a:rPr lang="zh-TW" sz="3200">
                <a:solidFill>
                  <a:schemeClr val="dk1"/>
                </a:solidFill>
                <a:latin typeface="Microsoft JhengHei"/>
                <a:ea typeface="Microsoft JhengHei"/>
                <a:cs typeface="Microsoft JhengHei"/>
                <a:sym typeface="Microsoft JhengHei"/>
              </a:rPr>
              <a:t>。</a:t>
            </a:r>
            <a:br>
              <a:rPr lang="zh-TW" sz="3200">
                <a:solidFill>
                  <a:schemeClr val="dk1"/>
                </a:solidFill>
                <a:latin typeface="Microsoft JhengHei"/>
                <a:ea typeface="Microsoft JhengHei"/>
                <a:cs typeface="Microsoft JhengHei"/>
                <a:sym typeface="Microsoft JhengHei"/>
              </a:rPr>
            </a:br>
            <a:r>
              <a:rPr lang="zh-TW" sz="2800">
                <a:solidFill>
                  <a:schemeClr val="dk1"/>
                </a:solidFill>
                <a:latin typeface="Microsoft JhengHei"/>
                <a:ea typeface="Microsoft JhengHei"/>
                <a:cs typeface="Microsoft JhengHei"/>
                <a:sym typeface="Microsoft JhengHei"/>
              </a:rPr>
              <a:t>如欲放棄錄取且報到該校(科)者，須於簡章規定時間內填寫</a:t>
            </a:r>
            <a:r>
              <a:rPr lang="zh-TW" sz="2800">
                <a:solidFill>
                  <a:srgbClr val="00B050"/>
                </a:solidFill>
                <a:latin typeface="Microsoft JhengHei"/>
                <a:ea typeface="Microsoft JhengHei"/>
                <a:cs typeface="Microsoft JhengHei"/>
                <a:sym typeface="Microsoft JhengHei"/>
              </a:rPr>
              <a:t>「放棄錄取資格聲明書」</a:t>
            </a:r>
            <a:r>
              <a:rPr lang="zh-TW" sz="2800">
                <a:solidFill>
                  <a:schemeClr val="dk1"/>
                </a:solidFill>
                <a:latin typeface="Microsoft JhengHei"/>
                <a:ea typeface="Microsoft JhengHei"/>
                <a:cs typeface="Microsoft JhengHei"/>
                <a:sym typeface="Microsoft JhengHei"/>
              </a:rPr>
              <a:t>，方能參加第二類優免或115學年度基北區高級中等學校免試入學。</a:t>
            </a:r>
            <a:endParaRPr sz="2800">
              <a:solidFill>
                <a:schemeClr val="dk1"/>
              </a:solidFill>
              <a:latin typeface="Microsoft JhengHei"/>
              <a:ea typeface="Microsoft JhengHei"/>
              <a:cs typeface="Microsoft JhengHei"/>
              <a:sym typeface="Microsoft JhengHei"/>
            </a:endParaRPr>
          </a:p>
          <a:p>
            <a:pPr marL="457200" marR="0" lvl="0" indent="-457200" algn="l" rtl="0">
              <a:spcBef>
                <a:spcPts val="0"/>
              </a:spcBef>
              <a:spcAft>
                <a:spcPts val="0"/>
              </a:spcAft>
              <a:buClr>
                <a:schemeClr val="dk1"/>
              </a:buClr>
              <a:buSzPts val="3200"/>
              <a:buFont typeface="Noto Sans Symbols"/>
              <a:buChar char="●"/>
            </a:pPr>
            <a:r>
              <a:rPr lang="zh-TW" sz="3200">
                <a:solidFill>
                  <a:schemeClr val="dk1"/>
                </a:solidFill>
                <a:latin typeface="Microsoft JhengHei"/>
                <a:ea typeface="Microsoft JhengHei"/>
                <a:cs typeface="Microsoft JhengHei"/>
                <a:sym typeface="Microsoft JhengHei"/>
              </a:rPr>
              <a:t>已完成登記報到後放棄之學生，其名額流用至基北區免試入學。</a:t>
            </a:r>
            <a:endParaRPr/>
          </a:p>
        </p:txBody>
      </p:sp>
      <p:pic>
        <p:nvPicPr>
          <p:cNvPr id="987" name="Google Shape;987;p52" descr="集體討論"/>
          <p:cNvPicPr preferRelativeResize="0"/>
          <p:nvPr/>
        </p:nvPicPr>
        <p:blipFill rotWithShape="1">
          <a:blip r:embed="rId3">
            <a:alphaModFix/>
          </a:blip>
          <a:srcRect/>
          <a:stretch/>
        </p:blipFill>
        <p:spPr>
          <a:xfrm>
            <a:off x="406564" y="5231994"/>
            <a:ext cx="1303420" cy="1303420"/>
          </a:xfrm>
          <a:prstGeom prst="rect">
            <a:avLst/>
          </a:prstGeom>
          <a:noFill/>
          <a:ln>
            <a:noFill/>
          </a:ln>
        </p:spPr>
      </p:pic>
      <p:sp>
        <p:nvSpPr>
          <p:cNvPr id="988" name="Google Shape;988;p52"/>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ltLang="zh-TW"/>
              <a:t>47</a:t>
            </a:fld>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993"/>
        <p:cNvGrpSpPr/>
        <p:nvPr/>
      </p:nvGrpSpPr>
      <p:grpSpPr>
        <a:xfrm>
          <a:off x="0" y="0"/>
          <a:ext cx="0" cy="0"/>
          <a:chOff x="0" y="0"/>
          <a:chExt cx="0" cy="0"/>
        </a:xfrm>
      </p:grpSpPr>
      <p:sp>
        <p:nvSpPr>
          <p:cNvPr id="994" name="Google Shape;994;p53"/>
          <p:cNvSpPr txBox="1">
            <a:spLocks noGrp="1"/>
          </p:cNvSpPr>
          <p:nvPr>
            <p:ph type="title"/>
          </p:nvPr>
        </p:nvSpPr>
        <p:spPr>
          <a:xfrm>
            <a:off x="1069848" y="484632"/>
            <a:ext cx="10058400" cy="993439"/>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400"/>
              <a:buFont typeface="Microsoft JhengHei"/>
              <a:buNone/>
            </a:pPr>
            <a:r>
              <a:rPr lang="zh-TW" sz="4400">
                <a:latin typeface="Microsoft JhengHei"/>
                <a:ea typeface="Microsoft JhengHei"/>
                <a:cs typeface="Microsoft JhengHei"/>
                <a:sym typeface="Microsoft JhengHei"/>
              </a:rPr>
              <a:t>臺北市115學年度</a:t>
            </a:r>
            <a:r>
              <a:rPr lang="zh-TW" sz="4400">
                <a:solidFill>
                  <a:srgbClr val="FF0000"/>
                </a:solidFill>
                <a:latin typeface="Microsoft JhengHei"/>
                <a:ea typeface="Microsoft JhengHei"/>
                <a:cs typeface="Microsoft JhengHei"/>
                <a:sym typeface="Microsoft JhengHei"/>
              </a:rPr>
              <a:t>第二類</a:t>
            </a:r>
            <a:r>
              <a:rPr lang="zh-TW" sz="4400">
                <a:latin typeface="Microsoft JhengHei"/>
                <a:ea typeface="Microsoft JhengHei"/>
                <a:cs typeface="Microsoft JhengHei"/>
                <a:sym typeface="Microsoft JhengHei"/>
              </a:rPr>
              <a:t>優免重要日程</a:t>
            </a:r>
            <a:endParaRPr/>
          </a:p>
        </p:txBody>
      </p:sp>
      <p:sp>
        <p:nvSpPr>
          <p:cNvPr id="995" name="Google Shape;995;p53"/>
          <p:cNvSpPr txBox="1"/>
          <p:nvPr/>
        </p:nvSpPr>
        <p:spPr>
          <a:xfrm>
            <a:off x="705057" y="1478071"/>
            <a:ext cx="10095978" cy="4228079"/>
          </a:xfrm>
          <a:prstGeom prst="rect">
            <a:avLst/>
          </a:prstGeom>
          <a:noFill/>
          <a:ln>
            <a:noFill/>
          </a:ln>
        </p:spPr>
        <p:txBody>
          <a:bodyPr spcFirstLastPara="1" wrap="square" lIns="91425" tIns="45700" rIns="91425" bIns="45700" anchor="t" anchorCtr="0">
            <a:noAutofit/>
          </a:bodyPr>
          <a:lstStyle/>
          <a:p>
            <a:pPr marL="365760" marR="0" lvl="0" indent="-256031" algn="l" rtl="0">
              <a:lnSpc>
                <a:spcPct val="100000"/>
              </a:lnSpc>
              <a:spcBef>
                <a:spcPts val="0"/>
              </a:spcBef>
              <a:spcAft>
                <a:spcPts val="0"/>
              </a:spcAft>
              <a:buClr>
                <a:schemeClr val="accent1"/>
              </a:buClr>
              <a:buSzPts val="1920"/>
              <a:buFont typeface="Noto Sans Symbols"/>
              <a:buChar char="🞂"/>
            </a:pPr>
            <a:r>
              <a:rPr lang="zh-TW" sz="2400">
                <a:solidFill>
                  <a:schemeClr val="dk1"/>
                </a:solidFill>
                <a:latin typeface="Microsoft JhengHei"/>
                <a:ea typeface="Microsoft JhengHei"/>
                <a:cs typeface="Microsoft JhengHei"/>
                <a:sym typeface="Microsoft JhengHei"/>
              </a:rPr>
              <a:t>115/06/01(一)至115/06/08(一)</a:t>
            </a:r>
            <a:r>
              <a:rPr lang="zh-TW" sz="2400" b="1" u="sng">
                <a:solidFill>
                  <a:srgbClr val="FF0000"/>
                </a:solidFill>
                <a:latin typeface="Microsoft JhengHei"/>
                <a:ea typeface="Microsoft JhengHei"/>
                <a:cs typeface="Microsoft JhengHei"/>
                <a:sym typeface="Microsoft JhengHei"/>
              </a:rPr>
              <a:t>下午5時</a:t>
            </a:r>
            <a:r>
              <a:rPr lang="zh-TW" sz="2400">
                <a:solidFill>
                  <a:schemeClr val="dk1"/>
                </a:solidFill>
                <a:latin typeface="Microsoft JhengHei"/>
                <a:ea typeface="Microsoft JhengHei"/>
                <a:cs typeface="Microsoft JhengHei"/>
                <a:sym typeface="Microsoft JhengHei"/>
              </a:rPr>
              <a:t>：</a:t>
            </a:r>
            <a:endParaRPr sz="2400">
              <a:solidFill>
                <a:schemeClr val="dk1"/>
              </a:solidFill>
              <a:latin typeface="Microsoft JhengHei"/>
              <a:ea typeface="Microsoft JhengHei"/>
              <a:cs typeface="Microsoft JhengHei"/>
              <a:sym typeface="Microsoft JhengHei"/>
            </a:endParaRPr>
          </a:p>
          <a:p>
            <a:pPr marL="2236788" marR="0" lvl="0" indent="0" algn="l" rtl="0">
              <a:lnSpc>
                <a:spcPct val="100000"/>
              </a:lnSpc>
              <a:spcBef>
                <a:spcPts val="600"/>
              </a:spcBef>
              <a:spcAft>
                <a:spcPts val="0"/>
              </a:spcAft>
              <a:buClr>
                <a:schemeClr val="accent1"/>
              </a:buClr>
              <a:buSzPts val="1920"/>
              <a:buFont typeface="Noto Sans Symbols"/>
              <a:buNone/>
            </a:pPr>
            <a:r>
              <a:rPr lang="zh-TW" sz="2400">
                <a:solidFill>
                  <a:schemeClr val="dk1"/>
                </a:solidFill>
                <a:latin typeface="Microsoft JhengHei"/>
                <a:ea typeface="Microsoft JhengHei"/>
                <a:cs typeface="Microsoft JhengHei"/>
                <a:sym typeface="Microsoft JhengHei"/>
              </a:rPr>
              <a:t>優先免試入學選填志願與報名</a:t>
            </a:r>
            <a:br>
              <a:rPr lang="zh-TW" sz="2400">
                <a:solidFill>
                  <a:schemeClr val="dk1"/>
                </a:solidFill>
                <a:latin typeface="Microsoft JhengHei"/>
                <a:ea typeface="Microsoft JhengHei"/>
                <a:cs typeface="Microsoft JhengHei"/>
                <a:sym typeface="Microsoft JhengHei"/>
              </a:rPr>
            </a:br>
            <a:r>
              <a:rPr lang="zh-TW" sz="2400">
                <a:solidFill>
                  <a:srgbClr val="1482AB"/>
                </a:solidFill>
                <a:latin typeface="Microsoft JhengHei"/>
                <a:ea typeface="Microsoft JhengHei"/>
                <a:cs typeface="Microsoft JhengHei"/>
                <a:sym typeface="Microsoft JhengHei"/>
              </a:rPr>
              <a:t>(國中校內收件報名時間，以校內公告為準！)</a:t>
            </a:r>
            <a:endParaRPr/>
          </a:p>
          <a:p>
            <a:pPr marL="365760" marR="0" lvl="0" indent="-256031" algn="l" rtl="0">
              <a:lnSpc>
                <a:spcPct val="100000"/>
              </a:lnSpc>
              <a:spcBef>
                <a:spcPts val="600"/>
              </a:spcBef>
              <a:spcAft>
                <a:spcPts val="0"/>
              </a:spcAft>
              <a:buClr>
                <a:schemeClr val="accent1"/>
              </a:buClr>
              <a:buSzPts val="1920"/>
              <a:buFont typeface="Noto Sans Symbols"/>
              <a:buChar char="🞂"/>
            </a:pPr>
            <a:r>
              <a:rPr lang="zh-TW" sz="2400">
                <a:solidFill>
                  <a:schemeClr val="dk1"/>
                </a:solidFill>
                <a:latin typeface="Microsoft JhengHei"/>
                <a:ea typeface="Microsoft JhengHei"/>
                <a:cs typeface="Microsoft JhengHei"/>
                <a:sym typeface="Microsoft JhengHei"/>
              </a:rPr>
              <a:t>115/06/05(五)寄發國中教育會考成績單並開放網路查詢</a:t>
            </a:r>
            <a:endParaRPr/>
          </a:p>
          <a:p>
            <a:pPr marL="365760" marR="0" lvl="0" indent="-256031" algn="l" rtl="0">
              <a:lnSpc>
                <a:spcPct val="100000"/>
              </a:lnSpc>
              <a:spcBef>
                <a:spcPts val="600"/>
              </a:spcBef>
              <a:spcAft>
                <a:spcPts val="0"/>
              </a:spcAft>
              <a:buClr>
                <a:schemeClr val="accent1"/>
              </a:buClr>
              <a:buSzPts val="1920"/>
              <a:buFont typeface="Noto Sans Symbols"/>
              <a:buChar char="🞂"/>
            </a:pPr>
            <a:r>
              <a:rPr lang="zh-TW" sz="2400" b="1" u="sng">
                <a:solidFill>
                  <a:srgbClr val="FF0000"/>
                </a:solidFill>
                <a:latin typeface="Microsoft JhengHei"/>
                <a:ea typeface="Microsoft JhengHei"/>
                <a:cs typeface="Microsoft JhengHei"/>
                <a:sym typeface="Microsoft JhengHei"/>
              </a:rPr>
              <a:t>115/06/12(五)</a:t>
            </a:r>
            <a:r>
              <a:rPr lang="zh-TW" sz="2400" b="1">
                <a:solidFill>
                  <a:schemeClr val="dk1"/>
                </a:solidFill>
                <a:latin typeface="Microsoft JhengHei"/>
                <a:ea typeface="Microsoft JhengHei"/>
                <a:cs typeface="Microsoft JhengHei"/>
                <a:sym typeface="Microsoft JhengHei"/>
              </a:rPr>
              <a:t>招生學校</a:t>
            </a:r>
            <a:r>
              <a:rPr lang="zh-TW" sz="2400" b="1" u="sng">
                <a:solidFill>
                  <a:srgbClr val="FF0000"/>
                </a:solidFill>
                <a:latin typeface="Microsoft JhengHei"/>
                <a:ea typeface="Microsoft JhengHei"/>
                <a:cs typeface="Microsoft JhengHei"/>
                <a:sym typeface="Microsoft JhengHei"/>
              </a:rPr>
              <a:t>公告分發序</a:t>
            </a:r>
            <a:r>
              <a:rPr lang="zh-TW" sz="2200" b="1" u="sng">
                <a:solidFill>
                  <a:srgbClr val="FF0000"/>
                </a:solidFill>
                <a:latin typeface="Microsoft JhengHei"/>
                <a:ea typeface="Microsoft JhengHei"/>
                <a:cs typeface="Microsoft JhengHei"/>
                <a:sym typeface="Microsoft JhengHei"/>
              </a:rPr>
              <a:t>(上午10時)</a:t>
            </a:r>
            <a:endParaRPr/>
          </a:p>
          <a:p>
            <a:pPr marL="365760" marR="0" lvl="0" indent="-256031" algn="l" rtl="0">
              <a:lnSpc>
                <a:spcPct val="100000"/>
              </a:lnSpc>
              <a:spcBef>
                <a:spcPts val="600"/>
              </a:spcBef>
              <a:spcAft>
                <a:spcPts val="0"/>
              </a:spcAft>
              <a:buClr>
                <a:schemeClr val="accent1"/>
              </a:buClr>
              <a:buSzPts val="1920"/>
              <a:buFont typeface="Noto Sans Symbols"/>
              <a:buChar char="🞂"/>
            </a:pPr>
            <a:r>
              <a:rPr lang="zh-TW" sz="2400" b="1" u="sng">
                <a:solidFill>
                  <a:srgbClr val="FF0000"/>
                </a:solidFill>
                <a:latin typeface="Microsoft JhengHei"/>
                <a:ea typeface="Microsoft JhengHei"/>
                <a:cs typeface="Microsoft JhengHei"/>
                <a:sym typeface="Microsoft JhengHei"/>
              </a:rPr>
              <a:t>115/06/12(五)上午 10時至06/15(一)上午10時</a:t>
            </a:r>
            <a:r>
              <a:rPr lang="zh-TW" sz="2400">
                <a:solidFill>
                  <a:schemeClr val="dk1"/>
                </a:solidFill>
                <a:latin typeface="Microsoft JhengHei"/>
                <a:ea typeface="Microsoft JhengHei"/>
                <a:cs typeface="Microsoft JhengHei"/>
                <a:sym typeface="Microsoft JhengHei"/>
              </a:rPr>
              <a:t>：</a:t>
            </a:r>
            <a:r>
              <a:rPr lang="zh-TW" sz="2400" b="1" u="sng">
                <a:solidFill>
                  <a:srgbClr val="0000FF"/>
                </a:solidFill>
                <a:latin typeface="Microsoft JhengHei"/>
                <a:ea typeface="Microsoft JhengHei"/>
                <a:cs typeface="Microsoft JhengHei"/>
                <a:sym typeface="Microsoft JhengHei"/>
              </a:rPr>
              <a:t>單科別</a:t>
            </a:r>
            <a:r>
              <a:rPr lang="zh-TW" sz="2400">
                <a:solidFill>
                  <a:schemeClr val="dk1"/>
                </a:solidFill>
                <a:latin typeface="Microsoft JhengHei"/>
                <a:ea typeface="Microsoft JhengHei"/>
                <a:cs typeface="Microsoft JhengHei"/>
                <a:sym typeface="Microsoft JhengHei"/>
              </a:rPr>
              <a:t>學校</a:t>
            </a:r>
            <a:r>
              <a:rPr lang="zh-TW" sz="2400" b="1" u="sng">
                <a:solidFill>
                  <a:srgbClr val="0000FF"/>
                </a:solidFill>
                <a:latin typeface="Microsoft JhengHei"/>
                <a:ea typeface="Microsoft JhengHei"/>
                <a:cs typeface="Microsoft JhengHei"/>
                <a:sym typeface="Microsoft JhengHei"/>
              </a:rPr>
              <a:t>線上登記</a:t>
            </a:r>
            <a:br>
              <a:rPr lang="zh-TW" sz="2400">
                <a:solidFill>
                  <a:schemeClr val="dk1"/>
                </a:solidFill>
                <a:latin typeface="Microsoft JhengHei"/>
                <a:ea typeface="Microsoft JhengHei"/>
                <a:cs typeface="Microsoft JhengHei"/>
                <a:sym typeface="Microsoft JhengHei"/>
              </a:rPr>
            </a:br>
            <a:r>
              <a:rPr lang="zh-TW" sz="2400">
                <a:solidFill>
                  <a:schemeClr val="dk1"/>
                </a:solidFill>
                <a:latin typeface="Microsoft JhengHei"/>
                <a:ea typeface="Microsoft JhengHei"/>
                <a:cs typeface="Microsoft JhengHei"/>
                <a:sym typeface="Microsoft JhengHei"/>
              </a:rPr>
              <a:t>         </a:t>
            </a:r>
            <a:r>
              <a:rPr lang="zh-TW" sz="2400" b="1">
                <a:solidFill>
                  <a:srgbClr val="FF0000"/>
                </a:solidFill>
                <a:latin typeface="Microsoft JhengHei"/>
                <a:ea typeface="Microsoft JhengHei"/>
                <a:cs typeface="Microsoft JhengHei"/>
                <a:sym typeface="Microsoft JhengHei"/>
              </a:rPr>
              <a:t>06/15(一)</a:t>
            </a:r>
            <a:r>
              <a:rPr lang="zh-TW" sz="2400" b="1" u="sng">
                <a:solidFill>
                  <a:srgbClr val="0000FF"/>
                </a:solidFill>
                <a:latin typeface="Microsoft JhengHei"/>
                <a:ea typeface="Microsoft JhengHei"/>
                <a:cs typeface="Microsoft JhengHei"/>
                <a:sym typeface="Microsoft JhengHei"/>
              </a:rPr>
              <a:t>多科別</a:t>
            </a:r>
            <a:r>
              <a:rPr lang="zh-TW" sz="2400">
                <a:solidFill>
                  <a:schemeClr val="dk1"/>
                </a:solidFill>
                <a:latin typeface="Microsoft JhengHei"/>
                <a:ea typeface="Microsoft JhengHei"/>
                <a:cs typeface="Microsoft JhengHei"/>
                <a:sym typeface="Microsoft JhengHei"/>
              </a:rPr>
              <a:t>學校</a:t>
            </a:r>
            <a:r>
              <a:rPr lang="zh-TW" sz="2400" b="1" u="sng">
                <a:solidFill>
                  <a:srgbClr val="0000FF"/>
                </a:solidFill>
                <a:latin typeface="Microsoft JhengHei"/>
                <a:ea typeface="Microsoft JhengHei"/>
                <a:cs typeface="Microsoft JhengHei"/>
                <a:sym typeface="Microsoft JhengHei"/>
              </a:rPr>
              <a:t>現場登記</a:t>
            </a:r>
            <a:r>
              <a:rPr lang="zh-TW" sz="2400">
                <a:solidFill>
                  <a:schemeClr val="dk1"/>
                </a:solidFill>
                <a:latin typeface="Microsoft JhengHei"/>
                <a:ea typeface="Microsoft JhengHei"/>
                <a:cs typeface="Microsoft JhengHei"/>
                <a:sym typeface="Microsoft JhengHei"/>
              </a:rPr>
              <a:t>(上午9時~10時)</a:t>
            </a:r>
            <a:br>
              <a:rPr lang="zh-TW" sz="2800">
                <a:solidFill>
                  <a:schemeClr val="dk1"/>
                </a:solidFill>
                <a:latin typeface="Microsoft JhengHei"/>
                <a:ea typeface="Microsoft JhengHei"/>
                <a:cs typeface="Microsoft JhengHei"/>
                <a:sym typeface="Microsoft JhengHei"/>
              </a:rPr>
            </a:br>
            <a:r>
              <a:rPr lang="zh-TW" sz="2400">
                <a:solidFill>
                  <a:schemeClr val="dk1"/>
                </a:solidFill>
                <a:latin typeface="Microsoft JhengHei"/>
                <a:ea typeface="Microsoft JhengHei"/>
                <a:cs typeface="Microsoft JhengHei"/>
                <a:sym typeface="Microsoft JhengHei"/>
              </a:rPr>
              <a:t>                          現場撕榜報到</a:t>
            </a:r>
            <a:r>
              <a:rPr lang="zh-TW" sz="2200">
                <a:solidFill>
                  <a:schemeClr val="dk1"/>
                </a:solidFill>
                <a:latin typeface="Microsoft JhengHei"/>
                <a:ea typeface="Microsoft JhengHei"/>
                <a:cs typeface="Microsoft JhengHei"/>
                <a:sym typeface="Microsoft JhengHei"/>
              </a:rPr>
              <a:t>(上午10時~12時)</a:t>
            </a:r>
            <a:endParaRPr/>
          </a:p>
          <a:p>
            <a:pPr marL="109728" marR="0" lvl="0" indent="0" algn="l" rtl="0">
              <a:lnSpc>
                <a:spcPct val="75000"/>
              </a:lnSpc>
              <a:spcBef>
                <a:spcPts val="0"/>
              </a:spcBef>
              <a:spcAft>
                <a:spcPts val="0"/>
              </a:spcAft>
              <a:buClr>
                <a:schemeClr val="accent1"/>
              </a:buClr>
              <a:buSzPts val="1760"/>
              <a:buFont typeface="Noto Sans Symbols"/>
              <a:buNone/>
            </a:pPr>
            <a:br>
              <a:rPr lang="zh-TW" sz="2200">
                <a:solidFill>
                  <a:schemeClr val="dk1"/>
                </a:solidFill>
                <a:latin typeface="Microsoft JhengHei"/>
                <a:ea typeface="Microsoft JhengHei"/>
                <a:cs typeface="Microsoft JhengHei"/>
                <a:sym typeface="Microsoft JhengHei"/>
              </a:rPr>
            </a:br>
            <a:r>
              <a:rPr lang="zh-TW" sz="2400">
                <a:solidFill>
                  <a:schemeClr val="dk1"/>
                </a:solidFill>
                <a:latin typeface="Microsoft JhengHei"/>
                <a:ea typeface="Microsoft JhengHei"/>
                <a:cs typeface="Microsoft JhengHei"/>
                <a:sym typeface="Microsoft JhengHei"/>
              </a:rPr>
              <a:t>                              </a:t>
            </a:r>
            <a:r>
              <a:rPr lang="zh-TW" sz="2400" b="1" u="sng">
                <a:solidFill>
                  <a:srgbClr val="0000FF"/>
                </a:solidFill>
                <a:latin typeface="Microsoft JhengHei"/>
                <a:ea typeface="Microsoft JhengHei"/>
                <a:cs typeface="Microsoft JhengHei"/>
                <a:sym typeface="Microsoft JhengHei"/>
              </a:rPr>
              <a:t>單科別</a:t>
            </a:r>
            <a:r>
              <a:rPr lang="zh-TW" sz="2400">
                <a:solidFill>
                  <a:schemeClr val="dk1"/>
                </a:solidFill>
                <a:latin typeface="Microsoft JhengHei"/>
                <a:ea typeface="Microsoft JhengHei"/>
                <a:cs typeface="Microsoft JhengHei"/>
                <a:sym typeface="Microsoft JhengHei"/>
              </a:rPr>
              <a:t>學校</a:t>
            </a:r>
            <a:r>
              <a:rPr lang="zh-TW" sz="2400" b="1" u="sng">
                <a:solidFill>
                  <a:srgbClr val="0000FF"/>
                </a:solidFill>
                <a:latin typeface="Microsoft JhengHei"/>
                <a:ea typeface="Microsoft JhengHei"/>
                <a:cs typeface="Microsoft JhengHei"/>
                <a:sym typeface="Microsoft JhengHei"/>
              </a:rPr>
              <a:t>線上</a:t>
            </a:r>
            <a:r>
              <a:rPr lang="zh-TW" sz="2400">
                <a:solidFill>
                  <a:schemeClr val="dk1"/>
                </a:solidFill>
                <a:latin typeface="Microsoft JhengHei"/>
                <a:ea typeface="Microsoft JhengHei"/>
                <a:cs typeface="Microsoft JhengHei"/>
                <a:sym typeface="Microsoft JhengHei"/>
              </a:rPr>
              <a:t>公告錄取名單 (上午11時)</a:t>
            </a:r>
            <a:endParaRPr/>
          </a:p>
          <a:p>
            <a:pPr marL="109728" marR="0" lvl="0" indent="0" algn="l" rtl="0">
              <a:lnSpc>
                <a:spcPct val="100000"/>
              </a:lnSpc>
              <a:spcBef>
                <a:spcPts val="600"/>
              </a:spcBef>
              <a:spcAft>
                <a:spcPts val="0"/>
              </a:spcAft>
              <a:buClr>
                <a:schemeClr val="accent1"/>
              </a:buClr>
              <a:buSzPts val="1920"/>
              <a:buFont typeface="Noto Sans Symbols"/>
              <a:buNone/>
            </a:pPr>
            <a:r>
              <a:rPr lang="zh-TW" sz="2400">
                <a:solidFill>
                  <a:schemeClr val="dk1"/>
                </a:solidFill>
                <a:latin typeface="Microsoft JhengHei"/>
                <a:ea typeface="Microsoft JhengHei"/>
                <a:cs typeface="Microsoft JhengHei"/>
                <a:sym typeface="Microsoft JhengHei"/>
              </a:rPr>
              <a:t>                              學生經公告錄取，視同完成報到              </a:t>
            </a:r>
            <a:endParaRPr/>
          </a:p>
          <a:p>
            <a:pPr marL="365760" marR="0" lvl="0" indent="-256031" algn="l" rtl="0">
              <a:lnSpc>
                <a:spcPct val="100000"/>
              </a:lnSpc>
              <a:spcBef>
                <a:spcPts val="600"/>
              </a:spcBef>
              <a:spcAft>
                <a:spcPts val="0"/>
              </a:spcAft>
              <a:buClr>
                <a:schemeClr val="accent1"/>
              </a:buClr>
              <a:buSzPts val="1920"/>
              <a:buFont typeface="Noto Sans Symbols"/>
              <a:buChar char="🞂"/>
            </a:pPr>
            <a:r>
              <a:rPr lang="zh-TW" sz="2400">
                <a:solidFill>
                  <a:schemeClr val="dk1"/>
                </a:solidFill>
                <a:latin typeface="Microsoft JhengHei"/>
                <a:ea typeface="Microsoft JhengHei"/>
                <a:cs typeface="Microsoft JhengHei"/>
                <a:sym typeface="Microsoft JhengHei"/>
              </a:rPr>
              <a:t>115/06/15(一)報到後聲明放棄錄取資格</a:t>
            </a:r>
            <a:r>
              <a:rPr lang="zh-TW" sz="2200">
                <a:solidFill>
                  <a:schemeClr val="dk1"/>
                </a:solidFill>
                <a:latin typeface="Microsoft JhengHei"/>
                <a:ea typeface="Microsoft JhengHei"/>
                <a:cs typeface="Microsoft JhengHei"/>
                <a:sym typeface="Microsoft JhengHei"/>
              </a:rPr>
              <a:t>(下午1時~3時)</a:t>
            </a:r>
            <a:br>
              <a:rPr lang="zh-TW" sz="2400">
                <a:solidFill>
                  <a:schemeClr val="dk1"/>
                </a:solidFill>
                <a:latin typeface="Microsoft JhengHei"/>
                <a:ea typeface="Microsoft JhengHei"/>
                <a:cs typeface="Microsoft JhengHei"/>
                <a:sym typeface="Microsoft JhengHei"/>
              </a:rPr>
            </a:br>
            <a:r>
              <a:rPr lang="zh-TW" sz="2400">
                <a:solidFill>
                  <a:schemeClr val="dk1"/>
                </a:solidFill>
                <a:latin typeface="Microsoft JhengHei"/>
                <a:ea typeface="Microsoft JhengHei"/>
                <a:cs typeface="Microsoft JhengHei"/>
                <a:sym typeface="Microsoft JhengHei"/>
              </a:rPr>
              <a:t>                          </a:t>
            </a:r>
            <a:r>
              <a:rPr lang="zh-TW" sz="2000" b="1">
                <a:solidFill>
                  <a:srgbClr val="FF0000"/>
                </a:solidFill>
                <a:latin typeface="Microsoft JhengHei"/>
                <a:ea typeface="Microsoft JhengHei"/>
                <a:cs typeface="Microsoft JhengHei"/>
                <a:sym typeface="Microsoft JhengHei"/>
              </a:rPr>
              <a:t>(已報到且未放棄者不得報名基北區免試入學)</a:t>
            </a:r>
            <a:endParaRPr sz="2400" b="1">
              <a:solidFill>
                <a:srgbClr val="FF0000"/>
              </a:solidFill>
              <a:latin typeface="Microsoft JhengHei"/>
              <a:ea typeface="Microsoft JhengHei"/>
              <a:cs typeface="Microsoft JhengHei"/>
              <a:sym typeface="Microsoft JhengHei"/>
            </a:endParaRPr>
          </a:p>
        </p:txBody>
      </p:sp>
      <p:sp>
        <p:nvSpPr>
          <p:cNvPr id="996" name="Google Shape;996;p53"/>
          <p:cNvSpPr/>
          <p:nvPr/>
        </p:nvSpPr>
        <p:spPr>
          <a:xfrm>
            <a:off x="8209857" y="6176245"/>
            <a:ext cx="3237676" cy="461664"/>
          </a:xfrm>
          <a:prstGeom prst="rect">
            <a:avLst/>
          </a:prstGeom>
          <a:solidFill>
            <a:schemeClr val="lt1"/>
          </a:solidFill>
          <a:ln w="57150" cap="flat" cmpd="sng">
            <a:solidFill>
              <a:srgbClr val="00B05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2400">
                <a:solidFill>
                  <a:srgbClr val="318B71"/>
                </a:solidFill>
                <a:latin typeface="Microsoft JhengHei"/>
                <a:ea typeface="Microsoft JhengHei"/>
                <a:cs typeface="Microsoft JhengHei"/>
                <a:sym typeface="Microsoft JhengHei"/>
              </a:rPr>
              <a:t>詳細內容以簡章為準</a:t>
            </a:r>
            <a:endParaRPr/>
          </a:p>
        </p:txBody>
      </p:sp>
      <p:sp>
        <p:nvSpPr>
          <p:cNvPr id="997" name="Google Shape;997;p53"/>
          <p:cNvSpPr/>
          <p:nvPr/>
        </p:nvSpPr>
        <p:spPr>
          <a:xfrm>
            <a:off x="705057" y="3189976"/>
            <a:ext cx="402134" cy="402134"/>
          </a:xfrm>
          <a:prstGeom prst="star5">
            <a:avLst>
              <a:gd name="adj" fmla="val 19098"/>
              <a:gd name="hf" fmla="val 105146"/>
              <a:gd name="vf" fmla="val 110557"/>
            </a:avLst>
          </a:prstGeom>
          <a:solidFill>
            <a:srgbClr val="FF0000"/>
          </a:solidFill>
          <a:ln w="12700" cap="flat" cmpd="sng">
            <a:solidFill>
              <a:srgbClr val="147EA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998" name="Google Shape;998;p53"/>
          <p:cNvSpPr/>
          <p:nvPr/>
        </p:nvSpPr>
        <p:spPr>
          <a:xfrm>
            <a:off x="705057" y="3641918"/>
            <a:ext cx="402134" cy="402134"/>
          </a:xfrm>
          <a:prstGeom prst="star5">
            <a:avLst>
              <a:gd name="adj" fmla="val 19098"/>
              <a:gd name="hf" fmla="val 105146"/>
              <a:gd name="vf" fmla="val 110557"/>
            </a:avLst>
          </a:prstGeom>
          <a:solidFill>
            <a:srgbClr val="FF0000"/>
          </a:solidFill>
          <a:ln w="12700" cap="flat" cmpd="sng">
            <a:solidFill>
              <a:srgbClr val="147EA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999" name="Google Shape;999;p53"/>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ltLang="zh-TW"/>
              <a:t>48</a:t>
            </a:fld>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004"/>
        <p:cNvGrpSpPr/>
        <p:nvPr/>
      </p:nvGrpSpPr>
      <p:grpSpPr>
        <a:xfrm>
          <a:off x="0" y="0"/>
          <a:ext cx="0" cy="0"/>
          <a:chOff x="0" y="0"/>
          <a:chExt cx="0" cy="0"/>
        </a:xfrm>
      </p:grpSpPr>
      <p:sp>
        <p:nvSpPr>
          <p:cNvPr id="1005" name="Google Shape;1005;p54"/>
          <p:cNvSpPr txBox="1">
            <a:spLocks noGrp="1"/>
          </p:cNvSpPr>
          <p:nvPr>
            <p:ph type="title"/>
          </p:nvPr>
        </p:nvSpPr>
        <p:spPr>
          <a:xfrm>
            <a:off x="1066800" y="326136"/>
            <a:ext cx="10058400" cy="1088136"/>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Microsoft JhengHei"/>
              <a:buNone/>
            </a:pPr>
            <a:r>
              <a:rPr lang="zh-TW">
                <a:latin typeface="Microsoft JhengHei"/>
                <a:ea typeface="Microsoft JhengHei"/>
                <a:cs typeface="Microsoft JhengHei"/>
                <a:sym typeface="Microsoft JhengHei"/>
              </a:rPr>
              <a:t>臺北市115學年度</a:t>
            </a:r>
            <a:r>
              <a:rPr lang="zh-TW">
                <a:solidFill>
                  <a:srgbClr val="FF0000"/>
                </a:solidFill>
                <a:latin typeface="Microsoft JhengHei"/>
                <a:ea typeface="Microsoft JhengHei"/>
                <a:cs typeface="Microsoft JhengHei"/>
                <a:sym typeface="Microsoft JhengHei"/>
              </a:rPr>
              <a:t>第二類</a:t>
            </a:r>
            <a:r>
              <a:rPr lang="zh-TW">
                <a:latin typeface="Microsoft JhengHei"/>
                <a:ea typeface="Microsoft JhengHei"/>
                <a:cs typeface="Microsoft JhengHei"/>
                <a:sym typeface="Microsoft JhengHei"/>
              </a:rPr>
              <a:t>優免學校</a:t>
            </a:r>
            <a:endParaRPr/>
          </a:p>
        </p:txBody>
      </p:sp>
      <p:grpSp>
        <p:nvGrpSpPr>
          <p:cNvPr id="1006" name="Google Shape;1006;p54"/>
          <p:cNvGrpSpPr/>
          <p:nvPr/>
        </p:nvGrpSpPr>
        <p:grpSpPr>
          <a:xfrm>
            <a:off x="2032012" y="1414276"/>
            <a:ext cx="8127987" cy="4724056"/>
            <a:chOff x="12" y="694610"/>
            <a:chExt cx="8127987" cy="4724056"/>
          </a:xfrm>
        </p:grpSpPr>
        <p:sp>
          <p:nvSpPr>
            <p:cNvPr id="1007" name="Google Shape;1007;p54"/>
            <p:cNvSpPr/>
            <p:nvPr/>
          </p:nvSpPr>
          <p:spPr>
            <a:xfrm>
              <a:off x="4749" y="694610"/>
              <a:ext cx="8118500" cy="602373"/>
            </a:xfrm>
            <a:prstGeom prst="rect">
              <a:avLst/>
            </a:prstGeom>
            <a:solidFill>
              <a:srgbClr val="19ACE4"/>
            </a:solidFill>
            <a:ln w="12700" cap="flat" cmpd="sng">
              <a:solidFill>
                <a:srgbClr val="19ACE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54"/>
            <p:cNvSpPr txBox="1"/>
            <p:nvPr/>
          </p:nvSpPr>
          <p:spPr>
            <a:xfrm>
              <a:off x="4749" y="694610"/>
              <a:ext cx="8118500" cy="602373"/>
            </a:xfrm>
            <a:prstGeom prst="rect">
              <a:avLst/>
            </a:prstGeom>
            <a:noFill/>
            <a:ln>
              <a:noFill/>
            </a:ln>
          </p:spPr>
          <p:txBody>
            <a:bodyPr spcFirstLastPara="1" wrap="square" lIns="199125" tIns="113775" rIns="199125" bIns="113775" anchor="ctr" anchorCtr="0">
              <a:noAutofit/>
            </a:bodyPr>
            <a:lstStyle/>
            <a:p>
              <a:pPr marL="0" marR="0" lvl="0" indent="0" algn="ctr" rtl="0">
                <a:lnSpc>
                  <a:spcPct val="90000"/>
                </a:lnSpc>
                <a:spcBef>
                  <a:spcPts val="0"/>
                </a:spcBef>
                <a:spcAft>
                  <a:spcPts val="0"/>
                </a:spcAft>
                <a:buClr>
                  <a:schemeClr val="lt1"/>
                </a:buClr>
                <a:buSzPts val="2800"/>
                <a:buFont typeface="Microsoft JhengHei"/>
                <a:buNone/>
              </a:pPr>
              <a:r>
                <a:rPr lang="zh-TW" sz="2800" b="1">
                  <a:solidFill>
                    <a:schemeClr val="lt1"/>
                  </a:solidFill>
                  <a:latin typeface="Microsoft JhengHei"/>
                  <a:ea typeface="Microsoft JhengHei"/>
                  <a:cs typeface="Microsoft JhengHei"/>
                  <a:sym typeface="Microsoft JhengHei"/>
                </a:rPr>
                <a:t>公立學校</a:t>
              </a:r>
              <a:endParaRPr sz="2800">
                <a:solidFill>
                  <a:schemeClr val="lt1"/>
                </a:solidFill>
                <a:latin typeface="Trebuchet MS"/>
                <a:ea typeface="Trebuchet MS"/>
                <a:cs typeface="Trebuchet MS"/>
                <a:sym typeface="Trebuchet MS"/>
              </a:endParaRPr>
            </a:p>
          </p:txBody>
        </p:sp>
        <p:sp>
          <p:nvSpPr>
            <p:cNvPr id="1009" name="Google Shape;1009;p54"/>
            <p:cNvSpPr/>
            <p:nvPr/>
          </p:nvSpPr>
          <p:spPr>
            <a:xfrm>
              <a:off x="12" y="1288814"/>
              <a:ext cx="8127987" cy="4129852"/>
            </a:xfrm>
            <a:prstGeom prst="rect">
              <a:avLst/>
            </a:prstGeom>
            <a:solidFill>
              <a:srgbClr val="CBE2F5">
                <a:alpha val="89803"/>
              </a:srgbClr>
            </a:solidFill>
            <a:ln w="12700" cap="flat" cmpd="sng">
              <a:solidFill>
                <a:srgbClr val="CBE2F5">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54"/>
            <p:cNvSpPr txBox="1"/>
            <p:nvPr/>
          </p:nvSpPr>
          <p:spPr>
            <a:xfrm>
              <a:off x="12" y="1288814"/>
              <a:ext cx="8127987" cy="4129852"/>
            </a:xfrm>
            <a:prstGeom prst="rect">
              <a:avLst/>
            </a:prstGeom>
            <a:noFill/>
            <a:ln>
              <a:noFill/>
            </a:ln>
          </p:spPr>
          <p:txBody>
            <a:bodyPr spcFirstLastPara="1" wrap="square" lIns="128000" tIns="128000" rIns="170675" bIns="192000" anchor="t" anchorCtr="0">
              <a:noAutofit/>
            </a:bodyPr>
            <a:lstStyle/>
            <a:p>
              <a:pPr marL="228600" marR="0" lvl="1" indent="-228600" algn="l" rtl="0">
                <a:lnSpc>
                  <a:spcPct val="90000"/>
                </a:lnSpc>
                <a:spcBef>
                  <a:spcPts val="0"/>
                </a:spcBef>
                <a:spcAft>
                  <a:spcPts val="0"/>
                </a:spcAft>
                <a:buClr>
                  <a:srgbClr val="333333"/>
                </a:buClr>
                <a:buSzPts val="2400"/>
                <a:buFont typeface="Microsoft JhengHei"/>
                <a:buNone/>
              </a:pPr>
              <a:r>
                <a:rPr lang="zh-TW" sz="2400" b="0" i="0" u="none" strike="noStrike" cap="none">
                  <a:solidFill>
                    <a:srgbClr val="333333"/>
                  </a:solidFill>
                  <a:latin typeface="Microsoft JhengHei"/>
                  <a:ea typeface="Microsoft JhengHei"/>
                  <a:cs typeface="Microsoft JhengHei"/>
                  <a:sym typeface="Microsoft JhengHei"/>
                </a:rPr>
                <a:t>   西松高中、中崙高中、永春高中、和平高中、大直高中明倫高中、成淵高中、華江高中、大理高中、景美女中萬芳高中、南港高中、育成高中、內湖高中、麗山高中南湖高中、陽明高中、百齡高中、復興高中、中正高中松山家商、松山工農、大安高工、木柵高工、南港高工 內湖高工、 士林高商</a:t>
              </a:r>
              <a:endParaRPr sz="2400" b="0" i="0" u="none" strike="noStrike" cap="none">
                <a:solidFill>
                  <a:schemeClr val="dk1"/>
                </a:solidFill>
                <a:latin typeface="Trebuchet MS"/>
                <a:ea typeface="Trebuchet MS"/>
                <a:cs typeface="Trebuchet MS"/>
                <a:sym typeface="Trebuchet MS"/>
              </a:endParaRPr>
            </a:p>
          </p:txBody>
        </p:sp>
      </p:grpSp>
      <p:sp>
        <p:nvSpPr>
          <p:cNvPr id="1011" name="Google Shape;1011;p54"/>
          <p:cNvSpPr txBox="1"/>
          <p:nvPr/>
        </p:nvSpPr>
        <p:spPr>
          <a:xfrm>
            <a:off x="2795851" y="5051334"/>
            <a:ext cx="6600298" cy="1631216"/>
          </a:xfrm>
          <a:prstGeom prst="rect">
            <a:avLst/>
          </a:prstGeom>
          <a:solidFill>
            <a:srgbClr val="FFF9F3"/>
          </a:solidFill>
          <a:ln w="19050" cap="flat" cmpd="sng">
            <a:solidFill>
              <a:srgbClr val="FF6600"/>
            </a:solidFill>
            <a:prstDash val="solid"/>
            <a:round/>
            <a:headEnd type="none" w="sm" len="sm"/>
            <a:tailEnd type="none" w="sm" len="sm"/>
          </a:ln>
        </p:spPr>
        <p:txBody>
          <a:bodyPr spcFirstLastPara="1" wrap="square" lIns="91425" tIns="45700" rIns="91425" bIns="45700" anchor="t" anchorCtr="0">
            <a:spAutoFit/>
          </a:bodyPr>
          <a:lstStyle/>
          <a:p>
            <a:pPr marL="457200" marR="0" lvl="0" indent="-457200" algn="l" rtl="0">
              <a:spcBef>
                <a:spcPts val="0"/>
              </a:spcBef>
              <a:spcAft>
                <a:spcPts val="0"/>
              </a:spcAft>
              <a:buClr>
                <a:srgbClr val="FF0000"/>
              </a:buClr>
              <a:buSzPts val="2800"/>
              <a:buFont typeface="Noto Sans Symbols"/>
              <a:buChar char="●"/>
            </a:pPr>
            <a:r>
              <a:rPr lang="zh-TW" sz="2800" b="1">
                <a:solidFill>
                  <a:srgbClr val="FF0000"/>
                </a:solidFill>
                <a:latin typeface="Microsoft JhengHei"/>
                <a:ea typeface="Microsoft JhengHei"/>
                <a:cs typeface="Microsoft JhengHei"/>
                <a:sym typeface="Microsoft JhengHei"/>
              </a:rPr>
              <a:t>未參與辦理學校：</a:t>
            </a:r>
            <a:br>
              <a:rPr lang="zh-TW" sz="2400">
                <a:solidFill>
                  <a:srgbClr val="FF0000"/>
                </a:solidFill>
                <a:latin typeface="Microsoft JhengHei"/>
                <a:ea typeface="Microsoft JhengHei"/>
                <a:cs typeface="Microsoft JhengHei"/>
                <a:sym typeface="Microsoft JhengHei"/>
              </a:rPr>
            </a:br>
            <a:r>
              <a:rPr lang="zh-TW" sz="2400">
                <a:solidFill>
                  <a:srgbClr val="FF0000"/>
                </a:solidFill>
                <a:latin typeface="Microsoft JhengHei"/>
                <a:ea typeface="Microsoft JhengHei"/>
                <a:cs typeface="Microsoft JhengHei"/>
                <a:sym typeface="Microsoft JhengHei"/>
              </a:rPr>
              <a:t>大同高中、中山女高、北一女中、成功高中、松山高中、建國中學、</a:t>
            </a:r>
            <a:br>
              <a:rPr lang="zh-TW" sz="2400">
                <a:solidFill>
                  <a:srgbClr val="FF0000"/>
                </a:solidFill>
                <a:latin typeface="Microsoft JhengHei"/>
                <a:ea typeface="Microsoft JhengHei"/>
                <a:cs typeface="Microsoft JhengHei"/>
                <a:sym typeface="Microsoft JhengHei"/>
              </a:rPr>
            </a:br>
            <a:r>
              <a:rPr lang="zh-TW" sz="2400">
                <a:solidFill>
                  <a:srgbClr val="FF0000"/>
                </a:solidFill>
                <a:latin typeface="Microsoft JhengHei"/>
                <a:ea typeface="Microsoft JhengHei"/>
                <a:cs typeface="Microsoft JhengHei"/>
                <a:sym typeface="Microsoft JhengHei"/>
              </a:rPr>
              <a:t>國立學校（師大附中、政大附中）</a:t>
            </a:r>
            <a:endParaRPr sz="2400">
              <a:solidFill>
                <a:srgbClr val="FF0000"/>
              </a:solidFill>
              <a:latin typeface="Microsoft JhengHei"/>
              <a:ea typeface="Microsoft JhengHei"/>
              <a:cs typeface="Microsoft JhengHei"/>
              <a:sym typeface="Microsoft JhengHei"/>
            </a:endParaRPr>
          </a:p>
        </p:txBody>
      </p:sp>
      <p:sp>
        <p:nvSpPr>
          <p:cNvPr id="1012" name="Google Shape;1012;p54"/>
          <p:cNvSpPr/>
          <p:nvPr/>
        </p:nvSpPr>
        <p:spPr>
          <a:xfrm>
            <a:off x="8076948" y="6214903"/>
            <a:ext cx="3237676" cy="461664"/>
          </a:xfrm>
          <a:prstGeom prst="rect">
            <a:avLst/>
          </a:prstGeom>
          <a:solidFill>
            <a:schemeClr val="lt1"/>
          </a:solidFill>
          <a:ln w="57150" cap="flat" cmpd="sng">
            <a:solidFill>
              <a:srgbClr val="00B05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2400">
                <a:solidFill>
                  <a:srgbClr val="318B71"/>
                </a:solidFill>
                <a:latin typeface="Microsoft JhengHei"/>
                <a:ea typeface="Microsoft JhengHei"/>
                <a:cs typeface="Microsoft JhengHei"/>
                <a:sym typeface="Microsoft JhengHei"/>
              </a:rPr>
              <a:t>詳細內容以簡章為準</a:t>
            </a:r>
            <a:endParaRPr/>
          </a:p>
        </p:txBody>
      </p:sp>
      <p:sp>
        <p:nvSpPr>
          <p:cNvPr id="1013" name="Google Shape;1013;p54"/>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ltLang="zh-TW"/>
              <a:t>49</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10"/>
          <p:cNvSpPr txBox="1">
            <a:spLocks noGrp="1"/>
          </p:cNvSpPr>
          <p:nvPr>
            <p:ph type="title"/>
          </p:nvPr>
        </p:nvSpPr>
        <p:spPr>
          <a:xfrm>
            <a:off x="1185811" y="222873"/>
            <a:ext cx="9839960" cy="621291"/>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SzPct val="100000"/>
              <a:buFont typeface="Arial"/>
              <a:buNone/>
            </a:pPr>
            <a:r>
              <a:rPr lang="zh-TW" sz="4000" b="1">
                <a:latin typeface="Arial"/>
                <a:ea typeface="Arial"/>
                <a:cs typeface="Arial"/>
                <a:sym typeface="Arial"/>
              </a:rPr>
              <a:t>技術型高中專業群科</a:t>
            </a:r>
            <a:endParaRPr sz="3600">
              <a:latin typeface="Arial"/>
              <a:ea typeface="Arial"/>
              <a:cs typeface="Arial"/>
              <a:sym typeface="Arial"/>
            </a:endParaRPr>
          </a:p>
        </p:txBody>
      </p:sp>
      <p:sp>
        <p:nvSpPr>
          <p:cNvPr id="196" name="Google Shape;196;p10"/>
          <p:cNvSpPr txBox="1"/>
          <p:nvPr/>
        </p:nvSpPr>
        <p:spPr>
          <a:xfrm>
            <a:off x="5474516" y="368775"/>
            <a:ext cx="6302240" cy="402375"/>
          </a:xfrm>
          <a:prstGeom prst="rect">
            <a:avLst/>
          </a:prstGeom>
          <a:noFill/>
          <a:ln>
            <a:noFill/>
          </a:ln>
        </p:spPr>
        <p:txBody>
          <a:bodyPr spcFirstLastPara="1" wrap="square" lIns="36000" tIns="36000" rIns="36000" bIns="36000" anchor="t" anchorCtr="0">
            <a:noAutofit/>
          </a:bodyPr>
          <a:lstStyle/>
          <a:p>
            <a:pPr marL="0" marR="0" lvl="0" indent="0" algn="l" rtl="0">
              <a:spcBef>
                <a:spcPts val="0"/>
              </a:spcBef>
              <a:spcAft>
                <a:spcPts val="0"/>
              </a:spcAft>
              <a:buNone/>
            </a:pPr>
            <a:r>
              <a:rPr lang="zh-TW" sz="2000">
                <a:solidFill>
                  <a:schemeClr val="dk1"/>
                </a:solidFill>
                <a:latin typeface="Microsoft JhengHei"/>
                <a:ea typeface="Microsoft JhengHei"/>
                <a:cs typeface="Microsoft JhengHei"/>
                <a:sym typeface="Microsoft JhengHei"/>
              </a:rPr>
              <a:t>108課綱技高專業群科</a:t>
            </a:r>
            <a:r>
              <a:rPr lang="zh-TW" sz="2000" b="1">
                <a:solidFill>
                  <a:srgbClr val="FF0000"/>
                </a:solidFill>
                <a:latin typeface="Microsoft JhengHei"/>
                <a:ea typeface="Microsoft JhengHei"/>
                <a:cs typeface="Microsoft JhengHei"/>
                <a:sym typeface="Microsoft JhengHei"/>
              </a:rPr>
              <a:t>群科歸屬</a:t>
            </a:r>
            <a:r>
              <a:rPr lang="zh-TW" sz="2000">
                <a:solidFill>
                  <a:schemeClr val="dk2"/>
                </a:solidFill>
                <a:latin typeface="Microsoft JhengHei"/>
                <a:ea typeface="Microsoft JhengHei"/>
                <a:cs typeface="Microsoft JhengHei"/>
                <a:sym typeface="Microsoft JhengHei"/>
              </a:rPr>
              <a:t>分為</a:t>
            </a:r>
            <a:r>
              <a:rPr lang="zh-TW" sz="2000" b="1">
                <a:solidFill>
                  <a:srgbClr val="0000FF"/>
                </a:solidFill>
                <a:latin typeface="Microsoft JhengHei"/>
                <a:ea typeface="Microsoft JhengHei"/>
                <a:cs typeface="Microsoft JhengHei"/>
                <a:sym typeface="Microsoft JhengHei"/>
              </a:rPr>
              <a:t>6類15群，群下設科</a:t>
            </a:r>
            <a:endParaRPr sz="2000" b="1">
              <a:solidFill>
                <a:srgbClr val="0000FF"/>
              </a:solidFill>
              <a:latin typeface="Microsoft JhengHei"/>
              <a:ea typeface="Microsoft JhengHei"/>
              <a:cs typeface="Microsoft JhengHei"/>
              <a:sym typeface="Microsoft JhengHei"/>
            </a:endParaRPr>
          </a:p>
        </p:txBody>
      </p:sp>
      <p:cxnSp>
        <p:nvCxnSpPr>
          <p:cNvPr id="197" name="Google Shape;197;p10"/>
          <p:cNvCxnSpPr/>
          <p:nvPr/>
        </p:nvCxnSpPr>
        <p:spPr>
          <a:xfrm>
            <a:off x="5519085" y="750601"/>
            <a:ext cx="6208870" cy="0"/>
          </a:xfrm>
          <a:prstGeom prst="straightConnector1">
            <a:avLst/>
          </a:prstGeom>
          <a:noFill/>
          <a:ln w="12700" cap="flat" cmpd="sng">
            <a:solidFill>
              <a:schemeClr val="accent2"/>
            </a:solidFill>
            <a:prstDash val="solid"/>
            <a:round/>
            <a:headEnd type="none" w="sm" len="sm"/>
            <a:tailEnd type="none" w="sm" len="sm"/>
          </a:ln>
        </p:spPr>
      </p:cxnSp>
      <p:grpSp>
        <p:nvGrpSpPr>
          <p:cNvPr id="198" name="Google Shape;198;p10"/>
          <p:cNvGrpSpPr/>
          <p:nvPr/>
        </p:nvGrpSpPr>
        <p:grpSpPr>
          <a:xfrm>
            <a:off x="105823" y="880900"/>
            <a:ext cx="11932920" cy="2894853"/>
            <a:chOff x="129540" y="1178850"/>
            <a:chExt cx="11932920" cy="3056018"/>
          </a:xfrm>
        </p:grpSpPr>
        <p:grpSp>
          <p:nvGrpSpPr>
            <p:cNvPr id="199" name="Google Shape;199;p10"/>
            <p:cNvGrpSpPr/>
            <p:nvPr/>
          </p:nvGrpSpPr>
          <p:grpSpPr>
            <a:xfrm>
              <a:off x="160639" y="1178850"/>
              <a:ext cx="11901821" cy="3056018"/>
              <a:chOff x="354588" y="988946"/>
              <a:chExt cx="11419104" cy="3056018"/>
            </a:xfrm>
          </p:grpSpPr>
          <p:sp>
            <p:nvSpPr>
              <p:cNvPr id="200" name="Google Shape;200;p10"/>
              <p:cNvSpPr/>
              <p:nvPr/>
            </p:nvSpPr>
            <p:spPr>
              <a:xfrm rot="10800000" flipH="1">
                <a:off x="354588" y="1110733"/>
                <a:ext cx="11419104" cy="2934231"/>
              </a:xfrm>
              <a:prstGeom prst="round2SameRect">
                <a:avLst>
                  <a:gd name="adj1" fmla="val 16667"/>
                  <a:gd name="adj2" fmla="val 0"/>
                </a:avLst>
              </a:prstGeom>
              <a:solidFill>
                <a:srgbClr val="FFD9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Trebuchet MS"/>
                  <a:buNone/>
                </a:pPr>
                <a:endParaRPr sz="1800" b="0" i="0" u="none" strike="noStrike" cap="none">
                  <a:solidFill>
                    <a:srgbClr val="FFFFFF"/>
                  </a:solidFill>
                  <a:latin typeface="Calibri"/>
                  <a:ea typeface="Calibri"/>
                  <a:cs typeface="Calibri"/>
                  <a:sym typeface="Calibri"/>
                </a:endParaRPr>
              </a:p>
            </p:txBody>
          </p:sp>
          <p:sp>
            <p:nvSpPr>
              <p:cNvPr id="201" name="Google Shape;201;p10"/>
              <p:cNvSpPr txBox="1"/>
              <p:nvPr/>
            </p:nvSpPr>
            <p:spPr>
              <a:xfrm>
                <a:off x="354588" y="988946"/>
                <a:ext cx="11419104" cy="400110"/>
              </a:xfrm>
              <a:prstGeom prst="rect">
                <a:avLst/>
              </a:prstGeom>
              <a:solidFill>
                <a:srgbClr val="BF900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000"/>
                  <a:buFont typeface="Microsoft JhengHei"/>
                  <a:buNone/>
                </a:pPr>
                <a:r>
                  <a:rPr lang="zh-TW" sz="2000" b="1" i="0" u="none" strike="noStrike" cap="none">
                    <a:solidFill>
                      <a:srgbClr val="FFFFFF"/>
                    </a:solidFill>
                    <a:latin typeface="Microsoft JhengHei"/>
                    <a:ea typeface="Microsoft JhengHei"/>
                    <a:cs typeface="Microsoft JhengHei"/>
                    <a:sym typeface="Microsoft JhengHei"/>
                  </a:rPr>
                  <a:t>工 業 類</a:t>
                </a:r>
                <a:endParaRPr/>
              </a:p>
            </p:txBody>
          </p:sp>
        </p:grpSp>
        <p:grpSp>
          <p:nvGrpSpPr>
            <p:cNvPr id="202" name="Google Shape;202;p10"/>
            <p:cNvGrpSpPr/>
            <p:nvPr/>
          </p:nvGrpSpPr>
          <p:grpSpPr>
            <a:xfrm>
              <a:off x="129540" y="1686415"/>
              <a:ext cx="7633795" cy="889055"/>
              <a:chOff x="407011" y="1618194"/>
              <a:chExt cx="7324182" cy="889055"/>
            </a:xfrm>
          </p:grpSpPr>
          <p:sp>
            <p:nvSpPr>
              <p:cNvPr id="203" name="Google Shape;203;p10"/>
              <p:cNvSpPr/>
              <p:nvPr/>
            </p:nvSpPr>
            <p:spPr>
              <a:xfrm>
                <a:off x="407011" y="2151420"/>
                <a:ext cx="1069361" cy="355829"/>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7F6000"/>
                  </a:buClr>
                  <a:buSzPts val="1800"/>
                  <a:buFont typeface="Microsoft JhengHei"/>
                  <a:buNone/>
                </a:pPr>
                <a:r>
                  <a:rPr lang="zh-TW" sz="1800" b="1" i="0" u="none" strike="noStrike" cap="none">
                    <a:solidFill>
                      <a:srgbClr val="7F6000"/>
                    </a:solidFill>
                    <a:latin typeface="Microsoft JhengHei"/>
                    <a:ea typeface="Microsoft JhengHei"/>
                    <a:cs typeface="Microsoft JhengHei"/>
                    <a:sym typeface="Microsoft JhengHei"/>
                  </a:rPr>
                  <a:t>機械群</a:t>
                </a:r>
                <a:endParaRPr/>
              </a:p>
            </p:txBody>
          </p:sp>
          <p:grpSp>
            <p:nvGrpSpPr>
              <p:cNvPr id="204" name="Google Shape;204;p10"/>
              <p:cNvGrpSpPr/>
              <p:nvPr/>
            </p:nvGrpSpPr>
            <p:grpSpPr>
              <a:xfrm>
                <a:off x="1396295" y="1618194"/>
                <a:ext cx="6334898" cy="876666"/>
                <a:chOff x="1664000" y="1436424"/>
                <a:chExt cx="6334898" cy="876666"/>
              </a:xfrm>
            </p:grpSpPr>
            <p:grpSp>
              <p:nvGrpSpPr>
                <p:cNvPr id="205" name="Google Shape;205;p10"/>
                <p:cNvGrpSpPr/>
                <p:nvPr/>
              </p:nvGrpSpPr>
              <p:grpSpPr>
                <a:xfrm>
                  <a:off x="1664000" y="1436424"/>
                  <a:ext cx="5951656" cy="411437"/>
                  <a:chOff x="1664000" y="1436424"/>
                  <a:chExt cx="5951656" cy="411437"/>
                </a:xfrm>
              </p:grpSpPr>
              <p:sp>
                <p:nvSpPr>
                  <p:cNvPr id="206" name="Google Shape;206;p10"/>
                  <p:cNvSpPr/>
                  <p:nvPr/>
                </p:nvSpPr>
                <p:spPr>
                  <a:xfrm>
                    <a:off x="1664000" y="1439238"/>
                    <a:ext cx="961123" cy="408623"/>
                  </a:xfrm>
                  <a:prstGeom prst="roundRect">
                    <a:avLst>
                      <a:gd name="adj" fmla="val 16667"/>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7F6000"/>
                      </a:buClr>
                      <a:buSzPts val="1800"/>
                      <a:buFont typeface="Microsoft JhengHei"/>
                      <a:buNone/>
                    </a:pPr>
                    <a:r>
                      <a:rPr lang="zh-TW" sz="1800" b="0" i="0" u="none" strike="noStrike" cap="none">
                        <a:solidFill>
                          <a:srgbClr val="7F6000"/>
                        </a:solidFill>
                        <a:latin typeface="Microsoft JhengHei"/>
                        <a:ea typeface="Microsoft JhengHei"/>
                        <a:cs typeface="Microsoft JhengHei"/>
                        <a:sym typeface="Microsoft JhengHei"/>
                      </a:rPr>
                      <a:t>機械科</a:t>
                    </a:r>
                    <a:endParaRPr sz="1800" b="0" i="0" u="none" strike="noStrike" cap="none">
                      <a:solidFill>
                        <a:srgbClr val="7F6000"/>
                      </a:solidFill>
                      <a:latin typeface="Microsoft JhengHei"/>
                      <a:ea typeface="Microsoft JhengHei"/>
                      <a:cs typeface="Microsoft JhengHei"/>
                      <a:sym typeface="Microsoft JhengHei"/>
                    </a:endParaRPr>
                  </a:p>
                </p:txBody>
              </p:sp>
              <p:sp>
                <p:nvSpPr>
                  <p:cNvPr id="207" name="Google Shape;207;p10"/>
                  <p:cNvSpPr/>
                  <p:nvPr/>
                </p:nvSpPr>
                <p:spPr>
                  <a:xfrm>
                    <a:off x="5656428" y="1436424"/>
                    <a:ext cx="961123" cy="408623"/>
                  </a:xfrm>
                  <a:prstGeom prst="roundRect">
                    <a:avLst>
                      <a:gd name="adj" fmla="val 16667"/>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7F6000"/>
                      </a:buClr>
                      <a:buSzPts val="1800"/>
                      <a:buFont typeface="Microsoft JhengHei"/>
                      <a:buNone/>
                    </a:pPr>
                    <a:r>
                      <a:rPr lang="zh-TW" sz="1800" b="0" i="0" u="none" strike="noStrike" cap="none">
                        <a:solidFill>
                          <a:srgbClr val="7F6000"/>
                        </a:solidFill>
                        <a:latin typeface="Microsoft JhengHei"/>
                        <a:ea typeface="Microsoft JhengHei"/>
                        <a:cs typeface="Microsoft JhengHei"/>
                        <a:sym typeface="Microsoft JhengHei"/>
                      </a:rPr>
                      <a:t>鑄造科</a:t>
                    </a:r>
                    <a:endParaRPr sz="1800" b="0" i="0" u="none" strike="noStrike" cap="none">
                      <a:solidFill>
                        <a:srgbClr val="7F6000"/>
                      </a:solidFill>
                      <a:latin typeface="Microsoft JhengHei"/>
                      <a:ea typeface="Microsoft JhengHei"/>
                      <a:cs typeface="Microsoft JhengHei"/>
                      <a:sym typeface="Microsoft JhengHei"/>
                    </a:endParaRPr>
                  </a:p>
                </p:txBody>
              </p:sp>
              <p:sp>
                <p:nvSpPr>
                  <p:cNvPr id="208" name="Google Shape;208;p10"/>
                  <p:cNvSpPr/>
                  <p:nvPr/>
                </p:nvSpPr>
                <p:spPr>
                  <a:xfrm>
                    <a:off x="2662107" y="1439238"/>
                    <a:ext cx="961123" cy="408623"/>
                  </a:xfrm>
                  <a:prstGeom prst="roundRect">
                    <a:avLst>
                      <a:gd name="adj" fmla="val 16667"/>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7F6000"/>
                      </a:buClr>
                      <a:buSzPts val="1800"/>
                      <a:buFont typeface="Microsoft JhengHei"/>
                      <a:buNone/>
                    </a:pPr>
                    <a:r>
                      <a:rPr lang="zh-TW" sz="1800" b="0" i="0" u="none" strike="noStrike" cap="none">
                        <a:solidFill>
                          <a:srgbClr val="7F6000"/>
                        </a:solidFill>
                        <a:latin typeface="Microsoft JhengHei"/>
                        <a:ea typeface="Microsoft JhengHei"/>
                        <a:cs typeface="Microsoft JhengHei"/>
                        <a:sym typeface="Microsoft JhengHei"/>
                      </a:rPr>
                      <a:t>板金科</a:t>
                    </a:r>
                    <a:endParaRPr sz="1800" b="0" i="0" u="none" strike="noStrike" cap="none">
                      <a:solidFill>
                        <a:srgbClr val="7F6000"/>
                      </a:solidFill>
                      <a:latin typeface="Microsoft JhengHei"/>
                      <a:ea typeface="Microsoft JhengHei"/>
                      <a:cs typeface="Microsoft JhengHei"/>
                      <a:sym typeface="Microsoft JhengHei"/>
                    </a:endParaRPr>
                  </a:p>
                </p:txBody>
              </p:sp>
              <p:sp>
                <p:nvSpPr>
                  <p:cNvPr id="209" name="Google Shape;209;p10"/>
                  <p:cNvSpPr/>
                  <p:nvPr/>
                </p:nvSpPr>
                <p:spPr>
                  <a:xfrm>
                    <a:off x="6654533" y="1436424"/>
                    <a:ext cx="961123" cy="408623"/>
                  </a:xfrm>
                  <a:prstGeom prst="roundRect">
                    <a:avLst>
                      <a:gd name="adj" fmla="val 16667"/>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7F6000"/>
                      </a:buClr>
                      <a:buSzPts val="1800"/>
                      <a:buFont typeface="Microsoft JhengHei"/>
                      <a:buNone/>
                    </a:pPr>
                    <a:r>
                      <a:rPr lang="zh-TW" sz="1800" b="0" i="0" u="none" strike="noStrike" cap="none">
                        <a:solidFill>
                          <a:srgbClr val="7F6000"/>
                        </a:solidFill>
                        <a:latin typeface="Microsoft JhengHei"/>
                        <a:ea typeface="Microsoft JhengHei"/>
                        <a:cs typeface="Microsoft JhengHei"/>
                        <a:sym typeface="Microsoft JhengHei"/>
                      </a:rPr>
                      <a:t>配管科</a:t>
                    </a:r>
                    <a:endParaRPr sz="1800" b="0" i="0" u="none" strike="noStrike" cap="none">
                      <a:solidFill>
                        <a:srgbClr val="7F6000"/>
                      </a:solidFill>
                      <a:latin typeface="Microsoft JhengHei"/>
                      <a:ea typeface="Microsoft JhengHei"/>
                      <a:cs typeface="Microsoft JhengHei"/>
                      <a:sym typeface="Microsoft JhengHei"/>
                    </a:endParaRPr>
                  </a:p>
                </p:txBody>
              </p:sp>
              <p:sp>
                <p:nvSpPr>
                  <p:cNvPr id="210" name="Google Shape;210;p10"/>
                  <p:cNvSpPr/>
                  <p:nvPr/>
                </p:nvSpPr>
                <p:spPr>
                  <a:xfrm>
                    <a:off x="3660214" y="1439238"/>
                    <a:ext cx="961123" cy="408623"/>
                  </a:xfrm>
                  <a:prstGeom prst="roundRect">
                    <a:avLst>
                      <a:gd name="adj" fmla="val 16667"/>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7F6000"/>
                      </a:buClr>
                      <a:buSzPts val="1800"/>
                      <a:buFont typeface="Microsoft JhengHei"/>
                      <a:buNone/>
                    </a:pPr>
                    <a:r>
                      <a:rPr lang="zh-TW" sz="1800" b="0" i="0" u="none" strike="noStrike" cap="none">
                        <a:solidFill>
                          <a:srgbClr val="7F6000"/>
                        </a:solidFill>
                        <a:latin typeface="Microsoft JhengHei"/>
                        <a:ea typeface="Microsoft JhengHei"/>
                        <a:cs typeface="Microsoft JhengHei"/>
                        <a:sym typeface="Microsoft JhengHei"/>
                      </a:rPr>
                      <a:t>模具科</a:t>
                    </a:r>
                    <a:endParaRPr sz="1800" b="0" i="0" u="none" strike="noStrike" cap="none">
                      <a:solidFill>
                        <a:srgbClr val="7F6000"/>
                      </a:solidFill>
                      <a:latin typeface="Microsoft JhengHei"/>
                      <a:ea typeface="Microsoft JhengHei"/>
                      <a:cs typeface="Microsoft JhengHei"/>
                      <a:sym typeface="Microsoft JhengHei"/>
                    </a:endParaRPr>
                  </a:p>
                </p:txBody>
              </p:sp>
              <p:sp>
                <p:nvSpPr>
                  <p:cNvPr id="211" name="Google Shape;211;p10"/>
                  <p:cNvSpPr/>
                  <p:nvPr/>
                </p:nvSpPr>
                <p:spPr>
                  <a:xfrm>
                    <a:off x="4658321" y="1439238"/>
                    <a:ext cx="961123" cy="408623"/>
                  </a:xfrm>
                  <a:prstGeom prst="roundRect">
                    <a:avLst>
                      <a:gd name="adj" fmla="val 16667"/>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7F6000"/>
                      </a:buClr>
                      <a:buSzPts val="1800"/>
                      <a:buFont typeface="Microsoft JhengHei"/>
                      <a:buNone/>
                    </a:pPr>
                    <a:r>
                      <a:rPr lang="zh-TW" sz="1800" b="0" i="0" u="none" strike="noStrike" cap="none">
                        <a:solidFill>
                          <a:srgbClr val="7F6000"/>
                        </a:solidFill>
                        <a:latin typeface="Microsoft JhengHei"/>
                        <a:ea typeface="Microsoft JhengHei"/>
                        <a:cs typeface="Microsoft JhengHei"/>
                        <a:sym typeface="Microsoft JhengHei"/>
                      </a:rPr>
                      <a:t>製圖科</a:t>
                    </a:r>
                    <a:endParaRPr sz="1800" b="0" i="0" u="none" strike="noStrike" cap="none">
                      <a:solidFill>
                        <a:srgbClr val="7F6000"/>
                      </a:solidFill>
                      <a:latin typeface="Microsoft JhengHei"/>
                      <a:ea typeface="Microsoft JhengHei"/>
                      <a:cs typeface="Microsoft JhengHei"/>
                      <a:sym typeface="Microsoft JhengHei"/>
                    </a:endParaRPr>
                  </a:p>
                </p:txBody>
              </p:sp>
            </p:grpSp>
            <p:grpSp>
              <p:nvGrpSpPr>
                <p:cNvPr id="212" name="Google Shape;212;p10"/>
                <p:cNvGrpSpPr/>
                <p:nvPr/>
              </p:nvGrpSpPr>
              <p:grpSpPr>
                <a:xfrm>
                  <a:off x="1664000" y="1904467"/>
                  <a:ext cx="6334898" cy="408623"/>
                  <a:chOff x="1685764" y="1904467"/>
                  <a:chExt cx="6334898" cy="408623"/>
                </a:xfrm>
              </p:grpSpPr>
              <p:sp>
                <p:nvSpPr>
                  <p:cNvPr id="213" name="Google Shape;213;p10"/>
                  <p:cNvSpPr/>
                  <p:nvPr/>
                </p:nvSpPr>
                <p:spPr>
                  <a:xfrm>
                    <a:off x="2678430" y="1904467"/>
                    <a:ext cx="1416088" cy="408623"/>
                  </a:xfrm>
                  <a:prstGeom prst="roundRect">
                    <a:avLst>
                      <a:gd name="adj" fmla="val 16667"/>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7F6000"/>
                      </a:buClr>
                      <a:buSzPts val="1800"/>
                      <a:buFont typeface="Microsoft JhengHei"/>
                      <a:buNone/>
                    </a:pPr>
                    <a:r>
                      <a:rPr lang="zh-TW" sz="1800" b="0" i="0" u="none" strike="noStrike" cap="none">
                        <a:solidFill>
                          <a:srgbClr val="7F6000"/>
                        </a:solidFill>
                        <a:latin typeface="Microsoft JhengHei"/>
                        <a:ea typeface="Microsoft JhengHei"/>
                        <a:cs typeface="Microsoft JhengHei"/>
                        <a:sym typeface="Microsoft JhengHei"/>
                      </a:rPr>
                      <a:t>機械木模科</a:t>
                    </a:r>
                    <a:endParaRPr sz="1800" b="0" i="0" u="none" strike="noStrike" cap="none">
                      <a:solidFill>
                        <a:srgbClr val="7F6000"/>
                      </a:solidFill>
                      <a:latin typeface="Microsoft JhengHei"/>
                      <a:ea typeface="Microsoft JhengHei"/>
                      <a:cs typeface="Microsoft JhengHei"/>
                      <a:sym typeface="Microsoft JhengHei"/>
                    </a:endParaRPr>
                  </a:p>
                </p:txBody>
              </p:sp>
              <p:sp>
                <p:nvSpPr>
                  <p:cNvPr id="214" name="Google Shape;214;p10"/>
                  <p:cNvSpPr/>
                  <p:nvPr/>
                </p:nvSpPr>
                <p:spPr>
                  <a:xfrm>
                    <a:off x="1685764" y="1904467"/>
                    <a:ext cx="961123" cy="408623"/>
                  </a:xfrm>
                  <a:prstGeom prst="roundRect">
                    <a:avLst>
                      <a:gd name="adj" fmla="val 16667"/>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7F6000"/>
                      </a:buClr>
                      <a:buSzPts val="1800"/>
                      <a:buFont typeface="Microsoft JhengHei"/>
                      <a:buNone/>
                    </a:pPr>
                    <a:r>
                      <a:rPr lang="zh-TW" sz="1800" b="0" i="0" u="none" strike="noStrike" cap="none">
                        <a:solidFill>
                          <a:srgbClr val="7F6000"/>
                        </a:solidFill>
                        <a:latin typeface="Microsoft JhengHei"/>
                        <a:ea typeface="Microsoft JhengHei"/>
                        <a:cs typeface="Microsoft JhengHei"/>
                        <a:sym typeface="Microsoft JhengHei"/>
                      </a:rPr>
                      <a:t>機電科</a:t>
                    </a:r>
                    <a:endParaRPr sz="1800" b="0" i="0" u="none" strike="noStrike" cap="none">
                      <a:solidFill>
                        <a:srgbClr val="7F6000"/>
                      </a:solidFill>
                      <a:latin typeface="Microsoft JhengHei"/>
                      <a:ea typeface="Microsoft JhengHei"/>
                      <a:cs typeface="Microsoft JhengHei"/>
                      <a:sym typeface="Microsoft JhengHei"/>
                    </a:endParaRPr>
                  </a:p>
                </p:txBody>
              </p:sp>
              <p:sp>
                <p:nvSpPr>
                  <p:cNvPr id="215" name="Google Shape;215;p10"/>
                  <p:cNvSpPr/>
                  <p:nvPr/>
                </p:nvSpPr>
                <p:spPr>
                  <a:xfrm>
                    <a:off x="4126061" y="1904467"/>
                    <a:ext cx="1931528" cy="408623"/>
                  </a:xfrm>
                  <a:prstGeom prst="roundRect">
                    <a:avLst>
                      <a:gd name="adj" fmla="val 16667"/>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7F6000"/>
                      </a:buClr>
                      <a:buSzPts val="1800"/>
                      <a:buFont typeface="Microsoft JhengHei"/>
                      <a:buNone/>
                    </a:pPr>
                    <a:r>
                      <a:rPr lang="zh-TW" sz="1800" b="0" i="0" u="none" strike="noStrike" cap="none">
                        <a:solidFill>
                          <a:srgbClr val="7F6000"/>
                        </a:solidFill>
                        <a:latin typeface="Microsoft JhengHei"/>
                        <a:ea typeface="Microsoft JhengHei"/>
                        <a:cs typeface="Microsoft JhengHei"/>
                        <a:sym typeface="Microsoft JhengHei"/>
                      </a:rPr>
                      <a:t>生物產業機電科</a:t>
                    </a:r>
                    <a:endParaRPr sz="1800" b="0" i="0" u="none" strike="noStrike" cap="none">
                      <a:solidFill>
                        <a:srgbClr val="7F6000"/>
                      </a:solidFill>
                      <a:latin typeface="Microsoft JhengHei"/>
                      <a:ea typeface="Microsoft JhengHei"/>
                      <a:cs typeface="Microsoft JhengHei"/>
                      <a:sym typeface="Microsoft JhengHei"/>
                    </a:endParaRPr>
                  </a:p>
                </p:txBody>
              </p:sp>
              <p:sp>
                <p:nvSpPr>
                  <p:cNvPr id="216" name="Google Shape;216;p10"/>
                  <p:cNvSpPr/>
                  <p:nvPr/>
                </p:nvSpPr>
                <p:spPr>
                  <a:xfrm>
                    <a:off x="6089133" y="1904467"/>
                    <a:ext cx="1931529" cy="408623"/>
                  </a:xfrm>
                  <a:prstGeom prst="roundRect">
                    <a:avLst>
                      <a:gd name="adj" fmla="val 16667"/>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7F6000"/>
                      </a:buClr>
                      <a:buSzPts val="1800"/>
                      <a:buFont typeface="Microsoft JhengHei"/>
                      <a:buNone/>
                    </a:pPr>
                    <a:r>
                      <a:rPr lang="zh-TW" sz="1800" b="0" i="0" u="none" strike="noStrike" cap="none">
                        <a:solidFill>
                          <a:srgbClr val="7F6000"/>
                        </a:solidFill>
                        <a:latin typeface="Microsoft JhengHei"/>
                        <a:ea typeface="Microsoft JhengHei"/>
                        <a:cs typeface="Microsoft JhengHei"/>
                        <a:sym typeface="Microsoft JhengHei"/>
                      </a:rPr>
                      <a:t>電腦機械製圖科</a:t>
                    </a:r>
                    <a:endParaRPr sz="1800" b="0" i="0" u="none" strike="noStrike" cap="none">
                      <a:solidFill>
                        <a:srgbClr val="7F6000"/>
                      </a:solidFill>
                      <a:latin typeface="Microsoft JhengHei"/>
                      <a:ea typeface="Microsoft JhengHei"/>
                      <a:cs typeface="Microsoft JhengHei"/>
                      <a:sym typeface="Microsoft JhengHei"/>
                    </a:endParaRPr>
                  </a:p>
                </p:txBody>
              </p:sp>
            </p:grpSp>
          </p:grpSp>
        </p:grpSp>
        <p:grpSp>
          <p:nvGrpSpPr>
            <p:cNvPr id="217" name="Google Shape;217;p10"/>
            <p:cNvGrpSpPr/>
            <p:nvPr/>
          </p:nvGrpSpPr>
          <p:grpSpPr>
            <a:xfrm>
              <a:off x="211917" y="2752846"/>
              <a:ext cx="4007620" cy="1351271"/>
              <a:chOff x="625723" y="2692678"/>
              <a:chExt cx="3845080" cy="1351271"/>
            </a:xfrm>
          </p:grpSpPr>
          <p:sp>
            <p:nvSpPr>
              <p:cNvPr id="218" name="Google Shape;218;p10"/>
              <p:cNvSpPr/>
              <p:nvPr/>
            </p:nvSpPr>
            <p:spPr>
              <a:xfrm>
                <a:off x="625723" y="3420392"/>
                <a:ext cx="1389804" cy="365871"/>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7F6000"/>
                  </a:buClr>
                  <a:buSzPts val="1800"/>
                  <a:buFont typeface="Microsoft JhengHei"/>
                  <a:buNone/>
                </a:pPr>
                <a:r>
                  <a:rPr lang="zh-TW" sz="1800" b="1" i="0" u="none" strike="noStrike" cap="none">
                    <a:solidFill>
                      <a:srgbClr val="7F6000"/>
                    </a:solidFill>
                    <a:latin typeface="Microsoft JhengHei"/>
                    <a:ea typeface="Microsoft JhengHei"/>
                    <a:cs typeface="Microsoft JhengHei"/>
                    <a:sym typeface="Microsoft JhengHei"/>
                  </a:rPr>
                  <a:t>動力機械群</a:t>
                </a:r>
                <a:endParaRPr/>
              </a:p>
            </p:txBody>
          </p:sp>
          <p:grpSp>
            <p:nvGrpSpPr>
              <p:cNvPr id="219" name="Google Shape;219;p10"/>
              <p:cNvGrpSpPr/>
              <p:nvPr/>
            </p:nvGrpSpPr>
            <p:grpSpPr>
              <a:xfrm>
                <a:off x="1861044" y="2692678"/>
                <a:ext cx="2609759" cy="1351271"/>
                <a:chOff x="1799934" y="2661803"/>
                <a:chExt cx="2609759" cy="1351271"/>
              </a:xfrm>
            </p:grpSpPr>
            <p:sp>
              <p:nvSpPr>
                <p:cNvPr id="220" name="Google Shape;220;p10"/>
                <p:cNvSpPr/>
                <p:nvPr/>
              </p:nvSpPr>
              <p:spPr>
                <a:xfrm>
                  <a:off x="1892426" y="2661803"/>
                  <a:ext cx="961123" cy="408623"/>
                </a:xfrm>
                <a:prstGeom prst="roundRect">
                  <a:avLst>
                    <a:gd name="adj" fmla="val 16667"/>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7F6000"/>
                    </a:buClr>
                    <a:buSzPts val="1800"/>
                    <a:buFont typeface="Microsoft JhengHei"/>
                    <a:buNone/>
                  </a:pPr>
                  <a:r>
                    <a:rPr lang="zh-TW" sz="1800" b="0" i="0" u="none" strike="noStrike" cap="none">
                      <a:solidFill>
                        <a:srgbClr val="7F6000"/>
                      </a:solidFill>
                      <a:latin typeface="Microsoft JhengHei"/>
                      <a:ea typeface="Microsoft JhengHei"/>
                      <a:cs typeface="Microsoft JhengHei"/>
                      <a:sym typeface="Microsoft JhengHei"/>
                    </a:rPr>
                    <a:t>汽車科</a:t>
                  </a:r>
                  <a:endParaRPr sz="1800" b="0" i="0" u="none" strike="noStrike" cap="none">
                    <a:solidFill>
                      <a:srgbClr val="7F6000"/>
                    </a:solidFill>
                    <a:latin typeface="Microsoft JhengHei"/>
                    <a:ea typeface="Microsoft JhengHei"/>
                    <a:cs typeface="Microsoft JhengHei"/>
                    <a:sym typeface="Microsoft JhengHei"/>
                  </a:endParaRPr>
                </a:p>
              </p:txBody>
            </p:sp>
            <p:sp>
              <p:nvSpPr>
                <p:cNvPr id="221" name="Google Shape;221;p10"/>
                <p:cNvSpPr/>
                <p:nvPr/>
              </p:nvSpPr>
              <p:spPr>
                <a:xfrm>
                  <a:off x="1892426" y="3126254"/>
                  <a:ext cx="961123" cy="408623"/>
                </a:xfrm>
                <a:prstGeom prst="roundRect">
                  <a:avLst>
                    <a:gd name="adj" fmla="val 16667"/>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7F6000"/>
                    </a:buClr>
                    <a:buSzPts val="1800"/>
                    <a:buFont typeface="Microsoft JhengHei"/>
                    <a:buNone/>
                  </a:pPr>
                  <a:r>
                    <a:rPr lang="zh-TW" sz="1800" b="0" i="0" u="none" strike="noStrike" cap="none">
                      <a:solidFill>
                        <a:srgbClr val="7F6000"/>
                      </a:solidFill>
                      <a:latin typeface="Microsoft JhengHei"/>
                      <a:ea typeface="Microsoft JhengHei"/>
                      <a:cs typeface="Microsoft JhengHei"/>
                      <a:sym typeface="Microsoft JhengHei"/>
                    </a:rPr>
                    <a:t>重機科</a:t>
                  </a:r>
                  <a:endParaRPr sz="1800" b="0" i="0" u="none" strike="noStrike" cap="none">
                    <a:solidFill>
                      <a:srgbClr val="7F6000"/>
                    </a:solidFill>
                    <a:latin typeface="Microsoft JhengHei"/>
                    <a:ea typeface="Microsoft JhengHei"/>
                    <a:cs typeface="Microsoft JhengHei"/>
                    <a:sym typeface="Microsoft JhengHei"/>
                  </a:endParaRPr>
                </a:p>
              </p:txBody>
            </p:sp>
            <p:sp>
              <p:nvSpPr>
                <p:cNvPr id="222" name="Google Shape;222;p10"/>
                <p:cNvSpPr/>
                <p:nvPr/>
              </p:nvSpPr>
              <p:spPr>
                <a:xfrm>
                  <a:off x="2896931" y="3126178"/>
                  <a:ext cx="1416088" cy="408623"/>
                </a:xfrm>
                <a:prstGeom prst="roundRect">
                  <a:avLst>
                    <a:gd name="adj" fmla="val 16667"/>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7F6000"/>
                    </a:buClr>
                    <a:buSzPts val="1800"/>
                    <a:buFont typeface="Microsoft JhengHei"/>
                    <a:buNone/>
                  </a:pPr>
                  <a:r>
                    <a:rPr lang="zh-TW" sz="1800" b="0" i="0" u="none" strike="noStrike" cap="none">
                      <a:solidFill>
                        <a:srgbClr val="7F6000"/>
                      </a:solidFill>
                      <a:latin typeface="Microsoft JhengHei"/>
                      <a:ea typeface="Microsoft JhengHei"/>
                      <a:cs typeface="Microsoft JhengHei"/>
                      <a:sym typeface="Microsoft JhengHei"/>
                    </a:rPr>
                    <a:t>飛機修護科</a:t>
                  </a:r>
                  <a:endParaRPr sz="1800" b="0" i="0" u="none" strike="noStrike" cap="none">
                    <a:solidFill>
                      <a:srgbClr val="7F6000"/>
                    </a:solidFill>
                    <a:latin typeface="Microsoft JhengHei"/>
                    <a:ea typeface="Microsoft JhengHei"/>
                    <a:cs typeface="Microsoft JhengHei"/>
                    <a:sym typeface="Microsoft JhengHei"/>
                  </a:endParaRPr>
                </a:p>
              </p:txBody>
            </p:sp>
            <p:sp>
              <p:nvSpPr>
                <p:cNvPr id="223" name="Google Shape;223;p10"/>
                <p:cNvSpPr/>
                <p:nvPr/>
              </p:nvSpPr>
              <p:spPr>
                <a:xfrm>
                  <a:off x="2904380" y="2671524"/>
                  <a:ext cx="1416088" cy="408624"/>
                </a:xfrm>
                <a:prstGeom prst="roundRect">
                  <a:avLst>
                    <a:gd name="adj" fmla="val 16667"/>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7F6000"/>
                    </a:buClr>
                    <a:buSzPts val="1800"/>
                    <a:buFont typeface="Microsoft JhengHei"/>
                    <a:buNone/>
                  </a:pPr>
                  <a:r>
                    <a:rPr lang="zh-TW" sz="1800" b="0" i="0" u="none" strike="noStrike" cap="none">
                      <a:solidFill>
                        <a:srgbClr val="7F6000"/>
                      </a:solidFill>
                      <a:latin typeface="Microsoft JhengHei"/>
                      <a:ea typeface="Microsoft JhengHei"/>
                      <a:cs typeface="Microsoft JhengHei"/>
                      <a:sym typeface="Microsoft JhengHei"/>
                    </a:rPr>
                    <a:t>動力機械科</a:t>
                  </a:r>
                  <a:endParaRPr sz="1800" b="0" i="0" u="none" strike="noStrike" cap="none">
                    <a:solidFill>
                      <a:srgbClr val="7F6000"/>
                    </a:solidFill>
                    <a:latin typeface="Microsoft JhengHei"/>
                    <a:ea typeface="Microsoft JhengHei"/>
                    <a:cs typeface="Microsoft JhengHei"/>
                    <a:sym typeface="Microsoft JhengHei"/>
                  </a:endParaRPr>
                </a:p>
              </p:txBody>
            </p:sp>
            <p:sp>
              <p:nvSpPr>
                <p:cNvPr id="224" name="Google Shape;224;p10"/>
                <p:cNvSpPr/>
                <p:nvPr/>
              </p:nvSpPr>
              <p:spPr>
                <a:xfrm>
                  <a:off x="3126419" y="3578469"/>
                  <a:ext cx="1283274" cy="431372"/>
                </a:xfrm>
                <a:prstGeom prst="roundRect">
                  <a:avLst>
                    <a:gd name="adj" fmla="val 16667"/>
                  </a:avLst>
                </a:prstGeom>
                <a:solidFill>
                  <a:schemeClr val="lt1"/>
                </a:solidFill>
                <a:ln>
                  <a:noFill/>
                </a:ln>
              </p:spPr>
              <p:txBody>
                <a:bodyPr spcFirstLastPara="1" wrap="square" lIns="72000" tIns="45700" rIns="72000" bIns="45700" anchor="t" anchorCtr="0">
                  <a:spAutoFit/>
                </a:bodyPr>
                <a:lstStyle/>
                <a:p>
                  <a:pPr marL="0" marR="0" lvl="0" indent="0" algn="ctr" rtl="0">
                    <a:lnSpc>
                      <a:spcPct val="100000"/>
                    </a:lnSpc>
                    <a:spcBef>
                      <a:spcPts val="0"/>
                    </a:spcBef>
                    <a:spcAft>
                      <a:spcPts val="0"/>
                    </a:spcAft>
                    <a:buClr>
                      <a:srgbClr val="7F6000"/>
                    </a:buClr>
                    <a:buSzPts val="1800"/>
                    <a:buFont typeface="Microsoft JhengHei"/>
                    <a:buNone/>
                  </a:pPr>
                  <a:r>
                    <a:rPr lang="zh-TW" sz="1800" b="0" i="0" u="none" strike="noStrike" cap="none">
                      <a:solidFill>
                        <a:srgbClr val="7F6000"/>
                      </a:solidFill>
                      <a:latin typeface="Microsoft JhengHei"/>
                      <a:ea typeface="Microsoft JhengHei"/>
                      <a:cs typeface="Microsoft JhengHei"/>
                      <a:sym typeface="Microsoft JhengHei"/>
                    </a:rPr>
                    <a:t>農業機械科</a:t>
                  </a:r>
                  <a:endParaRPr sz="1800" b="0" i="0" u="none" strike="noStrike" cap="none">
                    <a:solidFill>
                      <a:srgbClr val="7F6000"/>
                    </a:solidFill>
                    <a:latin typeface="Microsoft JhengHei"/>
                    <a:ea typeface="Microsoft JhengHei"/>
                    <a:cs typeface="Microsoft JhengHei"/>
                    <a:sym typeface="Microsoft JhengHei"/>
                  </a:endParaRPr>
                </a:p>
              </p:txBody>
            </p:sp>
            <p:sp>
              <p:nvSpPr>
                <p:cNvPr id="225" name="Google Shape;225;p10"/>
                <p:cNvSpPr/>
                <p:nvPr/>
              </p:nvSpPr>
              <p:spPr>
                <a:xfrm>
                  <a:off x="1799934" y="3581702"/>
                  <a:ext cx="1283274" cy="431372"/>
                </a:xfrm>
                <a:prstGeom prst="roundRect">
                  <a:avLst>
                    <a:gd name="adj" fmla="val 16667"/>
                  </a:avLst>
                </a:prstGeom>
                <a:solidFill>
                  <a:schemeClr val="lt1"/>
                </a:solidFill>
                <a:ln>
                  <a:noFill/>
                </a:ln>
              </p:spPr>
              <p:txBody>
                <a:bodyPr spcFirstLastPara="1" wrap="square" lIns="72000" tIns="45700" rIns="72000" bIns="45700" anchor="t" anchorCtr="0">
                  <a:spAutoFit/>
                </a:bodyPr>
                <a:lstStyle/>
                <a:p>
                  <a:pPr marL="0" marR="0" lvl="0" indent="0" algn="ctr" rtl="0">
                    <a:lnSpc>
                      <a:spcPct val="100000"/>
                    </a:lnSpc>
                    <a:spcBef>
                      <a:spcPts val="0"/>
                    </a:spcBef>
                    <a:spcAft>
                      <a:spcPts val="0"/>
                    </a:spcAft>
                    <a:buClr>
                      <a:srgbClr val="7F6000"/>
                    </a:buClr>
                    <a:buSzPts val="1800"/>
                    <a:buFont typeface="Microsoft JhengHei"/>
                    <a:buNone/>
                  </a:pPr>
                  <a:r>
                    <a:rPr lang="zh-TW" sz="1800" b="0" i="0" u="none" strike="noStrike" cap="none">
                      <a:solidFill>
                        <a:srgbClr val="7F6000"/>
                      </a:solidFill>
                      <a:latin typeface="Microsoft JhengHei"/>
                      <a:ea typeface="Microsoft JhengHei"/>
                      <a:cs typeface="Microsoft JhengHei"/>
                      <a:sym typeface="Microsoft JhengHei"/>
                    </a:rPr>
                    <a:t>軌道車輛科</a:t>
                  </a:r>
                  <a:endParaRPr sz="1800" b="0" i="0" u="none" strike="noStrike" cap="none">
                    <a:solidFill>
                      <a:srgbClr val="7F6000"/>
                    </a:solidFill>
                    <a:latin typeface="Microsoft JhengHei"/>
                    <a:ea typeface="Microsoft JhengHei"/>
                    <a:cs typeface="Microsoft JhengHei"/>
                    <a:sym typeface="Microsoft JhengHei"/>
                  </a:endParaRPr>
                </a:p>
              </p:txBody>
            </p:sp>
          </p:grpSp>
        </p:grpSp>
        <p:grpSp>
          <p:nvGrpSpPr>
            <p:cNvPr id="226" name="Google Shape;226;p10"/>
            <p:cNvGrpSpPr/>
            <p:nvPr/>
          </p:nvGrpSpPr>
          <p:grpSpPr>
            <a:xfrm>
              <a:off x="9154857" y="2813469"/>
              <a:ext cx="2851801" cy="1233161"/>
              <a:chOff x="77139" y="5204961"/>
              <a:chExt cx="2806107" cy="1233161"/>
            </a:xfrm>
          </p:grpSpPr>
          <p:sp>
            <p:nvSpPr>
              <p:cNvPr id="227" name="Google Shape;227;p10"/>
              <p:cNvSpPr/>
              <p:nvPr/>
            </p:nvSpPr>
            <p:spPr>
              <a:xfrm>
                <a:off x="77139" y="6072251"/>
                <a:ext cx="1089241" cy="365871"/>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7F6000"/>
                  </a:buClr>
                  <a:buSzPts val="1800"/>
                  <a:buFont typeface="Microsoft JhengHei"/>
                  <a:buNone/>
                </a:pPr>
                <a:r>
                  <a:rPr lang="zh-TW" sz="1800" b="1" i="0" u="none" strike="noStrike" cap="none">
                    <a:solidFill>
                      <a:srgbClr val="7F6000"/>
                    </a:solidFill>
                    <a:latin typeface="Microsoft JhengHei"/>
                    <a:ea typeface="Microsoft JhengHei"/>
                    <a:cs typeface="Microsoft JhengHei"/>
                    <a:sym typeface="Microsoft JhengHei"/>
                  </a:rPr>
                  <a:t>化工群</a:t>
                </a:r>
                <a:endParaRPr/>
              </a:p>
            </p:txBody>
          </p:sp>
          <p:grpSp>
            <p:nvGrpSpPr>
              <p:cNvPr id="228" name="Google Shape;228;p10"/>
              <p:cNvGrpSpPr/>
              <p:nvPr/>
            </p:nvGrpSpPr>
            <p:grpSpPr>
              <a:xfrm>
                <a:off x="906093" y="5204961"/>
                <a:ext cx="1977153" cy="883736"/>
                <a:chOff x="885773" y="4752876"/>
                <a:chExt cx="1977153" cy="883736"/>
              </a:xfrm>
            </p:grpSpPr>
            <p:sp>
              <p:nvSpPr>
                <p:cNvPr id="229" name="Google Shape;229;p10"/>
                <p:cNvSpPr/>
                <p:nvPr/>
              </p:nvSpPr>
              <p:spPr>
                <a:xfrm>
                  <a:off x="885773" y="4768013"/>
                  <a:ext cx="961123" cy="408623"/>
                </a:xfrm>
                <a:prstGeom prst="roundRect">
                  <a:avLst>
                    <a:gd name="adj" fmla="val 16667"/>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7F6000"/>
                    </a:buClr>
                    <a:buSzPts val="1800"/>
                    <a:buFont typeface="Microsoft JhengHei"/>
                    <a:buNone/>
                  </a:pPr>
                  <a:r>
                    <a:rPr lang="zh-TW" sz="1800" b="0" i="0" u="none" strike="noStrike" cap="none">
                      <a:solidFill>
                        <a:srgbClr val="7F6000"/>
                      </a:solidFill>
                      <a:latin typeface="Microsoft JhengHei"/>
                      <a:ea typeface="Microsoft JhengHei"/>
                      <a:cs typeface="Microsoft JhengHei"/>
                      <a:sym typeface="Microsoft JhengHei"/>
                    </a:rPr>
                    <a:t>化工科</a:t>
                  </a:r>
                  <a:endParaRPr sz="1800" b="0" i="0" u="none" strike="noStrike" cap="none">
                    <a:solidFill>
                      <a:srgbClr val="7F6000"/>
                    </a:solidFill>
                    <a:latin typeface="Microsoft JhengHei"/>
                    <a:ea typeface="Microsoft JhengHei"/>
                    <a:cs typeface="Microsoft JhengHei"/>
                    <a:sym typeface="Microsoft JhengHei"/>
                  </a:endParaRPr>
                </a:p>
              </p:txBody>
            </p:sp>
            <p:sp>
              <p:nvSpPr>
                <p:cNvPr id="230" name="Google Shape;230;p10"/>
                <p:cNvSpPr/>
                <p:nvPr/>
              </p:nvSpPr>
              <p:spPr>
                <a:xfrm>
                  <a:off x="1901803" y="4752876"/>
                  <a:ext cx="961123" cy="408623"/>
                </a:xfrm>
                <a:prstGeom prst="roundRect">
                  <a:avLst>
                    <a:gd name="adj" fmla="val 16667"/>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7F6000"/>
                    </a:buClr>
                    <a:buSzPts val="1800"/>
                    <a:buFont typeface="Microsoft JhengHei"/>
                    <a:buNone/>
                  </a:pPr>
                  <a:r>
                    <a:rPr lang="zh-TW" sz="1800" b="0" i="0" u="none" strike="noStrike" cap="none">
                      <a:solidFill>
                        <a:srgbClr val="7F6000"/>
                      </a:solidFill>
                      <a:latin typeface="Microsoft JhengHei"/>
                      <a:ea typeface="Microsoft JhengHei"/>
                      <a:cs typeface="Microsoft JhengHei"/>
                      <a:sym typeface="Microsoft JhengHei"/>
                    </a:rPr>
                    <a:t>紡織科</a:t>
                  </a:r>
                  <a:endParaRPr sz="1800" b="0" i="0" u="none" strike="noStrike" cap="none">
                    <a:solidFill>
                      <a:srgbClr val="7F6000"/>
                    </a:solidFill>
                    <a:latin typeface="Microsoft JhengHei"/>
                    <a:ea typeface="Microsoft JhengHei"/>
                    <a:cs typeface="Microsoft JhengHei"/>
                    <a:sym typeface="Microsoft JhengHei"/>
                  </a:endParaRPr>
                </a:p>
              </p:txBody>
            </p:sp>
            <p:sp>
              <p:nvSpPr>
                <p:cNvPr id="231" name="Google Shape;231;p10"/>
                <p:cNvSpPr/>
                <p:nvPr/>
              </p:nvSpPr>
              <p:spPr>
                <a:xfrm>
                  <a:off x="1106163" y="5227989"/>
                  <a:ext cx="961124" cy="408623"/>
                </a:xfrm>
                <a:prstGeom prst="roundRect">
                  <a:avLst>
                    <a:gd name="adj" fmla="val 16667"/>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7F6000"/>
                    </a:buClr>
                    <a:buSzPts val="1800"/>
                    <a:buFont typeface="Microsoft JhengHei"/>
                    <a:buNone/>
                  </a:pPr>
                  <a:r>
                    <a:rPr lang="zh-TW" sz="1800" b="0" i="0" u="none" strike="noStrike" cap="none">
                      <a:solidFill>
                        <a:srgbClr val="7F6000"/>
                      </a:solidFill>
                      <a:latin typeface="Microsoft JhengHei"/>
                      <a:ea typeface="Microsoft JhengHei"/>
                      <a:cs typeface="Microsoft JhengHei"/>
                      <a:sym typeface="Microsoft JhengHei"/>
                    </a:rPr>
                    <a:t>染整科</a:t>
                  </a:r>
                  <a:endParaRPr sz="1800" b="0" i="0" u="none" strike="noStrike" cap="none">
                    <a:solidFill>
                      <a:srgbClr val="7F6000"/>
                    </a:solidFill>
                    <a:latin typeface="Microsoft JhengHei"/>
                    <a:ea typeface="Microsoft JhengHei"/>
                    <a:cs typeface="Microsoft JhengHei"/>
                    <a:sym typeface="Microsoft JhengHei"/>
                  </a:endParaRPr>
                </a:p>
              </p:txBody>
            </p:sp>
          </p:grpSp>
        </p:grpSp>
        <p:grpSp>
          <p:nvGrpSpPr>
            <p:cNvPr id="232" name="Google Shape;232;p10"/>
            <p:cNvGrpSpPr/>
            <p:nvPr/>
          </p:nvGrpSpPr>
          <p:grpSpPr>
            <a:xfrm>
              <a:off x="7802246" y="1685996"/>
              <a:ext cx="4106350" cy="930048"/>
              <a:chOff x="7769698" y="1598348"/>
              <a:chExt cx="3939807" cy="930048"/>
            </a:xfrm>
          </p:grpSpPr>
          <p:sp>
            <p:nvSpPr>
              <p:cNvPr id="233" name="Google Shape;233;p10"/>
              <p:cNvSpPr/>
              <p:nvPr/>
            </p:nvSpPr>
            <p:spPr>
              <a:xfrm>
                <a:off x="7769698" y="2162525"/>
                <a:ext cx="1631796" cy="365871"/>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7F6000"/>
                  </a:buClr>
                  <a:buSzPts val="1800"/>
                  <a:buFont typeface="Microsoft JhengHei"/>
                  <a:buNone/>
                </a:pPr>
                <a:r>
                  <a:rPr lang="zh-TW" sz="1800" b="1" i="0" u="none" strike="noStrike" cap="none">
                    <a:solidFill>
                      <a:srgbClr val="7F6000"/>
                    </a:solidFill>
                    <a:latin typeface="Microsoft JhengHei"/>
                    <a:ea typeface="Microsoft JhengHei"/>
                    <a:cs typeface="Microsoft JhengHei"/>
                    <a:sym typeface="Microsoft JhengHei"/>
                  </a:rPr>
                  <a:t>土木與建築群</a:t>
                </a:r>
                <a:endParaRPr/>
              </a:p>
            </p:txBody>
          </p:sp>
          <p:grpSp>
            <p:nvGrpSpPr>
              <p:cNvPr id="234" name="Google Shape;234;p10"/>
              <p:cNvGrpSpPr/>
              <p:nvPr/>
            </p:nvGrpSpPr>
            <p:grpSpPr>
              <a:xfrm>
                <a:off x="9272112" y="1598348"/>
                <a:ext cx="2437393" cy="864044"/>
                <a:chOff x="4916176" y="5206369"/>
                <a:chExt cx="2437393" cy="864044"/>
              </a:xfrm>
            </p:grpSpPr>
            <p:grpSp>
              <p:nvGrpSpPr>
                <p:cNvPr id="235" name="Google Shape;235;p10"/>
                <p:cNvGrpSpPr/>
                <p:nvPr/>
              </p:nvGrpSpPr>
              <p:grpSpPr>
                <a:xfrm>
                  <a:off x="4916176" y="5206369"/>
                  <a:ext cx="2437393" cy="864044"/>
                  <a:chOff x="1997649" y="5638708"/>
                  <a:chExt cx="2437393" cy="864044"/>
                </a:xfrm>
              </p:grpSpPr>
              <p:sp>
                <p:nvSpPr>
                  <p:cNvPr id="236" name="Google Shape;236;p10"/>
                  <p:cNvSpPr/>
                  <p:nvPr/>
                </p:nvSpPr>
                <p:spPr>
                  <a:xfrm>
                    <a:off x="1997649" y="5640866"/>
                    <a:ext cx="961123" cy="408623"/>
                  </a:xfrm>
                  <a:prstGeom prst="roundRect">
                    <a:avLst>
                      <a:gd name="adj" fmla="val 16667"/>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7F6000"/>
                      </a:buClr>
                      <a:buSzPts val="1800"/>
                      <a:buFont typeface="Microsoft JhengHei"/>
                      <a:buNone/>
                    </a:pPr>
                    <a:r>
                      <a:rPr lang="zh-TW" sz="1800" b="0" i="0" u="none" strike="noStrike" cap="none">
                        <a:solidFill>
                          <a:srgbClr val="7F6000"/>
                        </a:solidFill>
                        <a:latin typeface="Microsoft JhengHei"/>
                        <a:ea typeface="Microsoft JhengHei"/>
                        <a:cs typeface="Microsoft JhengHei"/>
                        <a:sym typeface="Microsoft JhengHei"/>
                      </a:rPr>
                      <a:t>建築科</a:t>
                    </a:r>
                    <a:endParaRPr sz="1800" b="0" i="0" u="none" strike="noStrike" cap="none">
                      <a:solidFill>
                        <a:srgbClr val="7F6000"/>
                      </a:solidFill>
                      <a:latin typeface="Microsoft JhengHei"/>
                      <a:ea typeface="Microsoft JhengHei"/>
                      <a:cs typeface="Microsoft JhengHei"/>
                      <a:sym typeface="Microsoft JhengHei"/>
                    </a:endParaRPr>
                  </a:p>
                </p:txBody>
              </p:sp>
              <p:sp>
                <p:nvSpPr>
                  <p:cNvPr id="237" name="Google Shape;237;p10"/>
                  <p:cNvSpPr/>
                  <p:nvPr/>
                </p:nvSpPr>
                <p:spPr>
                  <a:xfrm>
                    <a:off x="1998018" y="6094129"/>
                    <a:ext cx="961123" cy="408623"/>
                  </a:xfrm>
                  <a:prstGeom prst="roundRect">
                    <a:avLst>
                      <a:gd name="adj" fmla="val 16667"/>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7F6000"/>
                      </a:buClr>
                      <a:buSzPts val="1800"/>
                      <a:buFont typeface="Microsoft JhengHei"/>
                      <a:buNone/>
                    </a:pPr>
                    <a:r>
                      <a:rPr lang="zh-TW" sz="1800" b="0" i="0" u="none" strike="noStrike" cap="none">
                        <a:solidFill>
                          <a:srgbClr val="7F6000"/>
                        </a:solidFill>
                        <a:latin typeface="Microsoft JhengHei"/>
                        <a:ea typeface="Microsoft JhengHei"/>
                        <a:cs typeface="Microsoft JhengHei"/>
                        <a:sym typeface="Microsoft JhengHei"/>
                      </a:rPr>
                      <a:t>土木科</a:t>
                    </a:r>
                    <a:endParaRPr sz="1800" b="0" i="0" u="none" strike="noStrike" cap="none">
                      <a:solidFill>
                        <a:srgbClr val="7F6000"/>
                      </a:solidFill>
                      <a:latin typeface="Microsoft JhengHei"/>
                      <a:ea typeface="Microsoft JhengHei"/>
                      <a:cs typeface="Microsoft JhengHei"/>
                      <a:sym typeface="Microsoft JhengHei"/>
                    </a:endParaRPr>
                  </a:p>
                </p:txBody>
              </p:sp>
              <p:sp>
                <p:nvSpPr>
                  <p:cNvPr id="238" name="Google Shape;238;p10"/>
                  <p:cNvSpPr/>
                  <p:nvPr/>
                </p:nvSpPr>
                <p:spPr>
                  <a:xfrm>
                    <a:off x="3023742" y="5638708"/>
                    <a:ext cx="1411300" cy="408623"/>
                  </a:xfrm>
                  <a:prstGeom prst="roundRect">
                    <a:avLst>
                      <a:gd name="adj" fmla="val 16667"/>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7F6000"/>
                      </a:buClr>
                      <a:buSzPts val="1800"/>
                      <a:buFont typeface="Microsoft JhengHei"/>
                      <a:buNone/>
                    </a:pPr>
                    <a:r>
                      <a:rPr lang="zh-TW" sz="1800" b="0" i="0" u="none" strike="noStrike" cap="none">
                        <a:solidFill>
                          <a:srgbClr val="7F6000"/>
                        </a:solidFill>
                        <a:latin typeface="Microsoft JhengHei"/>
                        <a:ea typeface="Microsoft JhengHei"/>
                        <a:cs typeface="Microsoft JhengHei"/>
                        <a:sym typeface="Microsoft JhengHei"/>
                      </a:rPr>
                      <a:t>消防工程科</a:t>
                    </a:r>
                    <a:endParaRPr sz="1800" b="0" i="0" u="none" strike="noStrike" cap="none">
                      <a:solidFill>
                        <a:srgbClr val="7F6000"/>
                      </a:solidFill>
                      <a:latin typeface="Microsoft JhengHei"/>
                      <a:ea typeface="Microsoft JhengHei"/>
                      <a:cs typeface="Microsoft JhengHei"/>
                      <a:sym typeface="Microsoft JhengHei"/>
                    </a:endParaRPr>
                  </a:p>
                </p:txBody>
              </p:sp>
            </p:grpSp>
            <p:sp>
              <p:nvSpPr>
                <p:cNvPr id="239" name="Google Shape;239;p10"/>
                <p:cNvSpPr/>
                <p:nvPr/>
              </p:nvSpPr>
              <p:spPr>
                <a:xfrm>
                  <a:off x="5931981" y="5654571"/>
                  <a:ext cx="1411300" cy="408623"/>
                </a:xfrm>
                <a:prstGeom prst="roundRect">
                  <a:avLst>
                    <a:gd name="adj" fmla="val 16667"/>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7F6000"/>
                    </a:buClr>
                    <a:buSzPts val="1800"/>
                    <a:buFont typeface="Microsoft JhengHei"/>
                    <a:buNone/>
                  </a:pPr>
                  <a:r>
                    <a:rPr lang="zh-TW" sz="1800" b="0" i="0" u="none" strike="noStrike" cap="none">
                      <a:solidFill>
                        <a:srgbClr val="7F6000"/>
                      </a:solidFill>
                      <a:latin typeface="Microsoft JhengHei"/>
                      <a:ea typeface="Microsoft JhengHei"/>
                      <a:cs typeface="Microsoft JhengHei"/>
                      <a:sym typeface="Microsoft JhengHei"/>
                    </a:rPr>
                    <a:t>空間測繪科</a:t>
                  </a:r>
                  <a:endParaRPr sz="1800" b="0" i="0" u="none" strike="noStrike" cap="none">
                    <a:solidFill>
                      <a:srgbClr val="7F6000"/>
                    </a:solidFill>
                    <a:latin typeface="Microsoft JhengHei"/>
                    <a:ea typeface="Microsoft JhengHei"/>
                    <a:cs typeface="Microsoft JhengHei"/>
                    <a:sym typeface="Microsoft JhengHei"/>
                  </a:endParaRPr>
                </a:p>
              </p:txBody>
            </p:sp>
          </p:grpSp>
        </p:grpSp>
        <p:grpSp>
          <p:nvGrpSpPr>
            <p:cNvPr id="240" name="Google Shape;240;p10"/>
            <p:cNvGrpSpPr/>
            <p:nvPr/>
          </p:nvGrpSpPr>
          <p:grpSpPr>
            <a:xfrm>
              <a:off x="4264577" y="2746429"/>
              <a:ext cx="4858389" cy="1408241"/>
              <a:chOff x="4839296" y="2716363"/>
              <a:chExt cx="4661342" cy="1408241"/>
            </a:xfrm>
          </p:grpSpPr>
          <p:sp>
            <p:nvSpPr>
              <p:cNvPr id="241" name="Google Shape;241;p10"/>
              <p:cNvSpPr/>
              <p:nvPr/>
            </p:nvSpPr>
            <p:spPr>
              <a:xfrm>
                <a:off x="4839296" y="3715984"/>
                <a:ext cx="1671536" cy="36587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7F6000"/>
                  </a:buClr>
                  <a:buSzPts val="1800"/>
                  <a:buFont typeface="Microsoft JhengHei"/>
                  <a:buNone/>
                </a:pPr>
                <a:r>
                  <a:rPr lang="zh-TW" sz="1800" b="1" i="0" u="none" strike="noStrike" cap="none">
                    <a:solidFill>
                      <a:srgbClr val="7F6000"/>
                    </a:solidFill>
                    <a:latin typeface="Microsoft JhengHei"/>
                    <a:ea typeface="Microsoft JhengHei"/>
                    <a:cs typeface="Microsoft JhengHei"/>
                    <a:sym typeface="Microsoft JhengHei"/>
                  </a:rPr>
                  <a:t>電機與電子群</a:t>
                </a:r>
                <a:endParaRPr/>
              </a:p>
            </p:txBody>
          </p:sp>
          <p:grpSp>
            <p:nvGrpSpPr>
              <p:cNvPr id="242" name="Google Shape;242;p10"/>
              <p:cNvGrpSpPr/>
              <p:nvPr/>
            </p:nvGrpSpPr>
            <p:grpSpPr>
              <a:xfrm>
                <a:off x="6173781" y="2716363"/>
                <a:ext cx="3326857" cy="1408241"/>
                <a:chOff x="1790458" y="2452939"/>
                <a:chExt cx="3326857" cy="1408241"/>
              </a:xfrm>
            </p:grpSpPr>
            <p:grpSp>
              <p:nvGrpSpPr>
                <p:cNvPr id="243" name="Google Shape;243;p10"/>
                <p:cNvGrpSpPr/>
                <p:nvPr/>
              </p:nvGrpSpPr>
              <p:grpSpPr>
                <a:xfrm>
                  <a:off x="1790458" y="2464325"/>
                  <a:ext cx="3325562" cy="1396855"/>
                  <a:chOff x="1759848" y="2425197"/>
                  <a:chExt cx="3325562" cy="1396855"/>
                </a:xfrm>
              </p:grpSpPr>
              <p:grpSp>
                <p:nvGrpSpPr>
                  <p:cNvPr id="244" name="Google Shape;244;p10"/>
                  <p:cNvGrpSpPr/>
                  <p:nvPr/>
                </p:nvGrpSpPr>
                <p:grpSpPr>
                  <a:xfrm>
                    <a:off x="1759848" y="2425197"/>
                    <a:ext cx="3100356" cy="1380436"/>
                    <a:chOff x="1653446" y="2425197"/>
                    <a:chExt cx="3100356" cy="1380436"/>
                  </a:xfrm>
                </p:grpSpPr>
                <p:sp>
                  <p:nvSpPr>
                    <p:cNvPr id="245" name="Google Shape;245;p10"/>
                    <p:cNvSpPr/>
                    <p:nvPr/>
                  </p:nvSpPr>
                  <p:spPr>
                    <a:xfrm>
                      <a:off x="1657554" y="2896278"/>
                      <a:ext cx="961123" cy="431372"/>
                    </a:xfrm>
                    <a:prstGeom prst="roundRect">
                      <a:avLst>
                        <a:gd name="adj" fmla="val 16667"/>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1800">
                          <a:solidFill>
                            <a:srgbClr val="7F6000"/>
                          </a:solidFill>
                          <a:latin typeface="Microsoft JhengHei"/>
                          <a:ea typeface="Microsoft JhengHei"/>
                          <a:cs typeface="Microsoft JhengHei"/>
                          <a:sym typeface="Microsoft JhengHei"/>
                        </a:rPr>
                        <a:t>電機科</a:t>
                      </a:r>
                      <a:endParaRPr sz="1800" b="0" i="0" u="none" strike="noStrike" cap="none">
                        <a:solidFill>
                          <a:srgbClr val="7F6000"/>
                        </a:solidFill>
                        <a:latin typeface="Microsoft JhengHei"/>
                        <a:ea typeface="Microsoft JhengHei"/>
                        <a:cs typeface="Microsoft JhengHei"/>
                        <a:sym typeface="Microsoft JhengHei"/>
                      </a:endParaRPr>
                    </a:p>
                  </p:txBody>
                </p:sp>
                <p:sp>
                  <p:nvSpPr>
                    <p:cNvPr id="246" name="Google Shape;246;p10"/>
                    <p:cNvSpPr/>
                    <p:nvPr/>
                  </p:nvSpPr>
                  <p:spPr>
                    <a:xfrm>
                      <a:off x="2653191" y="2425197"/>
                      <a:ext cx="961123" cy="408623"/>
                    </a:xfrm>
                    <a:prstGeom prst="roundRect">
                      <a:avLst>
                        <a:gd name="adj" fmla="val 16667"/>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7F6000"/>
                        </a:buClr>
                        <a:buSzPts val="1800"/>
                        <a:buFont typeface="Microsoft JhengHei"/>
                        <a:buNone/>
                      </a:pPr>
                      <a:r>
                        <a:rPr lang="zh-TW" sz="1800" b="0" i="0" u="none" strike="noStrike" cap="none">
                          <a:solidFill>
                            <a:srgbClr val="7F6000"/>
                          </a:solidFill>
                          <a:latin typeface="Microsoft JhengHei"/>
                          <a:ea typeface="Microsoft JhengHei"/>
                          <a:cs typeface="Microsoft JhengHei"/>
                          <a:sym typeface="Microsoft JhengHei"/>
                        </a:rPr>
                        <a:t>電子科</a:t>
                      </a:r>
                      <a:endParaRPr sz="1800" b="0" i="0" u="none" strike="noStrike" cap="none">
                        <a:solidFill>
                          <a:srgbClr val="7F6000"/>
                        </a:solidFill>
                        <a:latin typeface="Microsoft JhengHei"/>
                        <a:ea typeface="Microsoft JhengHei"/>
                        <a:cs typeface="Microsoft JhengHei"/>
                        <a:sym typeface="Microsoft JhengHei"/>
                      </a:endParaRPr>
                    </a:p>
                  </p:txBody>
                </p:sp>
                <p:sp>
                  <p:nvSpPr>
                    <p:cNvPr id="247" name="Google Shape;247;p10"/>
                    <p:cNvSpPr/>
                    <p:nvPr/>
                  </p:nvSpPr>
                  <p:spPr>
                    <a:xfrm>
                      <a:off x="1653446" y="2426546"/>
                      <a:ext cx="961123" cy="431372"/>
                    </a:xfrm>
                    <a:prstGeom prst="roundRect">
                      <a:avLst>
                        <a:gd name="adj" fmla="val 16667"/>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7F6000"/>
                        </a:buClr>
                        <a:buSzPts val="1800"/>
                        <a:buFont typeface="Microsoft JhengHei"/>
                        <a:buNone/>
                      </a:pPr>
                      <a:r>
                        <a:rPr lang="zh-TW" sz="1800" b="0" i="0" u="none" strike="noStrike" cap="none">
                          <a:solidFill>
                            <a:srgbClr val="7F6000"/>
                          </a:solidFill>
                          <a:latin typeface="Microsoft JhengHei"/>
                          <a:ea typeface="Microsoft JhengHei"/>
                          <a:cs typeface="Microsoft JhengHei"/>
                          <a:sym typeface="Microsoft JhengHei"/>
                        </a:rPr>
                        <a:t>資訊科</a:t>
                      </a:r>
                      <a:endParaRPr sz="1800" b="0" i="0" u="none" strike="noStrike" cap="none">
                        <a:solidFill>
                          <a:srgbClr val="7F6000"/>
                        </a:solidFill>
                        <a:latin typeface="Microsoft JhengHei"/>
                        <a:ea typeface="Microsoft JhengHei"/>
                        <a:cs typeface="Microsoft JhengHei"/>
                        <a:sym typeface="Microsoft JhengHei"/>
                      </a:endParaRPr>
                    </a:p>
                  </p:txBody>
                </p:sp>
                <p:sp>
                  <p:nvSpPr>
                    <p:cNvPr id="248" name="Google Shape;248;p10"/>
                    <p:cNvSpPr/>
                    <p:nvPr/>
                  </p:nvSpPr>
                  <p:spPr>
                    <a:xfrm>
                      <a:off x="3386284" y="3374261"/>
                      <a:ext cx="1367518" cy="431372"/>
                    </a:xfrm>
                    <a:prstGeom prst="roundRect">
                      <a:avLst>
                        <a:gd name="adj" fmla="val 16667"/>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A5A5A5"/>
                        </a:buClr>
                        <a:buSzPts val="1800"/>
                        <a:buFont typeface="Microsoft JhengHei"/>
                        <a:buNone/>
                      </a:pPr>
                      <a:r>
                        <a:rPr lang="zh-TW" sz="1800" b="0" i="0" u="none" strike="noStrike" cap="none">
                          <a:solidFill>
                            <a:srgbClr val="A5A5A5"/>
                          </a:solidFill>
                          <a:latin typeface="Microsoft JhengHei"/>
                          <a:ea typeface="Microsoft JhengHei"/>
                          <a:cs typeface="Microsoft JhengHei"/>
                          <a:sym typeface="Microsoft JhengHei"/>
                        </a:rPr>
                        <a:t>電子通信科</a:t>
                      </a:r>
                      <a:endParaRPr sz="1800" b="0" i="0" u="none" strike="noStrike" cap="none">
                        <a:solidFill>
                          <a:srgbClr val="A5A5A5"/>
                        </a:solidFill>
                        <a:latin typeface="Microsoft JhengHei"/>
                        <a:ea typeface="Microsoft JhengHei"/>
                        <a:cs typeface="Microsoft JhengHei"/>
                        <a:sym typeface="Microsoft JhengHei"/>
                      </a:endParaRPr>
                    </a:p>
                  </p:txBody>
                </p:sp>
              </p:grpSp>
              <p:sp>
                <p:nvSpPr>
                  <p:cNvPr id="249" name="Google Shape;249;p10"/>
                  <p:cNvSpPr/>
                  <p:nvPr/>
                </p:nvSpPr>
                <p:spPr>
                  <a:xfrm>
                    <a:off x="3755499" y="2906871"/>
                    <a:ext cx="1329911" cy="431372"/>
                  </a:xfrm>
                  <a:prstGeom prst="roundRect">
                    <a:avLst>
                      <a:gd name="adj" fmla="val 16667"/>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7F6000"/>
                      </a:buClr>
                      <a:buSzPts val="1800"/>
                      <a:buFont typeface="Microsoft JhengHei"/>
                      <a:buNone/>
                    </a:pPr>
                    <a:r>
                      <a:rPr lang="zh-TW" sz="1800" b="0" i="0" u="none" strike="noStrike" cap="none">
                        <a:solidFill>
                          <a:srgbClr val="7F6000"/>
                        </a:solidFill>
                        <a:latin typeface="Microsoft JhengHei"/>
                        <a:ea typeface="Microsoft JhengHei"/>
                        <a:cs typeface="Microsoft JhengHei"/>
                        <a:sym typeface="Microsoft JhengHei"/>
                      </a:rPr>
                      <a:t>冷凍空調科</a:t>
                    </a:r>
                    <a:endParaRPr sz="1800" b="0" i="0" u="none" strike="noStrike" cap="none">
                      <a:solidFill>
                        <a:srgbClr val="7F6000"/>
                      </a:solidFill>
                      <a:latin typeface="Microsoft JhengHei"/>
                      <a:ea typeface="Microsoft JhengHei"/>
                      <a:cs typeface="Microsoft JhengHei"/>
                      <a:sym typeface="Microsoft JhengHei"/>
                    </a:endParaRPr>
                  </a:p>
                </p:txBody>
              </p:sp>
              <p:sp>
                <p:nvSpPr>
                  <p:cNvPr id="250" name="Google Shape;250;p10"/>
                  <p:cNvSpPr/>
                  <p:nvPr/>
                </p:nvSpPr>
                <p:spPr>
                  <a:xfrm>
                    <a:off x="2084590" y="3390680"/>
                    <a:ext cx="1350006" cy="431372"/>
                  </a:xfrm>
                  <a:prstGeom prst="roundRect">
                    <a:avLst>
                      <a:gd name="adj" fmla="val 16667"/>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7F6000"/>
                      </a:buClr>
                      <a:buSzPts val="1800"/>
                      <a:buFont typeface="Microsoft JhengHei"/>
                      <a:buNone/>
                    </a:pPr>
                    <a:r>
                      <a:rPr lang="zh-TW" sz="1800" b="0" i="0" u="none" strike="noStrike" cap="none">
                        <a:solidFill>
                          <a:srgbClr val="7F6000"/>
                        </a:solidFill>
                        <a:latin typeface="Microsoft JhengHei"/>
                        <a:ea typeface="Microsoft JhengHei"/>
                        <a:cs typeface="Microsoft JhengHei"/>
                        <a:sym typeface="Microsoft JhengHei"/>
                      </a:rPr>
                      <a:t>電機空調科</a:t>
                    </a:r>
                    <a:endParaRPr sz="1800" b="0" i="0" u="none" strike="noStrike" cap="none">
                      <a:solidFill>
                        <a:srgbClr val="7F6000"/>
                      </a:solidFill>
                      <a:latin typeface="Microsoft JhengHei"/>
                      <a:ea typeface="Microsoft JhengHei"/>
                      <a:cs typeface="Microsoft JhengHei"/>
                      <a:sym typeface="Microsoft JhengHei"/>
                    </a:endParaRPr>
                  </a:p>
                </p:txBody>
              </p:sp>
            </p:grpSp>
            <p:sp>
              <p:nvSpPr>
                <p:cNvPr id="251" name="Google Shape;251;p10"/>
                <p:cNvSpPr/>
                <p:nvPr/>
              </p:nvSpPr>
              <p:spPr>
                <a:xfrm>
                  <a:off x="3787404" y="2452939"/>
                  <a:ext cx="1329911" cy="431372"/>
                </a:xfrm>
                <a:prstGeom prst="roundRect">
                  <a:avLst>
                    <a:gd name="adj" fmla="val 16667"/>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7F6000"/>
                    </a:buClr>
                    <a:buSzPts val="1800"/>
                    <a:buFont typeface="Microsoft JhengHei"/>
                    <a:buNone/>
                  </a:pPr>
                  <a:r>
                    <a:rPr lang="zh-TW" sz="1800" b="0" i="0" u="none" strike="noStrike" cap="none">
                      <a:solidFill>
                        <a:srgbClr val="7F6000"/>
                      </a:solidFill>
                      <a:latin typeface="Microsoft JhengHei"/>
                      <a:ea typeface="Microsoft JhengHei"/>
                      <a:cs typeface="Microsoft JhengHei"/>
                      <a:sym typeface="Microsoft JhengHei"/>
                    </a:rPr>
                    <a:t>航空電子科</a:t>
                  </a:r>
                  <a:endParaRPr sz="1800" b="0" i="0" u="none" strike="noStrike" cap="none">
                    <a:solidFill>
                      <a:srgbClr val="7F6000"/>
                    </a:solidFill>
                    <a:latin typeface="Microsoft JhengHei"/>
                    <a:ea typeface="Microsoft JhengHei"/>
                    <a:cs typeface="Microsoft JhengHei"/>
                    <a:sym typeface="Microsoft JhengHei"/>
                  </a:endParaRPr>
                </a:p>
              </p:txBody>
            </p:sp>
          </p:grpSp>
        </p:grpSp>
        <p:pic>
          <p:nvPicPr>
            <p:cNvPr id="252" name="Google Shape;252;p10" descr="電工"/>
            <p:cNvPicPr preferRelativeResize="0"/>
            <p:nvPr/>
          </p:nvPicPr>
          <p:blipFill rotWithShape="1">
            <a:blip r:embed="rId3">
              <a:alphaModFix/>
            </a:blip>
            <a:srcRect/>
            <a:stretch/>
          </p:blipFill>
          <p:spPr>
            <a:xfrm>
              <a:off x="4705125" y="2960627"/>
              <a:ext cx="852584" cy="818005"/>
            </a:xfrm>
            <a:prstGeom prst="rect">
              <a:avLst/>
            </a:prstGeom>
            <a:noFill/>
            <a:ln>
              <a:noFill/>
            </a:ln>
          </p:spPr>
        </p:pic>
        <p:pic>
          <p:nvPicPr>
            <p:cNvPr id="253" name="Google Shape;253;p10" descr="建築工人"/>
            <p:cNvPicPr preferRelativeResize="0"/>
            <p:nvPr/>
          </p:nvPicPr>
          <p:blipFill rotWithShape="1">
            <a:blip r:embed="rId4">
              <a:alphaModFix/>
            </a:blip>
            <a:srcRect/>
            <a:stretch/>
          </p:blipFill>
          <p:spPr>
            <a:xfrm>
              <a:off x="8229477" y="1605632"/>
              <a:ext cx="816431" cy="783318"/>
            </a:xfrm>
            <a:prstGeom prst="rect">
              <a:avLst/>
            </a:prstGeom>
            <a:noFill/>
            <a:ln>
              <a:noFill/>
            </a:ln>
          </p:spPr>
        </p:pic>
        <p:pic>
          <p:nvPicPr>
            <p:cNvPr id="254" name="Google Shape;254;p10" descr="飛行員"/>
            <p:cNvPicPr preferRelativeResize="0"/>
            <p:nvPr/>
          </p:nvPicPr>
          <p:blipFill rotWithShape="1">
            <a:blip r:embed="rId5">
              <a:alphaModFix/>
            </a:blip>
            <a:srcRect/>
            <a:stretch/>
          </p:blipFill>
          <p:spPr>
            <a:xfrm>
              <a:off x="538800" y="2780628"/>
              <a:ext cx="852584" cy="818005"/>
            </a:xfrm>
            <a:prstGeom prst="rect">
              <a:avLst/>
            </a:prstGeom>
            <a:noFill/>
            <a:ln>
              <a:noFill/>
            </a:ln>
          </p:spPr>
        </p:pic>
        <p:pic>
          <p:nvPicPr>
            <p:cNvPr id="255" name="Google Shape;255;p10" descr="科學家"/>
            <p:cNvPicPr preferRelativeResize="0"/>
            <p:nvPr/>
          </p:nvPicPr>
          <p:blipFill rotWithShape="1">
            <a:blip r:embed="rId6">
              <a:alphaModFix/>
            </a:blip>
            <a:srcRect/>
            <a:stretch/>
          </p:blipFill>
          <p:spPr>
            <a:xfrm>
              <a:off x="9265614" y="2842013"/>
              <a:ext cx="956079" cy="917302"/>
            </a:xfrm>
            <a:prstGeom prst="rect">
              <a:avLst/>
            </a:prstGeom>
            <a:noFill/>
            <a:ln>
              <a:noFill/>
            </a:ln>
          </p:spPr>
        </p:pic>
        <p:pic>
          <p:nvPicPr>
            <p:cNvPr id="256" name="Google Shape;256;p10" descr="焊接工"/>
            <p:cNvPicPr preferRelativeResize="0"/>
            <p:nvPr/>
          </p:nvPicPr>
          <p:blipFill rotWithShape="1">
            <a:blip r:embed="rId7">
              <a:alphaModFix/>
            </a:blip>
            <a:srcRect/>
            <a:stretch/>
          </p:blipFill>
          <p:spPr>
            <a:xfrm>
              <a:off x="313603" y="1543804"/>
              <a:ext cx="861607" cy="826662"/>
            </a:xfrm>
            <a:prstGeom prst="rect">
              <a:avLst/>
            </a:prstGeom>
            <a:noFill/>
            <a:ln>
              <a:noFill/>
            </a:ln>
          </p:spPr>
        </p:pic>
        <p:sp>
          <p:nvSpPr>
            <p:cNvPr id="257" name="Google Shape;257;p10"/>
            <p:cNvSpPr/>
            <p:nvPr/>
          </p:nvSpPr>
          <p:spPr>
            <a:xfrm>
              <a:off x="6697481" y="3234327"/>
              <a:ext cx="1001752" cy="431372"/>
            </a:xfrm>
            <a:prstGeom prst="roundRect">
              <a:avLst>
                <a:gd name="adj" fmla="val 16667"/>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7F6000"/>
                </a:buClr>
                <a:buSzPts val="1800"/>
                <a:buFont typeface="Microsoft JhengHei"/>
                <a:buNone/>
              </a:pPr>
              <a:r>
                <a:rPr lang="zh-TW" sz="1800" b="0" i="0" u="none" strike="noStrike" cap="none">
                  <a:solidFill>
                    <a:srgbClr val="7F6000"/>
                  </a:solidFill>
                  <a:latin typeface="Microsoft JhengHei"/>
                  <a:ea typeface="Microsoft JhengHei"/>
                  <a:cs typeface="Microsoft JhengHei"/>
                  <a:sym typeface="Microsoft JhengHei"/>
                </a:rPr>
                <a:t>控制科</a:t>
              </a:r>
              <a:endParaRPr sz="1800" b="0" i="0" u="none" strike="noStrike" cap="none">
                <a:solidFill>
                  <a:srgbClr val="7F6000"/>
                </a:solidFill>
                <a:latin typeface="Microsoft JhengHei"/>
                <a:ea typeface="Microsoft JhengHei"/>
                <a:cs typeface="Microsoft JhengHei"/>
                <a:sym typeface="Microsoft JhengHei"/>
              </a:endParaRPr>
            </a:p>
          </p:txBody>
        </p:sp>
        <p:sp>
          <p:nvSpPr>
            <p:cNvPr id="258" name="Google Shape;258;p10"/>
            <p:cNvSpPr/>
            <p:nvPr/>
          </p:nvSpPr>
          <p:spPr>
            <a:xfrm>
              <a:off x="10202971" y="3729297"/>
              <a:ext cx="1404718" cy="431372"/>
            </a:xfrm>
            <a:prstGeom prst="roundRect">
              <a:avLst>
                <a:gd name="adj" fmla="val 16667"/>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A5A5A5"/>
                </a:buClr>
                <a:buSzPts val="1800"/>
                <a:buFont typeface="Microsoft JhengHei"/>
                <a:buNone/>
              </a:pPr>
              <a:r>
                <a:rPr lang="zh-TW" sz="1800" b="0" i="0" u="none" strike="noStrike" cap="none">
                  <a:solidFill>
                    <a:srgbClr val="A5A5A5"/>
                  </a:solidFill>
                  <a:latin typeface="Microsoft JhengHei"/>
                  <a:ea typeface="Microsoft JhengHei"/>
                  <a:cs typeface="Microsoft JhengHei"/>
                  <a:sym typeface="Microsoft JhengHei"/>
                </a:rPr>
                <a:t>環境檢驗科</a:t>
              </a:r>
              <a:endParaRPr sz="1800" b="0" i="0" u="none" strike="noStrike" cap="none">
                <a:solidFill>
                  <a:srgbClr val="A5A5A5"/>
                </a:solidFill>
                <a:latin typeface="Microsoft JhengHei"/>
                <a:ea typeface="Microsoft JhengHei"/>
                <a:cs typeface="Microsoft JhengHei"/>
                <a:sym typeface="Microsoft JhengHei"/>
              </a:endParaRPr>
            </a:p>
          </p:txBody>
        </p:sp>
      </p:grpSp>
      <p:grpSp>
        <p:nvGrpSpPr>
          <p:cNvPr id="259" name="Google Shape;259;p10"/>
          <p:cNvGrpSpPr/>
          <p:nvPr/>
        </p:nvGrpSpPr>
        <p:grpSpPr>
          <a:xfrm>
            <a:off x="136922" y="3884923"/>
            <a:ext cx="6546346" cy="2805254"/>
            <a:chOff x="5375666" y="957654"/>
            <a:chExt cx="6648163" cy="3033781"/>
          </a:xfrm>
        </p:grpSpPr>
        <p:sp>
          <p:nvSpPr>
            <p:cNvPr id="260" name="Google Shape;260;p10"/>
            <p:cNvSpPr/>
            <p:nvPr/>
          </p:nvSpPr>
          <p:spPr>
            <a:xfrm rot="10800000" flipH="1">
              <a:off x="5375666" y="961989"/>
              <a:ext cx="6648163" cy="3029446"/>
            </a:xfrm>
            <a:prstGeom prst="round2SameRect">
              <a:avLst>
                <a:gd name="adj1" fmla="val 16667"/>
                <a:gd name="adj2" fmla="val 0"/>
              </a:avLst>
            </a:prstGeom>
            <a:solidFill>
              <a:srgbClr val="BFD9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Trebuchet MS"/>
                <a:buNone/>
              </a:pPr>
              <a:endParaRPr sz="1800" b="0" i="0" u="none" strike="noStrike" cap="none">
                <a:solidFill>
                  <a:srgbClr val="FFFFFF"/>
                </a:solidFill>
                <a:latin typeface="Calibri"/>
                <a:ea typeface="Calibri"/>
                <a:cs typeface="Calibri"/>
                <a:sym typeface="Calibri"/>
              </a:endParaRPr>
            </a:p>
          </p:txBody>
        </p:sp>
        <p:sp>
          <p:nvSpPr>
            <p:cNvPr id="261" name="Google Shape;261;p10"/>
            <p:cNvSpPr txBox="1"/>
            <p:nvPr/>
          </p:nvSpPr>
          <p:spPr>
            <a:xfrm>
              <a:off x="5375666" y="957654"/>
              <a:ext cx="6648163" cy="405042"/>
            </a:xfrm>
            <a:prstGeom prst="rect">
              <a:avLst/>
            </a:prstGeom>
            <a:solidFill>
              <a:schemeClr val="accent6"/>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000"/>
                <a:buFont typeface="Microsoft JhengHei"/>
                <a:buNone/>
              </a:pPr>
              <a:r>
                <a:rPr lang="zh-TW" sz="2000" b="1" i="0" u="none" strike="noStrike" cap="none">
                  <a:solidFill>
                    <a:srgbClr val="FFFFFF"/>
                  </a:solidFill>
                  <a:latin typeface="Microsoft JhengHei"/>
                  <a:ea typeface="Microsoft JhengHei"/>
                  <a:cs typeface="Microsoft JhengHei"/>
                  <a:sym typeface="Microsoft JhengHei"/>
                </a:rPr>
                <a:t>商 業 類</a:t>
              </a:r>
              <a:endParaRPr/>
            </a:p>
          </p:txBody>
        </p:sp>
        <p:sp>
          <p:nvSpPr>
            <p:cNvPr id="262" name="Google Shape;262;p10"/>
            <p:cNvSpPr/>
            <p:nvPr/>
          </p:nvSpPr>
          <p:spPr>
            <a:xfrm>
              <a:off x="5531008" y="2399687"/>
              <a:ext cx="1648416" cy="357212"/>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222A35"/>
                </a:buClr>
                <a:buSzPts val="1800"/>
                <a:buFont typeface="Microsoft JhengHei"/>
                <a:buNone/>
              </a:pPr>
              <a:r>
                <a:rPr lang="zh-TW" sz="1800" b="1" i="0" u="none" strike="noStrike" cap="none">
                  <a:solidFill>
                    <a:srgbClr val="222A35"/>
                  </a:solidFill>
                  <a:latin typeface="Microsoft JhengHei"/>
                  <a:ea typeface="Microsoft JhengHei"/>
                  <a:cs typeface="Microsoft JhengHei"/>
                  <a:sym typeface="Microsoft JhengHei"/>
                </a:rPr>
                <a:t>商業與管理群</a:t>
              </a:r>
              <a:endParaRPr/>
            </a:p>
          </p:txBody>
        </p:sp>
        <p:grpSp>
          <p:nvGrpSpPr>
            <p:cNvPr id="263" name="Google Shape;263;p10"/>
            <p:cNvGrpSpPr/>
            <p:nvPr/>
          </p:nvGrpSpPr>
          <p:grpSpPr>
            <a:xfrm>
              <a:off x="7193332" y="1426211"/>
              <a:ext cx="4536478" cy="1340825"/>
              <a:chOff x="1663999" y="1098593"/>
              <a:chExt cx="2991269" cy="1340825"/>
            </a:xfrm>
          </p:grpSpPr>
          <p:grpSp>
            <p:nvGrpSpPr>
              <p:cNvPr id="264" name="Google Shape;264;p10"/>
              <p:cNvGrpSpPr/>
              <p:nvPr/>
            </p:nvGrpSpPr>
            <p:grpSpPr>
              <a:xfrm>
                <a:off x="1663999" y="1098593"/>
                <a:ext cx="2991269" cy="1340825"/>
                <a:chOff x="1663999" y="1098593"/>
                <a:chExt cx="2991269" cy="1340825"/>
              </a:xfrm>
            </p:grpSpPr>
            <p:sp>
              <p:nvSpPr>
                <p:cNvPr id="265" name="Google Shape;265;p10"/>
                <p:cNvSpPr/>
                <p:nvPr/>
              </p:nvSpPr>
              <p:spPr>
                <a:xfrm>
                  <a:off x="1663999" y="1098598"/>
                  <a:ext cx="915792" cy="408622"/>
                </a:xfrm>
                <a:prstGeom prst="roundRect">
                  <a:avLst>
                    <a:gd name="adj" fmla="val 16667"/>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22A35"/>
                    </a:buClr>
                    <a:buSzPts val="1800"/>
                    <a:buFont typeface="Microsoft JhengHei"/>
                    <a:buNone/>
                  </a:pPr>
                  <a:r>
                    <a:rPr lang="zh-TW" sz="1800" b="0" i="0" u="none" strike="noStrike" cap="none">
                      <a:solidFill>
                        <a:srgbClr val="222A35"/>
                      </a:solidFill>
                      <a:latin typeface="Microsoft JhengHei"/>
                      <a:ea typeface="Microsoft JhengHei"/>
                      <a:cs typeface="Microsoft JhengHei"/>
                      <a:sym typeface="Microsoft JhengHei"/>
                    </a:rPr>
                    <a:t>商業經營科</a:t>
                  </a:r>
                  <a:endParaRPr sz="1800" b="0" i="0" u="none" strike="noStrike" cap="none">
                    <a:solidFill>
                      <a:srgbClr val="222A35"/>
                    </a:solidFill>
                    <a:latin typeface="Microsoft JhengHei"/>
                    <a:ea typeface="Microsoft JhengHei"/>
                    <a:cs typeface="Microsoft JhengHei"/>
                    <a:sym typeface="Microsoft JhengHei"/>
                  </a:endParaRPr>
                </a:p>
              </p:txBody>
            </p:sp>
            <p:sp>
              <p:nvSpPr>
                <p:cNvPr id="266" name="Google Shape;266;p10"/>
                <p:cNvSpPr/>
                <p:nvPr/>
              </p:nvSpPr>
              <p:spPr>
                <a:xfrm>
                  <a:off x="1663999" y="2002162"/>
                  <a:ext cx="915792" cy="408624"/>
                </a:xfrm>
                <a:prstGeom prst="roundRect">
                  <a:avLst>
                    <a:gd name="adj" fmla="val 16667"/>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22A35"/>
                    </a:buClr>
                    <a:buSzPts val="1800"/>
                    <a:buFont typeface="Microsoft JhengHei"/>
                    <a:buNone/>
                  </a:pPr>
                  <a:r>
                    <a:rPr lang="zh-TW" sz="1800" b="0" i="0" u="none" strike="noStrike" cap="none">
                      <a:solidFill>
                        <a:srgbClr val="222A35"/>
                      </a:solidFill>
                      <a:latin typeface="Microsoft JhengHei"/>
                      <a:ea typeface="Microsoft JhengHei"/>
                      <a:cs typeface="Microsoft JhengHei"/>
                      <a:sym typeface="Microsoft JhengHei"/>
                    </a:rPr>
                    <a:t>電子商務科</a:t>
                  </a:r>
                  <a:endParaRPr sz="1800" b="0" i="0" u="none" strike="noStrike" cap="none">
                    <a:solidFill>
                      <a:srgbClr val="222A35"/>
                    </a:solidFill>
                    <a:latin typeface="Microsoft JhengHei"/>
                    <a:ea typeface="Microsoft JhengHei"/>
                    <a:cs typeface="Microsoft JhengHei"/>
                    <a:sym typeface="Microsoft JhengHei"/>
                  </a:endParaRPr>
                </a:p>
              </p:txBody>
            </p:sp>
            <p:sp>
              <p:nvSpPr>
                <p:cNvPr id="267" name="Google Shape;267;p10"/>
                <p:cNvSpPr/>
                <p:nvPr/>
              </p:nvSpPr>
              <p:spPr>
                <a:xfrm>
                  <a:off x="2616050" y="1098593"/>
                  <a:ext cx="915792" cy="408623"/>
                </a:xfrm>
                <a:prstGeom prst="roundRect">
                  <a:avLst>
                    <a:gd name="adj" fmla="val 16667"/>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22A35"/>
                    </a:buClr>
                    <a:buSzPts val="1800"/>
                    <a:buFont typeface="Microsoft JhengHei"/>
                    <a:buNone/>
                  </a:pPr>
                  <a:r>
                    <a:rPr lang="zh-TW" sz="1800" b="0" i="0" u="none" strike="noStrike" cap="none">
                      <a:solidFill>
                        <a:srgbClr val="222A35"/>
                      </a:solidFill>
                      <a:latin typeface="Microsoft JhengHei"/>
                      <a:ea typeface="Microsoft JhengHei"/>
                      <a:cs typeface="Microsoft JhengHei"/>
                      <a:sym typeface="Microsoft JhengHei"/>
                    </a:rPr>
                    <a:t>國際貿易科</a:t>
                  </a:r>
                  <a:endParaRPr sz="1800" b="0" i="0" u="none" strike="noStrike" cap="none">
                    <a:solidFill>
                      <a:srgbClr val="222A35"/>
                    </a:solidFill>
                    <a:latin typeface="Microsoft JhengHei"/>
                    <a:ea typeface="Microsoft JhengHei"/>
                    <a:cs typeface="Microsoft JhengHei"/>
                    <a:sym typeface="Microsoft JhengHei"/>
                  </a:endParaRPr>
                </a:p>
              </p:txBody>
            </p:sp>
            <p:sp>
              <p:nvSpPr>
                <p:cNvPr id="268" name="Google Shape;268;p10"/>
                <p:cNvSpPr/>
                <p:nvPr/>
              </p:nvSpPr>
              <p:spPr>
                <a:xfrm>
                  <a:off x="3571994" y="1997507"/>
                  <a:ext cx="1083274" cy="441911"/>
                </a:xfrm>
                <a:prstGeom prst="roundRect">
                  <a:avLst>
                    <a:gd name="adj" fmla="val 16667"/>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A5A5A5"/>
                    </a:buClr>
                    <a:buSzPts val="1800"/>
                    <a:buFont typeface="Microsoft JhengHei"/>
                    <a:buNone/>
                  </a:pPr>
                  <a:r>
                    <a:rPr lang="zh-TW" sz="1800" b="0" i="0" u="none" strike="noStrike" cap="none">
                      <a:solidFill>
                        <a:srgbClr val="A5A5A5"/>
                      </a:solidFill>
                      <a:latin typeface="Microsoft JhengHei"/>
                      <a:ea typeface="Microsoft JhengHei"/>
                      <a:cs typeface="Microsoft JhengHei"/>
                      <a:sym typeface="Microsoft JhengHei"/>
                    </a:rPr>
                    <a:t>不動產事務科</a:t>
                  </a:r>
                  <a:endParaRPr sz="1800" b="0" i="0" u="none" strike="noStrike" cap="none">
                    <a:solidFill>
                      <a:srgbClr val="A5A5A5"/>
                    </a:solidFill>
                    <a:latin typeface="Microsoft JhengHei"/>
                    <a:ea typeface="Microsoft JhengHei"/>
                    <a:cs typeface="Microsoft JhengHei"/>
                    <a:sym typeface="Microsoft JhengHei"/>
                  </a:endParaRPr>
                </a:p>
              </p:txBody>
            </p:sp>
            <p:sp>
              <p:nvSpPr>
                <p:cNvPr id="269" name="Google Shape;269;p10"/>
                <p:cNvSpPr/>
                <p:nvPr/>
              </p:nvSpPr>
              <p:spPr>
                <a:xfrm>
                  <a:off x="3571994" y="1549414"/>
                  <a:ext cx="915792" cy="408623"/>
                </a:xfrm>
                <a:prstGeom prst="roundRect">
                  <a:avLst>
                    <a:gd name="adj" fmla="val 16667"/>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22A35"/>
                    </a:buClr>
                    <a:buSzPts val="1800"/>
                    <a:buFont typeface="Microsoft JhengHei"/>
                    <a:buNone/>
                  </a:pPr>
                  <a:r>
                    <a:rPr lang="zh-TW" sz="1800" b="0" i="0" u="none" strike="noStrike" cap="none">
                      <a:solidFill>
                        <a:srgbClr val="222A35"/>
                      </a:solidFill>
                      <a:latin typeface="Microsoft JhengHei"/>
                      <a:ea typeface="Microsoft JhengHei"/>
                      <a:cs typeface="Microsoft JhengHei"/>
                      <a:sym typeface="Microsoft JhengHei"/>
                    </a:rPr>
                    <a:t>會計事務科</a:t>
                  </a:r>
                  <a:endParaRPr sz="1800" b="0" i="0" u="none" strike="noStrike" cap="none">
                    <a:solidFill>
                      <a:srgbClr val="222A35"/>
                    </a:solidFill>
                    <a:latin typeface="Microsoft JhengHei"/>
                    <a:ea typeface="Microsoft JhengHei"/>
                    <a:cs typeface="Microsoft JhengHei"/>
                    <a:sym typeface="Microsoft JhengHei"/>
                  </a:endParaRPr>
                </a:p>
              </p:txBody>
            </p:sp>
            <p:sp>
              <p:nvSpPr>
                <p:cNvPr id="270" name="Google Shape;270;p10"/>
                <p:cNvSpPr/>
                <p:nvPr/>
              </p:nvSpPr>
              <p:spPr>
                <a:xfrm>
                  <a:off x="3571994" y="1101002"/>
                  <a:ext cx="915792" cy="408623"/>
                </a:xfrm>
                <a:prstGeom prst="roundRect">
                  <a:avLst>
                    <a:gd name="adj" fmla="val 16667"/>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22A35"/>
                    </a:buClr>
                    <a:buSzPts val="1800"/>
                    <a:buFont typeface="Microsoft JhengHei"/>
                    <a:buNone/>
                  </a:pPr>
                  <a:r>
                    <a:rPr lang="zh-TW" sz="1800" b="0" i="0" u="none" strike="noStrike" cap="none">
                      <a:solidFill>
                        <a:srgbClr val="222A35"/>
                      </a:solidFill>
                      <a:latin typeface="Microsoft JhengHei"/>
                      <a:ea typeface="Microsoft JhengHei"/>
                      <a:cs typeface="Microsoft JhengHei"/>
                      <a:sym typeface="Microsoft JhengHei"/>
                    </a:rPr>
                    <a:t>資料處理科</a:t>
                  </a:r>
                  <a:endParaRPr sz="1800" b="0" i="0" u="none" strike="noStrike" cap="none">
                    <a:solidFill>
                      <a:srgbClr val="222A35"/>
                    </a:solidFill>
                    <a:latin typeface="Microsoft JhengHei"/>
                    <a:ea typeface="Microsoft JhengHei"/>
                    <a:cs typeface="Microsoft JhengHei"/>
                    <a:sym typeface="Microsoft JhengHei"/>
                  </a:endParaRPr>
                </a:p>
              </p:txBody>
            </p:sp>
          </p:grpSp>
          <p:grpSp>
            <p:nvGrpSpPr>
              <p:cNvPr id="271" name="Google Shape;271;p10"/>
              <p:cNvGrpSpPr/>
              <p:nvPr/>
            </p:nvGrpSpPr>
            <p:grpSpPr>
              <a:xfrm>
                <a:off x="1664000" y="1551956"/>
                <a:ext cx="1867586" cy="864673"/>
                <a:chOff x="1685764" y="1551956"/>
                <a:chExt cx="1867586" cy="864673"/>
              </a:xfrm>
            </p:grpSpPr>
            <p:sp>
              <p:nvSpPr>
                <p:cNvPr id="272" name="Google Shape;272;p10"/>
                <p:cNvSpPr/>
                <p:nvPr/>
              </p:nvSpPr>
              <p:spPr>
                <a:xfrm>
                  <a:off x="2632374" y="1551958"/>
                  <a:ext cx="920976" cy="408623"/>
                </a:xfrm>
                <a:prstGeom prst="roundRect">
                  <a:avLst>
                    <a:gd name="adj" fmla="val 16667"/>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22A35"/>
                    </a:buClr>
                    <a:buSzPts val="1800"/>
                    <a:buFont typeface="Microsoft JhengHei"/>
                    <a:buNone/>
                  </a:pPr>
                  <a:r>
                    <a:rPr lang="zh-TW" sz="1800" b="0" i="0" u="none" strike="noStrike" cap="none">
                      <a:solidFill>
                        <a:srgbClr val="222A35"/>
                      </a:solidFill>
                      <a:latin typeface="Microsoft JhengHei"/>
                      <a:ea typeface="Microsoft JhengHei"/>
                      <a:cs typeface="Microsoft JhengHei"/>
                      <a:sym typeface="Microsoft JhengHei"/>
                    </a:rPr>
                    <a:t>航運管理科</a:t>
                  </a:r>
                  <a:endParaRPr sz="1800" b="0" i="0" u="none" strike="noStrike" cap="none">
                    <a:solidFill>
                      <a:srgbClr val="222A35"/>
                    </a:solidFill>
                    <a:latin typeface="Microsoft JhengHei"/>
                    <a:ea typeface="Microsoft JhengHei"/>
                    <a:cs typeface="Microsoft JhengHei"/>
                    <a:sym typeface="Microsoft JhengHei"/>
                  </a:endParaRPr>
                </a:p>
              </p:txBody>
            </p:sp>
            <p:sp>
              <p:nvSpPr>
                <p:cNvPr id="273" name="Google Shape;273;p10"/>
                <p:cNvSpPr/>
                <p:nvPr/>
              </p:nvSpPr>
              <p:spPr>
                <a:xfrm>
                  <a:off x="1685764" y="1551956"/>
                  <a:ext cx="915792" cy="408623"/>
                </a:xfrm>
                <a:prstGeom prst="roundRect">
                  <a:avLst>
                    <a:gd name="adj" fmla="val 16667"/>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22A35"/>
                    </a:buClr>
                    <a:buSzPts val="1800"/>
                    <a:buFont typeface="Microsoft JhengHei"/>
                    <a:buNone/>
                  </a:pPr>
                  <a:r>
                    <a:rPr lang="zh-TW" sz="1800" b="0" i="0" u="none" strike="noStrike" cap="none">
                      <a:solidFill>
                        <a:srgbClr val="222A35"/>
                      </a:solidFill>
                      <a:latin typeface="Microsoft JhengHei"/>
                      <a:ea typeface="Microsoft JhengHei"/>
                      <a:cs typeface="Microsoft JhengHei"/>
                      <a:sym typeface="Microsoft JhengHei"/>
                    </a:rPr>
                    <a:t>農產行銷科</a:t>
                  </a:r>
                  <a:endParaRPr sz="1800" b="0" i="0" u="none" strike="noStrike" cap="none">
                    <a:solidFill>
                      <a:srgbClr val="222A35"/>
                    </a:solidFill>
                    <a:latin typeface="Microsoft JhengHei"/>
                    <a:ea typeface="Microsoft JhengHei"/>
                    <a:cs typeface="Microsoft JhengHei"/>
                    <a:sym typeface="Microsoft JhengHei"/>
                  </a:endParaRPr>
                </a:p>
              </p:txBody>
            </p:sp>
            <p:sp>
              <p:nvSpPr>
                <p:cNvPr id="274" name="Google Shape;274;p10"/>
                <p:cNvSpPr/>
                <p:nvPr/>
              </p:nvSpPr>
              <p:spPr>
                <a:xfrm>
                  <a:off x="2634966" y="2008004"/>
                  <a:ext cx="915792" cy="408625"/>
                </a:xfrm>
                <a:prstGeom prst="roundRect">
                  <a:avLst>
                    <a:gd name="adj" fmla="val 16667"/>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22A35"/>
                    </a:buClr>
                    <a:buSzPts val="1800"/>
                    <a:buFont typeface="Microsoft JhengHei"/>
                    <a:buNone/>
                  </a:pPr>
                  <a:r>
                    <a:rPr lang="zh-TW" sz="1800" b="0" i="0" u="none" strike="noStrike" cap="none">
                      <a:solidFill>
                        <a:srgbClr val="222A35"/>
                      </a:solidFill>
                      <a:latin typeface="Microsoft JhengHei"/>
                      <a:ea typeface="Microsoft JhengHei"/>
                      <a:cs typeface="Microsoft JhengHei"/>
                      <a:sym typeface="Microsoft JhengHei"/>
                    </a:rPr>
                    <a:t>流通管理科</a:t>
                  </a:r>
                  <a:endParaRPr sz="1800" b="0" i="0" u="none" strike="noStrike" cap="none">
                    <a:solidFill>
                      <a:srgbClr val="222A35"/>
                    </a:solidFill>
                    <a:latin typeface="Microsoft JhengHei"/>
                    <a:ea typeface="Microsoft JhengHei"/>
                    <a:cs typeface="Microsoft JhengHei"/>
                    <a:sym typeface="Microsoft JhengHei"/>
                  </a:endParaRPr>
                </a:p>
              </p:txBody>
            </p:sp>
          </p:grpSp>
        </p:grpSp>
        <p:sp>
          <p:nvSpPr>
            <p:cNvPr id="275" name="Google Shape;275;p10"/>
            <p:cNvSpPr/>
            <p:nvPr/>
          </p:nvSpPr>
          <p:spPr>
            <a:xfrm>
              <a:off x="5892584" y="3632797"/>
              <a:ext cx="1082266" cy="358638"/>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222A35"/>
                </a:buClr>
                <a:buSzPts val="1800"/>
                <a:buFont typeface="Microsoft JhengHei"/>
                <a:buNone/>
              </a:pPr>
              <a:r>
                <a:rPr lang="zh-TW" sz="1800" b="1" i="0" u="none" strike="noStrike" cap="none">
                  <a:solidFill>
                    <a:srgbClr val="222A35"/>
                  </a:solidFill>
                  <a:latin typeface="Microsoft JhengHei"/>
                  <a:ea typeface="Microsoft JhengHei"/>
                  <a:cs typeface="Microsoft JhengHei"/>
                  <a:sym typeface="Microsoft JhengHei"/>
                </a:rPr>
                <a:t>外語群</a:t>
              </a:r>
              <a:endParaRPr/>
            </a:p>
          </p:txBody>
        </p:sp>
        <p:grpSp>
          <p:nvGrpSpPr>
            <p:cNvPr id="276" name="Google Shape;276;p10"/>
            <p:cNvGrpSpPr/>
            <p:nvPr/>
          </p:nvGrpSpPr>
          <p:grpSpPr>
            <a:xfrm>
              <a:off x="7179424" y="3449360"/>
              <a:ext cx="3858321" cy="441911"/>
              <a:chOff x="2597495" y="5413841"/>
              <a:chExt cx="3858321" cy="441911"/>
            </a:xfrm>
          </p:grpSpPr>
          <p:sp>
            <p:nvSpPr>
              <p:cNvPr id="277" name="Google Shape;277;p10"/>
              <p:cNvSpPr/>
              <p:nvPr/>
            </p:nvSpPr>
            <p:spPr>
              <a:xfrm>
                <a:off x="4623976" y="5413841"/>
                <a:ext cx="1831840" cy="441911"/>
              </a:xfrm>
              <a:prstGeom prst="roundRect">
                <a:avLst>
                  <a:gd name="adj" fmla="val 16667"/>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22A35"/>
                  </a:buClr>
                  <a:buSzPts val="1800"/>
                  <a:buFont typeface="Microsoft JhengHei"/>
                  <a:buNone/>
                </a:pPr>
                <a:r>
                  <a:rPr lang="zh-TW" sz="1800" b="0" i="0" u="none" strike="noStrike" cap="none">
                    <a:solidFill>
                      <a:srgbClr val="222A35"/>
                    </a:solidFill>
                    <a:latin typeface="Microsoft JhengHei"/>
                    <a:ea typeface="Microsoft JhengHei"/>
                    <a:cs typeface="Microsoft JhengHei"/>
                    <a:sym typeface="Microsoft JhengHei"/>
                  </a:rPr>
                  <a:t>應用日語科</a:t>
                </a:r>
                <a:endParaRPr sz="1800" b="0" i="0" u="none" strike="noStrike" cap="none">
                  <a:solidFill>
                    <a:srgbClr val="222A35"/>
                  </a:solidFill>
                  <a:latin typeface="Microsoft JhengHei"/>
                  <a:ea typeface="Microsoft JhengHei"/>
                  <a:cs typeface="Microsoft JhengHei"/>
                  <a:sym typeface="Microsoft JhengHei"/>
                </a:endParaRPr>
              </a:p>
            </p:txBody>
          </p:sp>
          <p:sp>
            <p:nvSpPr>
              <p:cNvPr id="278" name="Google Shape;278;p10"/>
              <p:cNvSpPr/>
              <p:nvPr/>
            </p:nvSpPr>
            <p:spPr>
              <a:xfrm>
                <a:off x="2597495" y="5413841"/>
                <a:ext cx="1924178" cy="441911"/>
              </a:xfrm>
              <a:prstGeom prst="roundRect">
                <a:avLst>
                  <a:gd name="adj" fmla="val 16667"/>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22A35"/>
                  </a:buClr>
                  <a:buSzPts val="1800"/>
                  <a:buFont typeface="Microsoft JhengHei"/>
                  <a:buNone/>
                </a:pPr>
                <a:r>
                  <a:rPr lang="zh-TW" sz="1800" b="0" i="0" u="none" strike="noStrike" cap="none">
                    <a:solidFill>
                      <a:srgbClr val="222A35"/>
                    </a:solidFill>
                    <a:latin typeface="Microsoft JhengHei"/>
                    <a:ea typeface="Microsoft JhengHei"/>
                    <a:cs typeface="Microsoft JhengHei"/>
                    <a:sym typeface="Microsoft JhengHei"/>
                  </a:rPr>
                  <a:t>應用英語科</a:t>
                </a:r>
                <a:endParaRPr sz="1800" b="0" i="0" u="none" strike="noStrike" cap="none">
                  <a:solidFill>
                    <a:srgbClr val="222A35"/>
                  </a:solidFill>
                  <a:latin typeface="Microsoft JhengHei"/>
                  <a:ea typeface="Microsoft JhengHei"/>
                  <a:cs typeface="Microsoft JhengHei"/>
                  <a:sym typeface="Microsoft JhengHei"/>
                </a:endParaRPr>
              </a:p>
            </p:txBody>
          </p:sp>
        </p:grpSp>
        <p:pic>
          <p:nvPicPr>
            <p:cNvPr id="279" name="Google Shape;279;p10" descr="女性形象"/>
            <p:cNvPicPr preferRelativeResize="0"/>
            <p:nvPr/>
          </p:nvPicPr>
          <p:blipFill rotWithShape="1">
            <a:blip r:embed="rId8">
              <a:alphaModFix/>
            </a:blip>
            <a:srcRect/>
            <a:stretch/>
          </p:blipFill>
          <p:spPr>
            <a:xfrm>
              <a:off x="5989222" y="2887805"/>
              <a:ext cx="888990" cy="888990"/>
            </a:xfrm>
            <a:prstGeom prst="rect">
              <a:avLst/>
            </a:prstGeom>
            <a:noFill/>
            <a:ln>
              <a:noFill/>
            </a:ln>
          </p:spPr>
        </p:pic>
        <p:pic>
          <p:nvPicPr>
            <p:cNvPr id="280" name="Google Shape;280;p10" descr="業績成長"/>
            <p:cNvPicPr preferRelativeResize="0"/>
            <p:nvPr/>
          </p:nvPicPr>
          <p:blipFill rotWithShape="1">
            <a:blip r:embed="rId9">
              <a:alphaModFix/>
            </a:blip>
            <a:srcRect/>
            <a:stretch/>
          </p:blipFill>
          <p:spPr>
            <a:xfrm>
              <a:off x="5960897" y="1467073"/>
              <a:ext cx="989329" cy="989329"/>
            </a:xfrm>
            <a:prstGeom prst="rect">
              <a:avLst/>
            </a:prstGeom>
            <a:noFill/>
            <a:ln>
              <a:noFill/>
            </a:ln>
          </p:spPr>
        </p:pic>
        <p:sp>
          <p:nvSpPr>
            <p:cNvPr id="281" name="Google Shape;281;p10"/>
            <p:cNvSpPr/>
            <p:nvPr/>
          </p:nvSpPr>
          <p:spPr>
            <a:xfrm>
              <a:off x="7179424" y="2784522"/>
              <a:ext cx="1402774" cy="441911"/>
            </a:xfrm>
            <a:prstGeom prst="roundRect">
              <a:avLst>
                <a:gd name="adj" fmla="val 16667"/>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A5A5A5"/>
                </a:buClr>
                <a:buSzPts val="1800"/>
                <a:buFont typeface="Microsoft JhengHei"/>
                <a:buNone/>
              </a:pPr>
              <a:r>
                <a:rPr lang="zh-TW" sz="1800" b="0" i="0" u="none" strike="noStrike" cap="none">
                  <a:solidFill>
                    <a:srgbClr val="A5A5A5"/>
                  </a:solidFill>
                  <a:latin typeface="Microsoft JhengHei"/>
                  <a:ea typeface="Microsoft JhengHei"/>
                  <a:cs typeface="Microsoft JhengHei"/>
                  <a:sym typeface="Microsoft JhengHei"/>
                </a:rPr>
                <a:t>水產經營科</a:t>
              </a:r>
              <a:endParaRPr sz="1800" b="0" i="0" u="none" strike="noStrike" cap="none">
                <a:solidFill>
                  <a:srgbClr val="A5A5A5"/>
                </a:solidFill>
                <a:latin typeface="Microsoft JhengHei"/>
                <a:ea typeface="Microsoft JhengHei"/>
                <a:cs typeface="Microsoft JhengHei"/>
                <a:sym typeface="Microsoft JhengHei"/>
              </a:endParaRPr>
            </a:p>
          </p:txBody>
        </p:sp>
        <p:sp>
          <p:nvSpPr>
            <p:cNvPr id="282" name="Google Shape;282;p10"/>
            <p:cNvSpPr/>
            <p:nvPr/>
          </p:nvSpPr>
          <p:spPr>
            <a:xfrm>
              <a:off x="8637186" y="2784522"/>
              <a:ext cx="2151497" cy="441911"/>
            </a:xfrm>
            <a:prstGeom prst="roundRect">
              <a:avLst>
                <a:gd name="adj" fmla="val 16667"/>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7F7F7F"/>
                </a:buClr>
                <a:buSzPts val="1800"/>
                <a:buFont typeface="Microsoft JhengHei"/>
                <a:buNone/>
              </a:pPr>
              <a:r>
                <a:rPr lang="zh-TW" sz="1800" b="0" i="0" u="none" strike="noStrike" cap="none">
                  <a:solidFill>
                    <a:srgbClr val="7F7F7F"/>
                  </a:solidFill>
                  <a:latin typeface="Microsoft JhengHei"/>
                  <a:ea typeface="Microsoft JhengHei"/>
                  <a:cs typeface="Microsoft JhengHei"/>
                  <a:sym typeface="Microsoft JhengHei"/>
                </a:rPr>
                <a:t>電競經營科(試辦)</a:t>
              </a:r>
              <a:endParaRPr/>
            </a:p>
          </p:txBody>
        </p:sp>
      </p:grpSp>
      <p:grpSp>
        <p:nvGrpSpPr>
          <p:cNvPr id="283" name="Google Shape;283;p10"/>
          <p:cNvGrpSpPr/>
          <p:nvPr/>
        </p:nvGrpSpPr>
        <p:grpSpPr>
          <a:xfrm>
            <a:off x="6757098" y="3876880"/>
            <a:ext cx="5174707" cy="2813297"/>
            <a:chOff x="6882264" y="3914449"/>
            <a:chExt cx="5174707" cy="2813297"/>
          </a:xfrm>
        </p:grpSpPr>
        <p:sp>
          <p:nvSpPr>
            <p:cNvPr id="284" name="Google Shape;284;p10"/>
            <p:cNvSpPr/>
            <p:nvPr/>
          </p:nvSpPr>
          <p:spPr>
            <a:xfrm rot="10800000" flipH="1">
              <a:off x="6946709" y="3922492"/>
              <a:ext cx="5110262" cy="2805254"/>
            </a:xfrm>
            <a:prstGeom prst="round2SameRect">
              <a:avLst>
                <a:gd name="adj1" fmla="val 16667"/>
                <a:gd name="adj2" fmla="val 0"/>
              </a:avLst>
            </a:prstGeom>
            <a:solidFill>
              <a:srgbClr val="A7EBE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Trebuchet MS"/>
                <a:buNone/>
              </a:pPr>
              <a:endParaRPr sz="1800" b="0" i="0" u="none" strike="noStrike" cap="none">
                <a:solidFill>
                  <a:srgbClr val="FFFFFF"/>
                </a:solidFill>
                <a:latin typeface="Calibri"/>
                <a:ea typeface="Calibri"/>
                <a:cs typeface="Calibri"/>
                <a:sym typeface="Calibri"/>
              </a:endParaRPr>
            </a:p>
          </p:txBody>
        </p:sp>
        <p:sp>
          <p:nvSpPr>
            <p:cNvPr id="285" name="Google Shape;285;p10"/>
            <p:cNvSpPr txBox="1"/>
            <p:nvPr/>
          </p:nvSpPr>
          <p:spPr>
            <a:xfrm>
              <a:off x="6946709" y="3914449"/>
              <a:ext cx="5092034" cy="400110"/>
            </a:xfrm>
            <a:prstGeom prst="rect">
              <a:avLst/>
            </a:prstGeom>
            <a:solidFill>
              <a:schemeClr val="accent3"/>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000"/>
                <a:buFont typeface="Microsoft JhengHei"/>
                <a:buNone/>
              </a:pPr>
              <a:r>
                <a:rPr lang="zh-TW" sz="2000" b="1" i="0" u="none" strike="noStrike" cap="none">
                  <a:solidFill>
                    <a:srgbClr val="FFFFFF"/>
                  </a:solidFill>
                  <a:latin typeface="Microsoft JhengHei"/>
                  <a:ea typeface="Microsoft JhengHei"/>
                  <a:cs typeface="Microsoft JhengHei"/>
                  <a:sym typeface="Microsoft JhengHei"/>
                </a:rPr>
                <a:t>農 業 類</a:t>
              </a:r>
              <a:endParaRPr/>
            </a:p>
          </p:txBody>
        </p:sp>
        <p:grpSp>
          <p:nvGrpSpPr>
            <p:cNvPr id="286" name="Google Shape;286;p10"/>
            <p:cNvGrpSpPr/>
            <p:nvPr/>
          </p:nvGrpSpPr>
          <p:grpSpPr>
            <a:xfrm>
              <a:off x="7616991" y="5558279"/>
              <a:ext cx="3578691" cy="1050814"/>
              <a:chOff x="7419812" y="5345539"/>
              <a:chExt cx="3578691" cy="1050814"/>
            </a:xfrm>
          </p:grpSpPr>
          <p:sp>
            <p:nvSpPr>
              <p:cNvPr id="287" name="Google Shape;287;p10"/>
              <p:cNvSpPr/>
              <p:nvPr/>
            </p:nvSpPr>
            <p:spPr>
              <a:xfrm>
                <a:off x="7419812" y="5962495"/>
                <a:ext cx="1188378" cy="433858"/>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85623"/>
                  </a:buClr>
                  <a:buSzPts val="1800"/>
                  <a:buFont typeface="Microsoft JhengHei"/>
                  <a:buNone/>
                </a:pPr>
                <a:r>
                  <a:rPr lang="zh-TW" sz="1800" b="1" i="0" u="none" strike="noStrike" cap="none">
                    <a:solidFill>
                      <a:srgbClr val="385623"/>
                    </a:solidFill>
                    <a:latin typeface="Microsoft JhengHei"/>
                    <a:ea typeface="Microsoft JhengHei"/>
                    <a:cs typeface="Microsoft JhengHei"/>
                    <a:sym typeface="Microsoft JhengHei"/>
                  </a:rPr>
                  <a:t>食品群</a:t>
                </a:r>
                <a:endParaRPr/>
              </a:p>
            </p:txBody>
          </p:sp>
          <p:grpSp>
            <p:nvGrpSpPr>
              <p:cNvPr id="288" name="Google Shape;288;p10"/>
              <p:cNvGrpSpPr/>
              <p:nvPr/>
            </p:nvGrpSpPr>
            <p:grpSpPr>
              <a:xfrm>
                <a:off x="8581468" y="5345539"/>
                <a:ext cx="2417035" cy="899896"/>
                <a:chOff x="3869098" y="5753566"/>
                <a:chExt cx="2417035" cy="899896"/>
              </a:xfrm>
            </p:grpSpPr>
            <p:grpSp>
              <p:nvGrpSpPr>
                <p:cNvPr id="289" name="Google Shape;289;p10"/>
                <p:cNvGrpSpPr/>
                <p:nvPr/>
              </p:nvGrpSpPr>
              <p:grpSpPr>
                <a:xfrm>
                  <a:off x="3869098" y="5753566"/>
                  <a:ext cx="2417035" cy="899896"/>
                  <a:chOff x="950571" y="6185905"/>
                  <a:chExt cx="2417035" cy="899896"/>
                </a:xfrm>
              </p:grpSpPr>
              <p:sp>
                <p:nvSpPr>
                  <p:cNvPr id="290" name="Google Shape;290;p10"/>
                  <p:cNvSpPr/>
                  <p:nvPr/>
                </p:nvSpPr>
                <p:spPr>
                  <a:xfrm>
                    <a:off x="950571" y="6185905"/>
                    <a:ext cx="926499" cy="408623"/>
                  </a:xfrm>
                  <a:prstGeom prst="roundRect">
                    <a:avLst>
                      <a:gd name="adj" fmla="val 16667"/>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85623"/>
                      </a:buClr>
                      <a:buSzPts val="1800"/>
                      <a:buFont typeface="Microsoft JhengHei"/>
                      <a:buNone/>
                    </a:pPr>
                    <a:r>
                      <a:rPr lang="zh-TW" sz="1800" b="0" i="0" u="none" strike="noStrike" cap="none">
                        <a:solidFill>
                          <a:srgbClr val="385623"/>
                        </a:solidFill>
                        <a:latin typeface="Microsoft JhengHei"/>
                        <a:ea typeface="Microsoft JhengHei"/>
                        <a:cs typeface="Microsoft JhengHei"/>
                        <a:sym typeface="Microsoft JhengHei"/>
                      </a:rPr>
                      <a:t>食品科</a:t>
                    </a:r>
                    <a:endParaRPr sz="1800" b="0" i="0" u="none" strike="noStrike" cap="none">
                      <a:solidFill>
                        <a:srgbClr val="385623"/>
                      </a:solidFill>
                      <a:latin typeface="Microsoft JhengHei"/>
                      <a:ea typeface="Microsoft JhengHei"/>
                      <a:cs typeface="Microsoft JhengHei"/>
                      <a:sym typeface="Microsoft JhengHei"/>
                    </a:endParaRPr>
                  </a:p>
                </p:txBody>
              </p:sp>
              <p:sp>
                <p:nvSpPr>
                  <p:cNvPr id="291" name="Google Shape;291;p10"/>
                  <p:cNvSpPr/>
                  <p:nvPr/>
                </p:nvSpPr>
                <p:spPr>
                  <a:xfrm>
                    <a:off x="2423244" y="6677178"/>
                    <a:ext cx="926499" cy="408623"/>
                  </a:xfrm>
                  <a:prstGeom prst="roundRect">
                    <a:avLst>
                      <a:gd name="adj" fmla="val 16667"/>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85623"/>
                      </a:buClr>
                      <a:buSzPts val="1800"/>
                      <a:buFont typeface="Microsoft JhengHei"/>
                      <a:buNone/>
                    </a:pPr>
                    <a:r>
                      <a:rPr lang="zh-TW" sz="1800" b="0" i="0" u="none" strike="noStrike" cap="none">
                        <a:solidFill>
                          <a:srgbClr val="385623"/>
                        </a:solidFill>
                        <a:latin typeface="Microsoft JhengHei"/>
                        <a:ea typeface="Microsoft JhengHei"/>
                        <a:cs typeface="Microsoft JhengHei"/>
                        <a:sym typeface="Microsoft JhengHei"/>
                      </a:rPr>
                      <a:t>烘焙科</a:t>
                    </a:r>
                    <a:endParaRPr sz="1800" b="0" i="0" u="none" strike="noStrike" cap="none">
                      <a:solidFill>
                        <a:srgbClr val="385623"/>
                      </a:solidFill>
                      <a:latin typeface="Microsoft JhengHei"/>
                      <a:ea typeface="Microsoft JhengHei"/>
                      <a:cs typeface="Microsoft JhengHei"/>
                      <a:sym typeface="Microsoft JhengHei"/>
                    </a:endParaRPr>
                  </a:p>
                </p:txBody>
              </p:sp>
              <p:sp>
                <p:nvSpPr>
                  <p:cNvPr id="292" name="Google Shape;292;p10"/>
                  <p:cNvSpPr/>
                  <p:nvPr/>
                </p:nvSpPr>
                <p:spPr>
                  <a:xfrm>
                    <a:off x="1956306" y="6185905"/>
                    <a:ext cx="1411300" cy="408623"/>
                  </a:xfrm>
                  <a:prstGeom prst="roundRect">
                    <a:avLst>
                      <a:gd name="adj" fmla="val 16667"/>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85623"/>
                      </a:buClr>
                      <a:buSzPts val="1800"/>
                      <a:buFont typeface="Microsoft JhengHei"/>
                      <a:buNone/>
                    </a:pPr>
                    <a:r>
                      <a:rPr lang="zh-TW" sz="1800" b="0" i="0" u="none" strike="noStrike" cap="none">
                        <a:solidFill>
                          <a:srgbClr val="385623"/>
                        </a:solidFill>
                        <a:latin typeface="Microsoft JhengHei"/>
                        <a:ea typeface="Microsoft JhengHei"/>
                        <a:cs typeface="Microsoft JhengHei"/>
                        <a:sym typeface="Microsoft JhengHei"/>
                      </a:rPr>
                      <a:t>食品加工科</a:t>
                    </a:r>
                    <a:endParaRPr sz="1800" b="0" i="0" u="none" strike="noStrike" cap="none">
                      <a:solidFill>
                        <a:srgbClr val="385623"/>
                      </a:solidFill>
                      <a:latin typeface="Microsoft JhengHei"/>
                      <a:ea typeface="Microsoft JhengHei"/>
                      <a:cs typeface="Microsoft JhengHei"/>
                      <a:sym typeface="Microsoft JhengHei"/>
                    </a:endParaRPr>
                  </a:p>
                </p:txBody>
              </p:sp>
            </p:grpSp>
            <p:sp>
              <p:nvSpPr>
                <p:cNvPr id="293" name="Google Shape;293;p10"/>
                <p:cNvSpPr/>
                <p:nvPr/>
              </p:nvSpPr>
              <p:spPr>
                <a:xfrm>
                  <a:off x="3870013" y="6244839"/>
                  <a:ext cx="1411300" cy="408623"/>
                </a:xfrm>
                <a:prstGeom prst="roundRect">
                  <a:avLst>
                    <a:gd name="adj" fmla="val 16667"/>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85623"/>
                    </a:buClr>
                    <a:buSzPts val="1800"/>
                    <a:buFont typeface="Microsoft JhengHei"/>
                    <a:buNone/>
                  </a:pPr>
                  <a:r>
                    <a:rPr lang="zh-TW" sz="1800" b="0" i="0" u="none" strike="noStrike" cap="none">
                      <a:solidFill>
                        <a:srgbClr val="385623"/>
                      </a:solidFill>
                      <a:latin typeface="Microsoft JhengHei"/>
                      <a:ea typeface="Microsoft JhengHei"/>
                      <a:cs typeface="Microsoft JhengHei"/>
                      <a:sym typeface="Microsoft JhengHei"/>
                    </a:rPr>
                    <a:t>水產食品科</a:t>
                  </a:r>
                  <a:endParaRPr sz="1800" b="0" i="0" u="none" strike="noStrike" cap="none">
                    <a:solidFill>
                      <a:srgbClr val="385623"/>
                    </a:solidFill>
                    <a:latin typeface="Microsoft JhengHei"/>
                    <a:ea typeface="Microsoft JhengHei"/>
                    <a:cs typeface="Microsoft JhengHei"/>
                    <a:sym typeface="Microsoft JhengHei"/>
                  </a:endParaRPr>
                </a:p>
              </p:txBody>
            </p:sp>
          </p:grpSp>
        </p:grpSp>
        <p:grpSp>
          <p:nvGrpSpPr>
            <p:cNvPr id="294" name="Google Shape;294;p10"/>
            <p:cNvGrpSpPr/>
            <p:nvPr/>
          </p:nvGrpSpPr>
          <p:grpSpPr>
            <a:xfrm>
              <a:off x="6882264" y="4383419"/>
              <a:ext cx="5133119" cy="1018264"/>
              <a:chOff x="6722965" y="4180012"/>
              <a:chExt cx="5133119" cy="1018264"/>
            </a:xfrm>
          </p:grpSpPr>
          <p:sp>
            <p:nvSpPr>
              <p:cNvPr id="295" name="Google Shape;295;p10"/>
              <p:cNvSpPr/>
              <p:nvPr/>
            </p:nvSpPr>
            <p:spPr>
              <a:xfrm>
                <a:off x="6722965" y="4814181"/>
                <a:ext cx="1088429" cy="384095"/>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85623"/>
                  </a:buClr>
                  <a:buSzPts val="1800"/>
                  <a:buFont typeface="Microsoft JhengHei"/>
                  <a:buNone/>
                </a:pPr>
                <a:r>
                  <a:rPr lang="zh-TW" sz="1800" b="1" i="0" u="none" strike="noStrike" cap="none">
                    <a:solidFill>
                      <a:srgbClr val="385623"/>
                    </a:solidFill>
                    <a:latin typeface="Microsoft JhengHei"/>
                    <a:ea typeface="Microsoft JhengHei"/>
                    <a:cs typeface="Microsoft JhengHei"/>
                    <a:sym typeface="Microsoft JhengHei"/>
                  </a:rPr>
                  <a:t>農業群</a:t>
                </a:r>
                <a:endParaRPr/>
              </a:p>
            </p:txBody>
          </p:sp>
          <p:grpSp>
            <p:nvGrpSpPr>
              <p:cNvPr id="296" name="Google Shape;296;p10"/>
              <p:cNvGrpSpPr/>
              <p:nvPr/>
            </p:nvGrpSpPr>
            <p:grpSpPr>
              <a:xfrm>
                <a:off x="7662675" y="4180012"/>
                <a:ext cx="4193409" cy="920603"/>
                <a:chOff x="3255931" y="1669980"/>
                <a:chExt cx="4193409" cy="920603"/>
              </a:xfrm>
            </p:grpSpPr>
            <p:grpSp>
              <p:nvGrpSpPr>
                <p:cNvPr id="297" name="Google Shape;297;p10"/>
                <p:cNvGrpSpPr/>
                <p:nvPr/>
              </p:nvGrpSpPr>
              <p:grpSpPr>
                <a:xfrm>
                  <a:off x="3255931" y="1669980"/>
                  <a:ext cx="4193409" cy="920603"/>
                  <a:chOff x="3225321" y="1630852"/>
                  <a:chExt cx="4193409" cy="920603"/>
                </a:xfrm>
              </p:grpSpPr>
              <p:grpSp>
                <p:nvGrpSpPr>
                  <p:cNvPr id="298" name="Google Shape;298;p10"/>
                  <p:cNvGrpSpPr/>
                  <p:nvPr/>
                </p:nvGrpSpPr>
                <p:grpSpPr>
                  <a:xfrm>
                    <a:off x="3225321" y="1630852"/>
                    <a:ext cx="4193409" cy="419283"/>
                    <a:chOff x="3118919" y="1630852"/>
                    <a:chExt cx="4193409" cy="419283"/>
                  </a:xfrm>
                </p:grpSpPr>
                <p:sp>
                  <p:nvSpPr>
                    <p:cNvPr id="299" name="Google Shape;299;p10"/>
                    <p:cNvSpPr/>
                    <p:nvPr/>
                  </p:nvSpPr>
                  <p:spPr>
                    <a:xfrm>
                      <a:off x="4521897" y="1641512"/>
                      <a:ext cx="883134" cy="408623"/>
                    </a:xfrm>
                    <a:prstGeom prst="roundRect">
                      <a:avLst>
                        <a:gd name="adj" fmla="val 16667"/>
                      </a:avLst>
                    </a:prstGeom>
                    <a:solidFill>
                      <a:schemeClr val="lt1"/>
                    </a:solidFill>
                    <a:ln>
                      <a:noFill/>
                    </a:ln>
                  </p:spPr>
                  <p:txBody>
                    <a:bodyPr spcFirstLastPara="1" wrap="square" lIns="72000" tIns="45700" rIns="72000" bIns="45700" anchor="t" anchorCtr="0">
                      <a:spAutoFit/>
                    </a:bodyPr>
                    <a:lstStyle/>
                    <a:p>
                      <a:pPr marL="0" marR="0" lvl="0" indent="0" algn="ctr" rtl="0">
                        <a:lnSpc>
                          <a:spcPct val="100000"/>
                        </a:lnSpc>
                        <a:spcBef>
                          <a:spcPts val="0"/>
                        </a:spcBef>
                        <a:spcAft>
                          <a:spcPts val="0"/>
                        </a:spcAft>
                        <a:buClr>
                          <a:srgbClr val="385623"/>
                        </a:buClr>
                        <a:buSzPts val="1800"/>
                        <a:buFont typeface="Microsoft JhengHei"/>
                        <a:buNone/>
                      </a:pPr>
                      <a:r>
                        <a:rPr lang="zh-TW" sz="1800" b="0" i="0" u="none" strike="noStrike" cap="none">
                          <a:solidFill>
                            <a:srgbClr val="385623"/>
                          </a:solidFill>
                          <a:latin typeface="Microsoft JhengHei"/>
                          <a:ea typeface="Microsoft JhengHei"/>
                          <a:cs typeface="Microsoft JhengHei"/>
                          <a:sym typeface="Microsoft JhengHei"/>
                        </a:rPr>
                        <a:t>園藝科</a:t>
                      </a:r>
                      <a:endParaRPr sz="1800" b="0" i="0" u="none" strike="noStrike" cap="none">
                        <a:solidFill>
                          <a:srgbClr val="385623"/>
                        </a:solidFill>
                        <a:latin typeface="Microsoft JhengHei"/>
                        <a:ea typeface="Microsoft JhengHei"/>
                        <a:cs typeface="Microsoft JhengHei"/>
                        <a:sym typeface="Microsoft JhengHei"/>
                      </a:endParaRPr>
                    </a:p>
                  </p:txBody>
                </p:sp>
                <p:sp>
                  <p:nvSpPr>
                    <p:cNvPr id="300" name="Google Shape;300;p10"/>
                    <p:cNvSpPr/>
                    <p:nvPr/>
                  </p:nvSpPr>
                  <p:spPr>
                    <a:xfrm>
                      <a:off x="6385828" y="1630852"/>
                      <a:ext cx="926500" cy="408623"/>
                    </a:xfrm>
                    <a:prstGeom prst="roundRect">
                      <a:avLst>
                        <a:gd name="adj" fmla="val 16667"/>
                      </a:avLst>
                    </a:prstGeom>
                    <a:solidFill>
                      <a:schemeClr val="lt1"/>
                    </a:solidFill>
                    <a:ln>
                      <a:noFill/>
                    </a:ln>
                  </p:spPr>
                  <p:txBody>
                    <a:bodyPr spcFirstLastPara="1" wrap="square" lIns="72000" tIns="45700" rIns="72000" bIns="45700" anchor="t" anchorCtr="0">
                      <a:spAutoFit/>
                    </a:bodyPr>
                    <a:lstStyle/>
                    <a:p>
                      <a:pPr marL="0" marR="0" lvl="0" indent="0" algn="ctr" rtl="0">
                        <a:lnSpc>
                          <a:spcPct val="100000"/>
                        </a:lnSpc>
                        <a:spcBef>
                          <a:spcPts val="0"/>
                        </a:spcBef>
                        <a:spcAft>
                          <a:spcPts val="0"/>
                        </a:spcAft>
                        <a:buClr>
                          <a:srgbClr val="385623"/>
                        </a:buClr>
                        <a:buSzPts val="1800"/>
                        <a:buFont typeface="Microsoft JhengHei"/>
                        <a:buNone/>
                      </a:pPr>
                      <a:r>
                        <a:rPr lang="zh-TW" sz="1800" b="0" i="0" u="none" strike="noStrike" cap="none">
                          <a:solidFill>
                            <a:srgbClr val="385623"/>
                          </a:solidFill>
                          <a:latin typeface="Microsoft JhengHei"/>
                          <a:ea typeface="Microsoft JhengHei"/>
                          <a:cs typeface="Microsoft JhengHei"/>
                          <a:sym typeface="Microsoft JhengHei"/>
                        </a:rPr>
                        <a:t>森林科</a:t>
                      </a:r>
                      <a:endParaRPr sz="1800" b="0" i="0" u="none" strike="noStrike" cap="none">
                        <a:solidFill>
                          <a:srgbClr val="385623"/>
                        </a:solidFill>
                        <a:latin typeface="Microsoft JhengHei"/>
                        <a:ea typeface="Microsoft JhengHei"/>
                        <a:cs typeface="Microsoft JhengHei"/>
                        <a:sym typeface="Microsoft JhengHei"/>
                      </a:endParaRPr>
                    </a:p>
                  </p:txBody>
                </p:sp>
                <p:sp>
                  <p:nvSpPr>
                    <p:cNvPr id="301" name="Google Shape;301;p10"/>
                    <p:cNvSpPr/>
                    <p:nvPr/>
                  </p:nvSpPr>
                  <p:spPr>
                    <a:xfrm>
                      <a:off x="5465581" y="1641512"/>
                      <a:ext cx="883134" cy="408623"/>
                    </a:xfrm>
                    <a:prstGeom prst="roundRect">
                      <a:avLst>
                        <a:gd name="adj" fmla="val 16667"/>
                      </a:avLst>
                    </a:prstGeom>
                    <a:solidFill>
                      <a:schemeClr val="lt1"/>
                    </a:solidFill>
                    <a:ln>
                      <a:noFill/>
                    </a:ln>
                  </p:spPr>
                  <p:txBody>
                    <a:bodyPr spcFirstLastPara="1" wrap="square" lIns="72000" tIns="45700" rIns="72000" bIns="45700" anchor="t" anchorCtr="0">
                      <a:spAutoFit/>
                    </a:bodyPr>
                    <a:lstStyle/>
                    <a:p>
                      <a:pPr marL="0" marR="0" lvl="0" indent="0" algn="ctr" rtl="0">
                        <a:lnSpc>
                          <a:spcPct val="100000"/>
                        </a:lnSpc>
                        <a:spcBef>
                          <a:spcPts val="0"/>
                        </a:spcBef>
                        <a:spcAft>
                          <a:spcPts val="0"/>
                        </a:spcAft>
                        <a:buClr>
                          <a:srgbClr val="385623"/>
                        </a:buClr>
                        <a:buSzPts val="1800"/>
                        <a:buFont typeface="Microsoft JhengHei"/>
                        <a:buNone/>
                      </a:pPr>
                      <a:r>
                        <a:rPr lang="zh-TW" sz="1800" b="0" i="0" u="none" strike="noStrike" cap="none">
                          <a:solidFill>
                            <a:srgbClr val="385623"/>
                          </a:solidFill>
                          <a:latin typeface="Microsoft JhengHei"/>
                          <a:ea typeface="Microsoft JhengHei"/>
                          <a:cs typeface="Microsoft JhengHei"/>
                          <a:sym typeface="Microsoft JhengHei"/>
                        </a:rPr>
                        <a:t>造園科</a:t>
                      </a:r>
                      <a:endParaRPr sz="1800" b="0" i="0" u="none" strike="noStrike" cap="none">
                        <a:solidFill>
                          <a:srgbClr val="385623"/>
                        </a:solidFill>
                        <a:latin typeface="Microsoft JhengHei"/>
                        <a:ea typeface="Microsoft JhengHei"/>
                        <a:cs typeface="Microsoft JhengHei"/>
                        <a:sym typeface="Microsoft JhengHei"/>
                      </a:endParaRPr>
                    </a:p>
                  </p:txBody>
                </p:sp>
                <p:sp>
                  <p:nvSpPr>
                    <p:cNvPr id="302" name="Google Shape;302;p10"/>
                    <p:cNvSpPr/>
                    <p:nvPr/>
                  </p:nvSpPr>
                  <p:spPr>
                    <a:xfrm>
                      <a:off x="3118919" y="1641512"/>
                      <a:ext cx="1338533" cy="408623"/>
                    </a:xfrm>
                    <a:prstGeom prst="roundRect">
                      <a:avLst>
                        <a:gd name="adj" fmla="val 16667"/>
                      </a:avLst>
                    </a:prstGeom>
                    <a:solidFill>
                      <a:schemeClr val="lt1"/>
                    </a:solidFill>
                    <a:ln>
                      <a:noFill/>
                    </a:ln>
                  </p:spPr>
                  <p:txBody>
                    <a:bodyPr spcFirstLastPara="1" wrap="square" lIns="72000" tIns="45700" rIns="72000" bIns="45700" anchor="t" anchorCtr="0">
                      <a:spAutoFit/>
                    </a:bodyPr>
                    <a:lstStyle/>
                    <a:p>
                      <a:pPr marL="0" marR="0" lvl="0" indent="0" algn="ctr" rtl="0">
                        <a:lnSpc>
                          <a:spcPct val="100000"/>
                        </a:lnSpc>
                        <a:spcBef>
                          <a:spcPts val="0"/>
                        </a:spcBef>
                        <a:spcAft>
                          <a:spcPts val="0"/>
                        </a:spcAft>
                        <a:buClr>
                          <a:srgbClr val="385623"/>
                        </a:buClr>
                        <a:buSzPts val="1800"/>
                        <a:buFont typeface="Microsoft JhengHei"/>
                        <a:buNone/>
                      </a:pPr>
                      <a:r>
                        <a:rPr lang="zh-TW" sz="1800" b="0" i="0" u="none" strike="noStrike" cap="none">
                          <a:solidFill>
                            <a:srgbClr val="385623"/>
                          </a:solidFill>
                          <a:latin typeface="Microsoft JhengHei"/>
                          <a:ea typeface="Microsoft JhengHei"/>
                          <a:cs typeface="Microsoft JhengHei"/>
                          <a:sym typeface="Microsoft JhengHei"/>
                        </a:rPr>
                        <a:t>農場經營科</a:t>
                      </a:r>
                      <a:endParaRPr sz="1800" b="0" i="0" u="none" strike="noStrike" cap="none">
                        <a:solidFill>
                          <a:srgbClr val="385623"/>
                        </a:solidFill>
                        <a:latin typeface="Microsoft JhengHei"/>
                        <a:ea typeface="Microsoft JhengHei"/>
                        <a:cs typeface="Microsoft JhengHei"/>
                        <a:sym typeface="Microsoft JhengHei"/>
                      </a:endParaRPr>
                    </a:p>
                  </p:txBody>
                </p:sp>
              </p:grpSp>
              <p:sp>
                <p:nvSpPr>
                  <p:cNvPr id="303" name="Google Shape;303;p10"/>
                  <p:cNvSpPr/>
                  <p:nvPr/>
                </p:nvSpPr>
                <p:spPr>
                  <a:xfrm>
                    <a:off x="4698397" y="2142832"/>
                    <a:ext cx="1829887" cy="408623"/>
                  </a:xfrm>
                  <a:prstGeom prst="roundRect">
                    <a:avLst>
                      <a:gd name="adj" fmla="val 16667"/>
                    </a:avLst>
                  </a:prstGeom>
                  <a:solidFill>
                    <a:schemeClr val="lt1"/>
                  </a:solidFill>
                  <a:ln>
                    <a:noFill/>
                  </a:ln>
                </p:spPr>
                <p:txBody>
                  <a:bodyPr spcFirstLastPara="1" wrap="square" lIns="72000" tIns="45700" rIns="72000" bIns="45700" anchor="t" anchorCtr="0">
                    <a:spAutoFit/>
                  </a:bodyPr>
                  <a:lstStyle/>
                  <a:p>
                    <a:pPr marL="0" marR="0" lvl="0" indent="0" algn="ctr" rtl="0">
                      <a:lnSpc>
                        <a:spcPct val="100000"/>
                      </a:lnSpc>
                      <a:spcBef>
                        <a:spcPts val="0"/>
                      </a:spcBef>
                      <a:spcAft>
                        <a:spcPts val="0"/>
                      </a:spcAft>
                      <a:buClr>
                        <a:srgbClr val="385623"/>
                      </a:buClr>
                      <a:buSzPts val="1800"/>
                      <a:buFont typeface="Microsoft JhengHei"/>
                      <a:buNone/>
                    </a:pPr>
                    <a:r>
                      <a:rPr lang="zh-TW" sz="1800" b="0" i="0" u="none" strike="noStrike" cap="none">
                        <a:solidFill>
                          <a:srgbClr val="385623"/>
                        </a:solidFill>
                        <a:latin typeface="Microsoft JhengHei"/>
                        <a:ea typeface="Microsoft JhengHei"/>
                        <a:cs typeface="Microsoft JhengHei"/>
                        <a:sym typeface="Microsoft JhengHei"/>
                      </a:rPr>
                      <a:t>野生動物保育科</a:t>
                    </a:r>
                    <a:endParaRPr sz="1800" b="0" i="0" u="none" strike="noStrike" cap="none">
                      <a:solidFill>
                        <a:srgbClr val="385623"/>
                      </a:solidFill>
                      <a:latin typeface="Microsoft JhengHei"/>
                      <a:ea typeface="Microsoft JhengHei"/>
                      <a:cs typeface="Microsoft JhengHei"/>
                      <a:sym typeface="Microsoft JhengHei"/>
                    </a:endParaRPr>
                  </a:p>
                </p:txBody>
              </p:sp>
            </p:grpSp>
            <p:sp>
              <p:nvSpPr>
                <p:cNvPr id="304" name="Google Shape;304;p10"/>
                <p:cNvSpPr/>
                <p:nvPr/>
              </p:nvSpPr>
              <p:spPr>
                <a:xfrm>
                  <a:off x="3298789" y="2168030"/>
                  <a:ext cx="1365076" cy="408623"/>
                </a:xfrm>
                <a:prstGeom prst="roundRect">
                  <a:avLst>
                    <a:gd name="adj" fmla="val 16667"/>
                  </a:avLst>
                </a:prstGeom>
                <a:solidFill>
                  <a:schemeClr val="lt1"/>
                </a:solidFill>
                <a:ln>
                  <a:noFill/>
                </a:ln>
              </p:spPr>
              <p:txBody>
                <a:bodyPr spcFirstLastPara="1" wrap="square" lIns="72000" tIns="45700" rIns="72000" bIns="45700" anchor="t" anchorCtr="0">
                  <a:spAutoFit/>
                </a:bodyPr>
                <a:lstStyle/>
                <a:p>
                  <a:pPr marL="0" marR="0" lvl="0" indent="0" algn="ctr" rtl="0">
                    <a:lnSpc>
                      <a:spcPct val="100000"/>
                    </a:lnSpc>
                    <a:spcBef>
                      <a:spcPts val="0"/>
                    </a:spcBef>
                    <a:spcAft>
                      <a:spcPts val="0"/>
                    </a:spcAft>
                    <a:buClr>
                      <a:srgbClr val="385623"/>
                    </a:buClr>
                    <a:buSzPts val="1800"/>
                    <a:buFont typeface="Microsoft JhengHei"/>
                    <a:buNone/>
                  </a:pPr>
                  <a:r>
                    <a:rPr lang="zh-TW" sz="1800" b="0" i="0" u="none" strike="noStrike" cap="none">
                      <a:solidFill>
                        <a:srgbClr val="385623"/>
                      </a:solidFill>
                      <a:latin typeface="Microsoft JhengHei"/>
                      <a:ea typeface="Microsoft JhengHei"/>
                      <a:cs typeface="Microsoft JhengHei"/>
                      <a:sym typeface="Microsoft JhengHei"/>
                    </a:rPr>
                    <a:t>畜產保健科</a:t>
                  </a:r>
                  <a:endParaRPr sz="1800" b="0" i="0" u="none" strike="noStrike" cap="none">
                    <a:solidFill>
                      <a:srgbClr val="385623"/>
                    </a:solidFill>
                    <a:latin typeface="Microsoft JhengHei"/>
                    <a:ea typeface="Microsoft JhengHei"/>
                    <a:cs typeface="Microsoft JhengHei"/>
                    <a:sym typeface="Microsoft JhengHei"/>
                  </a:endParaRPr>
                </a:p>
              </p:txBody>
            </p:sp>
          </p:grpSp>
        </p:grpSp>
        <p:pic>
          <p:nvPicPr>
            <p:cNvPr id="305" name="Google Shape;305;p10" descr="農夫"/>
            <p:cNvPicPr preferRelativeResize="0"/>
            <p:nvPr/>
          </p:nvPicPr>
          <p:blipFill rotWithShape="1">
            <a:blip r:embed="rId10">
              <a:alphaModFix/>
            </a:blip>
            <a:srcRect/>
            <a:stretch/>
          </p:blipFill>
          <p:spPr>
            <a:xfrm>
              <a:off x="7049447" y="4374050"/>
              <a:ext cx="785735" cy="753867"/>
            </a:xfrm>
            <a:prstGeom prst="rect">
              <a:avLst/>
            </a:prstGeom>
            <a:noFill/>
            <a:ln>
              <a:noFill/>
            </a:ln>
          </p:spPr>
        </p:pic>
        <p:pic>
          <p:nvPicPr>
            <p:cNvPr id="306" name="Google Shape;306;p10" descr="主廚"/>
            <p:cNvPicPr preferRelativeResize="0"/>
            <p:nvPr/>
          </p:nvPicPr>
          <p:blipFill rotWithShape="1">
            <a:blip r:embed="rId11">
              <a:alphaModFix/>
            </a:blip>
            <a:srcRect/>
            <a:stretch/>
          </p:blipFill>
          <p:spPr>
            <a:xfrm>
              <a:off x="7821994" y="5529115"/>
              <a:ext cx="758572" cy="727806"/>
            </a:xfrm>
            <a:prstGeom prst="rect">
              <a:avLst/>
            </a:prstGeom>
            <a:noFill/>
            <a:ln>
              <a:noFill/>
            </a:ln>
          </p:spPr>
        </p:pic>
      </p:grpSp>
      <p:sp>
        <p:nvSpPr>
          <p:cNvPr id="307" name="Google Shape;307;p10"/>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ltLang="zh-TW"/>
              <a:t>5</a:t>
            </a:fld>
            <a:endParaRPr/>
          </a:p>
        </p:txBody>
      </p:sp>
    </p:spTree>
  </p:cSld>
  <p:clrMapOvr>
    <a:masterClrMapping/>
  </p:clrMapOvr>
  <p:transition spd="med">
    <p:wipe dir="d"/>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018"/>
        <p:cNvGrpSpPr/>
        <p:nvPr/>
      </p:nvGrpSpPr>
      <p:grpSpPr>
        <a:xfrm>
          <a:off x="0" y="0"/>
          <a:ext cx="0" cy="0"/>
          <a:chOff x="0" y="0"/>
          <a:chExt cx="0" cy="0"/>
        </a:xfrm>
      </p:grpSpPr>
      <p:sp>
        <p:nvSpPr>
          <p:cNvPr id="1019" name="Google Shape;1019;p55"/>
          <p:cNvSpPr txBox="1">
            <a:spLocks noGrp="1"/>
          </p:cNvSpPr>
          <p:nvPr>
            <p:ph type="title"/>
          </p:nvPr>
        </p:nvSpPr>
        <p:spPr>
          <a:xfrm>
            <a:off x="1066800" y="326136"/>
            <a:ext cx="10058400" cy="1088136"/>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Microsoft JhengHei"/>
              <a:buNone/>
            </a:pPr>
            <a:r>
              <a:rPr lang="zh-TW">
                <a:latin typeface="Microsoft JhengHei"/>
                <a:ea typeface="Microsoft JhengHei"/>
                <a:cs typeface="Microsoft JhengHei"/>
                <a:sym typeface="Microsoft JhengHei"/>
              </a:rPr>
              <a:t>臺北市115學年度</a:t>
            </a:r>
            <a:r>
              <a:rPr lang="zh-TW">
                <a:solidFill>
                  <a:srgbClr val="FF0000"/>
                </a:solidFill>
                <a:latin typeface="Microsoft JhengHei"/>
                <a:ea typeface="Microsoft JhengHei"/>
                <a:cs typeface="Microsoft JhengHei"/>
                <a:sym typeface="Microsoft JhengHei"/>
              </a:rPr>
              <a:t>第二類</a:t>
            </a:r>
            <a:r>
              <a:rPr lang="zh-TW">
                <a:latin typeface="Microsoft JhengHei"/>
                <a:ea typeface="Microsoft JhengHei"/>
                <a:cs typeface="Microsoft JhengHei"/>
                <a:sym typeface="Microsoft JhengHei"/>
              </a:rPr>
              <a:t>優免學校</a:t>
            </a:r>
            <a:endParaRPr/>
          </a:p>
        </p:txBody>
      </p:sp>
      <p:grpSp>
        <p:nvGrpSpPr>
          <p:cNvPr id="1020" name="Google Shape;1020;p55"/>
          <p:cNvGrpSpPr/>
          <p:nvPr/>
        </p:nvGrpSpPr>
        <p:grpSpPr>
          <a:xfrm>
            <a:off x="968298" y="1441476"/>
            <a:ext cx="10255403" cy="4956502"/>
            <a:chOff x="50" y="27204"/>
            <a:chExt cx="10255403" cy="4956502"/>
          </a:xfrm>
        </p:grpSpPr>
        <p:sp>
          <p:nvSpPr>
            <p:cNvPr id="1021" name="Google Shape;1021;p55"/>
            <p:cNvSpPr/>
            <p:nvPr/>
          </p:nvSpPr>
          <p:spPr>
            <a:xfrm>
              <a:off x="50" y="27204"/>
              <a:ext cx="4792244" cy="1238400"/>
            </a:xfrm>
            <a:prstGeom prst="rect">
              <a:avLst/>
            </a:prstGeom>
            <a:solidFill>
              <a:srgbClr val="19ACE4"/>
            </a:solidFill>
            <a:ln w="12700" cap="flat" cmpd="sng">
              <a:solidFill>
                <a:srgbClr val="19ACE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55"/>
            <p:cNvSpPr txBox="1"/>
            <p:nvPr/>
          </p:nvSpPr>
          <p:spPr>
            <a:xfrm>
              <a:off x="50" y="27204"/>
              <a:ext cx="4792244" cy="1238400"/>
            </a:xfrm>
            <a:prstGeom prst="rect">
              <a:avLst/>
            </a:prstGeom>
            <a:noFill/>
            <a:ln>
              <a:noFill/>
            </a:ln>
          </p:spPr>
          <p:txBody>
            <a:bodyPr spcFirstLastPara="1" wrap="square" lIns="199125" tIns="113775" rIns="199125" bIns="113775" anchor="ctr" anchorCtr="0">
              <a:noAutofit/>
            </a:bodyPr>
            <a:lstStyle/>
            <a:p>
              <a:pPr marL="0" marR="0" lvl="0" indent="0" algn="ctr" rtl="0">
                <a:lnSpc>
                  <a:spcPct val="90000"/>
                </a:lnSpc>
                <a:spcBef>
                  <a:spcPts val="0"/>
                </a:spcBef>
                <a:spcAft>
                  <a:spcPts val="0"/>
                </a:spcAft>
                <a:buClr>
                  <a:schemeClr val="lt1"/>
                </a:buClr>
                <a:buSzPts val="2800"/>
                <a:buFont typeface="Microsoft JhengHei"/>
                <a:buNone/>
              </a:pPr>
              <a:r>
                <a:rPr lang="zh-TW" sz="2800" b="1">
                  <a:solidFill>
                    <a:schemeClr val="lt1"/>
                  </a:solidFill>
                  <a:latin typeface="Microsoft JhengHei"/>
                  <a:ea typeface="Microsoft JhengHei"/>
                  <a:cs typeface="Microsoft JhengHei"/>
                  <a:sym typeface="Microsoft JhengHei"/>
                </a:rPr>
                <a:t>私立學校</a:t>
              </a:r>
              <a:endParaRPr sz="1300">
                <a:solidFill>
                  <a:schemeClr val="lt1"/>
                </a:solidFill>
                <a:latin typeface="Microsoft JhengHei"/>
                <a:ea typeface="Microsoft JhengHei"/>
                <a:cs typeface="Microsoft JhengHei"/>
                <a:sym typeface="Microsoft JhengHei"/>
              </a:endParaRPr>
            </a:p>
          </p:txBody>
        </p:sp>
        <p:sp>
          <p:nvSpPr>
            <p:cNvPr id="1023" name="Google Shape;1023;p55"/>
            <p:cNvSpPr/>
            <p:nvPr/>
          </p:nvSpPr>
          <p:spPr>
            <a:xfrm>
              <a:off x="50" y="1265604"/>
              <a:ext cx="4792244" cy="3718102"/>
            </a:xfrm>
            <a:prstGeom prst="rect">
              <a:avLst/>
            </a:prstGeom>
            <a:solidFill>
              <a:srgbClr val="CBE2F5">
                <a:alpha val="89803"/>
              </a:srgbClr>
            </a:solidFill>
            <a:ln w="12700" cap="flat" cmpd="sng">
              <a:solidFill>
                <a:srgbClr val="CBE2F5">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55"/>
            <p:cNvSpPr txBox="1"/>
            <p:nvPr/>
          </p:nvSpPr>
          <p:spPr>
            <a:xfrm>
              <a:off x="50" y="1265604"/>
              <a:ext cx="4792244" cy="3718102"/>
            </a:xfrm>
            <a:prstGeom prst="rect">
              <a:avLst/>
            </a:prstGeom>
            <a:noFill/>
            <a:ln>
              <a:noFill/>
            </a:ln>
          </p:spPr>
          <p:txBody>
            <a:bodyPr spcFirstLastPara="1" wrap="square" lIns="149350" tIns="149350" rIns="199125" bIns="224025" anchor="t" anchorCtr="0">
              <a:noAutofit/>
            </a:bodyPr>
            <a:lstStyle/>
            <a:p>
              <a:pPr marL="285750" marR="0" lvl="1" indent="-285750" algn="l" rtl="0">
                <a:lnSpc>
                  <a:spcPct val="90000"/>
                </a:lnSpc>
                <a:spcBef>
                  <a:spcPts val="0"/>
                </a:spcBef>
                <a:spcAft>
                  <a:spcPts val="0"/>
                </a:spcAft>
                <a:buClr>
                  <a:schemeClr val="dk1"/>
                </a:buClr>
                <a:buSzPts val="2800"/>
                <a:buFont typeface="Microsoft JhengHei"/>
                <a:buNone/>
              </a:pPr>
              <a:r>
                <a:rPr lang="zh-TW" sz="2800" b="0" i="0" u="none" strike="noStrike" cap="none">
                  <a:solidFill>
                    <a:schemeClr val="dk1"/>
                  </a:solidFill>
                  <a:latin typeface="Microsoft JhengHei"/>
                  <a:ea typeface="Microsoft JhengHei"/>
                  <a:cs typeface="Microsoft JhengHei"/>
                  <a:sym typeface="Microsoft JhengHei"/>
                </a:rPr>
                <a:t>   金甌女中、大同高中</a:t>
              </a:r>
              <a:br>
                <a:rPr lang="zh-TW" sz="2800" b="0" i="0" u="none" strike="noStrike" cap="none">
                  <a:solidFill>
                    <a:schemeClr val="dk1"/>
                  </a:solidFill>
                  <a:latin typeface="Microsoft JhengHei"/>
                  <a:ea typeface="Microsoft JhengHei"/>
                  <a:cs typeface="Microsoft JhengHei"/>
                  <a:sym typeface="Microsoft JhengHei"/>
                </a:rPr>
              </a:br>
              <a:r>
                <a:rPr lang="zh-TW" sz="2800" b="0" i="0" u="none" strike="noStrike" cap="none">
                  <a:solidFill>
                    <a:schemeClr val="dk1"/>
                  </a:solidFill>
                  <a:latin typeface="Microsoft JhengHei"/>
                  <a:ea typeface="Microsoft JhengHei"/>
                  <a:cs typeface="Microsoft JhengHei"/>
                  <a:sym typeface="Microsoft JhengHei"/>
                </a:rPr>
                <a:t>靜修高中、達人高中</a:t>
              </a:r>
              <a:br>
                <a:rPr lang="zh-TW" sz="2800" b="0" i="0" u="none" strike="noStrike" cap="none">
                  <a:solidFill>
                    <a:schemeClr val="dk1"/>
                  </a:solidFill>
                  <a:latin typeface="Microsoft JhengHei"/>
                  <a:ea typeface="Microsoft JhengHei"/>
                  <a:cs typeface="Microsoft JhengHei"/>
                  <a:sym typeface="Microsoft JhengHei"/>
                </a:rPr>
              </a:br>
              <a:r>
                <a:rPr lang="zh-TW" sz="2800" b="0" i="0" u="none" strike="noStrike" cap="none">
                  <a:solidFill>
                    <a:schemeClr val="dk1"/>
                  </a:solidFill>
                  <a:latin typeface="Microsoft JhengHei"/>
                  <a:ea typeface="Microsoft JhengHei"/>
                  <a:cs typeface="Microsoft JhengHei"/>
                  <a:sym typeface="Microsoft JhengHei"/>
                </a:rPr>
                <a:t>衛理女中、華興中學</a:t>
              </a:r>
              <a:br>
                <a:rPr lang="zh-TW" sz="2800" b="0" i="0" u="none" strike="noStrike" cap="none">
                  <a:solidFill>
                    <a:schemeClr val="dk1"/>
                  </a:solidFill>
                  <a:latin typeface="Microsoft JhengHei"/>
                  <a:ea typeface="Microsoft JhengHei"/>
                  <a:cs typeface="Microsoft JhengHei"/>
                  <a:sym typeface="Microsoft JhengHei"/>
                </a:rPr>
              </a:br>
              <a:r>
                <a:rPr lang="zh-TW" sz="2800" b="0" i="0" u="none" strike="noStrike" cap="none">
                  <a:solidFill>
                    <a:srgbClr val="333333"/>
                  </a:solidFill>
                  <a:latin typeface="Microsoft JhengHei"/>
                  <a:ea typeface="Microsoft JhengHei"/>
                  <a:cs typeface="Microsoft JhengHei"/>
                  <a:sym typeface="Microsoft JhengHei"/>
                </a:rPr>
                <a:t>景文高中、泰北高中</a:t>
              </a:r>
              <a:br>
                <a:rPr lang="zh-TW" sz="2800" b="0" i="0" u="none" strike="noStrike" cap="none">
                  <a:solidFill>
                    <a:srgbClr val="333333"/>
                  </a:solidFill>
                  <a:latin typeface="Microsoft JhengHei"/>
                  <a:ea typeface="Microsoft JhengHei"/>
                  <a:cs typeface="Microsoft JhengHei"/>
                  <a:sym typeface="Microsoft JhengHei"/>
                </a:rPr>
              </a:br>
              <a:r>
                <a:rPr lang="zh-TW" sz="2800" b="0" i="0" u="none" strike="noStrike" cap="none">
                  <a:solidFill>
                    <a:srgbClr val="333333"/>
                  </a:solidFill>
                  <a:latin typeface="Microsoft JhengHei"/>
                  <a:ea typeface="Microsoft JhengHei"/>
                  <a:cs typeface="Microsoft JhengHei"/>
                  <a:sym typeface="Microsoft JhengHei"/>
                </a:rPr>
                <a:t>幼華高中、協和祐德高中育達高中、新民高中</a:t>
              </a:r>
              <a:endParaRPr sz="2800" b="0" i="0" u="none" strike="noStrike" cap="none">
                <a:solidFill>
                  <a:schemeClr val="dk1"/>
                </a:solidFill>
                <a:latin typeface="Microsoft JhengHei"/>
                <a:ea typeface="Microsoft JhengHei"/>
                <a:cs typeface="Microsoft JhengHei"/>
                <a:sym typeface="Microsoft JhengHei"/>
              </a:endParaRPr>
            </a:p>
          </p:txBody>
        </p:sp>
        <p:sp>
          <p:nvSpPr>
            <p:cNvPr id="1025" name="Google Shape;1025;p55"/>
            <p:cNvSpPr/>
            <p:nvPr/>
          </p:nvSpPr>
          <p:spPr>
            <a:xfrm>
              <a:off x="5463209" y="27204"/>
              <a:ext cx="4792244" cy="1238400"/>
            </a:xfrm>
            <a:prstGeom prst="rect">
              <a:avLst/>
            </a:prstGeom>
            <a:solidFill>
              <a:srgbClr val="19ACE4"/>
            </a:solidFill>
            <a:ln w="12700" cap="flat" cmpd="sng">
              <a:solidFill>
                <a:srgbClr val="19ACE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55"/>
            <p:cNvSpPr txBox="1"/>
            <p:nvPr/>
          </p:nvSpPr>
          <p:spPr>
            <a:xfrm>
              <a:off x="5463209" y="27204"/>
              <a:ext cx="4792244" cy="1238400"/>
            </a:xfrm>
            <a:prstGeom prst="rect">
              <a:avLst/>
            </a:prstGeom>
            <a:noFill/>
            <a:ln>
              <a:noFill/>
            </a:ln>
          </p:spPr>
          <p:txBody>
            <a:bodyPr spcFirstLastPara="1" wrap="square" lIns="199125" tIns="113775" rIns="199125" bIns="113775" anchor="ctr" anchorCtr="0">
              <a:noAutofit/>
            </a:bodyPr>
            <a:lstStyle/>
            <a:p>
              <a:pPr marL="0" marR="0" lvl="0" indent="0" algn="ctr" rtl="0">
                <a:lnSpc>
                  <a:spcPct val="90000"/>
                </a:lnSpc>
                <a:spcBef>
                  <a:spcPts val="0"/>
                </a:spcBef>
                <a:spcAft>
                  <a:spcPts val="0"/>
                </a:spcAft>
                <a:buClr>
                  <a:schemeClr val="lt1"/>
                </a:buClr>
                <a:buSzPts val="2800"/>
                <a:buFont typeface="Trebuchet MS"/>
                <a:buNone/>
              </a:pPr>
              <a:r>
                <a:rPr lang="zh-TW" sz="2800" b="1">
                  <a:solidFill>
                    <a:schemeClr val="lt1"/>
                  </a:solidFill>
                  <a:latin typeface="Trebuchet MS"/>
                  <a:ea typeface="Trebuchet MS"/>
                  <a:cs typeface="Trebuchet MS"/>
                  <a:sym typeface="Trebuchet MS"/>
                </a:rPr>
                <a:t>公立進修部</a:t>
              </a:r>
              <a:endParaRPr/>
            </a:p>
          </p:txBody>
        </p:sp>
        <p:sp>
          <p:nvSpPr>
            <p:cNvPr id="1027" name="Google Shape;1027;p55"/>
            <p:cNvSpPr/>
            <p:nvPr/>
          </p:nvSpPr>
          <p:spPr>
            <a:xfrm>
              <a:off x="5463209" y="1265604"/>
              <a:ext cx="4792244" cy="3718102"/>
            </a:xfrm>
            <a:prstGeom prst="rect">
              <a:avLst/>
            </a:prstGeom>
            <a:solidFill>
              <a:srgbClr val="CBE2F5">
                <a:alpha val="89803"/>
              </a:srgbClr>
            </a:solidFill>
            <a:ln w="12700" cap="flat" cmpd="sng">
              <a:solidFill>
                <a:srgbClr val="CBE2F5">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55"/>
            <p:cNvSpPr txBox="1"/>
            <p:nvPr/>
          </p:nvSpPr>
          <p:spPr>
            <a:xfrm>
              <a:off x="5463209" y="1265604"/>
              <a:ext cx="4792244" cy="3718102"/>
            </a:xfrm>
            <a:prstGeom prst="rect">
              <a:avLst/>
            </a:prstGeom>
            <a:noFill/>
            <a:ln>
              <a:noFill/>
            </a:ln>
          </p:spPr>
          <p:txBody>
            <a:bodyPr spcFirstLastPara="1" wrap="square" lIns="149350" tIns="149350" rIns="199125" bIns="224025" anchor="t" anchorCtr="0">
              <a:noAutofit/>
            </a:bodyPr>
            <a:lstStyle/>
            <a:p>
              <a:pPr marL="285750" marR="0" lvl="1" indent="-285750" algn="l" rtl="0">
                <a:lnSpc>
                  <a:spcPct val="90000"/>
                </a:lnSpc>
                <a:spcBef>
                  <a:spcPts val="0"/>
                </a:spcBef>
                <a:spcAft>
                  <a:spcPts val="0"/>
                </a:spcAft>
                <a:buClr>
                  <a:schemeClr val="dk1"/>
                </a:buClr>
                <a:buSzPts val="2800"/>
                <a:buFont typeface="Microsoft JhengHei"/>
                <a:buNone/>
              </a:pPr>
              <a:r>
                <a:rPr lang="zh-TW" sz="2800" b="0" i="0" u="none" strike="noStrike" cap="none">
                  <a:solidFill>
                    <a:schemeClr val="dk1"/>
                  </a:solidFill>
                  <a:latin typeface="Microsoft JhengHei"/>
                  <a:ea typeface="Microsoft JhengHei"/>
                  <a:cs typeface="Microsoft JhengHei"/>
                  <a:sym typeface="Microsoft JhengHei"/>
                </a:rPr>
                <a:t>大安高工、士林高商</a:t>
              </a:r>
              <a:endParaRPr sz="2800" b="0" i="0" u="none" strike="noStrike" cap="none">
                <a:solidFill>
                  <a:schemeClr val="dk1"/>
                </a:solidFill>
                <a:latin typeface="Trebuchet MS"/>
                <a:ea typeface="Trebuchet MS"/>
                <a:cs typeface="Trebuchet MS"/>
                <a:sym typeface="Trebuchet MS"/>
              </a:endParaRPr>
            </a:p>
          </p:txBody>
        </p:sp>
      </p:grpSp>
      <p:sp>
        <p:nvSpPr>
          <p:cNvPr id="1029" name="Google Shape;1029;p55"/>
          <p:cNvSpPr/>
          <p:nvPr/>
        </p:nvSpPr>
        <p:spPr>
          <a:xfrm>
            <a:off x="8076948" y="6204393"/>
            <a:ext cx="3237676" cy="461664"/>
          </a:xfrm>
          <a:prstGeom prst="rect">
            <a:avLst/>
          </a:prstGeom>
          <a:solidFill>
            <a:schemeClr val="lt1"/>
          </a:solidFill>
          <a:ln w="57150" cap="flat" cmpd="sng">
            <a:solidFill>
              <a:srgbClr val="00B05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2400">
                <a:solidFill>
                  <a:srgbClr val="318B71"/>
                </a:solidFill>
                <a:latin typeface="Microsoft JhengHei"/>
                <a:ea typeface="Microsoft JhengHei"/>
                <a:cs typeface="Microsoft JhengHei"/>
                <a:sym typeface="Microsoft JhengHei"/>
              </a:rPr>
              <a:t>詳細內容以簡章為準</a:t>
            </a:r>
            <a:endParaRPr/>
          </a:p>
        </p:txBody>
      </p:sp>
      <p:sp>
        <p:nvSpPr>
          <p:cNvPr id="1030" name="Google Shape;1030;p55"/>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ltLang="zh-TW"/>
              <a:t>50</a:t>
            </a:fld>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035"/>
        <p:cNvGrpSpPr/>
        <p:nvPr/>
      </p:nvGrpSpPr>
      <p:grpSpPr>
        <a:xfrm>
          <a:off x="0" y="0"/>
          <a:ext cx="0" cy="0"/>
          <a:chOff x="0" y="0"/>
          <a:chExt cx="0" cy="0"/>
        </a:xfrm>
      </p:grpSpPr>
      <p:sp>
        <p:nvSpPr>
          <p:cNvPr id="1036" name="Google Shape;1036;p56"/>
          <p:cNvSpPr txBox="1">
            <a:spLocks noGrp="1"/>
          </p:cNvSpPr>
          <p:nvPr>
            <p:ph type="title"/>
          </p:nvPr>
        </p:nvSpPr>
        <p:spPr>
          <a:xfrm>
            <a:off x="1058274" y="322586"/>
            <a:ext cx="10574284" cy="1124249"/>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Microsoft JhengHei"/>
              <a:buNone/>
            </a:pPr>
            <a:r>
              <a:rPr lang="zh-TW">
                <a:latin typeface="Microsoft JhengHei"/>
                <a:ea typeface="Microsoft JhengHei"/>
                <a:cs typeface="Microsoft JhengHei"/>
                <a:sym typeface="Microsoft JhengHei"/>
              </a:rPr>
              <a:t>臺北市115學年度</a:t>
            </a:r>
            <a:r>
              <a:rPr lang="zh-TW">
                <a:solidFill>
                  <a:srgbClr val="FF0000"/>
                </a:solidFill>
                <a:latin typeface="Microsoft JhengHei"/>
                <a:ea typeface="Microsoft JhengHei"/>
                <a:cs typeface="Microsoft JhengHei"/>
                <a:sym typeface="Microsoft JhengHei"/>
              </a:rPr>
              <a:t>第二類優免</a:t>
            </a:r>
            <a:r>
              <a:rPr lang="zh-TW">
                <a:latin typeface="Microsoft JhengHei"/>
                <a:ea typeface="Microsoft JhengHei"/>
                <a:cs typeface="Microsoft JhengHei"/>
                <a:sym typeface="Microsoft JhengHei"/>
              </a:rPr>
              <a:t>辦理方式</a:t>
            </a:r>
            <a:endParaRPr/>
          </a:p>
        </p:txBody>
      </p:sp>
      <p:sp>
        <p:nvSpPr>
          <p:cNvPr id="1037" name="Google Shape;1037;p56"/>
          <p:cNvSpPr txBox="1"/>
          <p:nvPr/>
        </p:nvSpPr>
        <p:spPr>
          <a:xfrm>
            <a:off x="1954270" y="1761082"/>
            <a:ext cx="8782292" cy="3834896"/>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chemeClr val="dk1"/>
              </a:buClr>
              <a:buSzPts val="3200"/>
              <a:buFont typeface="Noto Sans Symbols"/>
              <a:buChar char="●"/>
            </a:pPr>
            <a:r>
              <a:rPr lang="zh-TW" sz="3200" b="1">
                <a:solidFill>
                  <a:schemeClr val="dk1"/>
                </a:solidFill>
                <a:latin typeface="Microsoft JhengHei"/>
                <a:ea typeface="Microsoft JhengHei"/>
                <a:cs typeface="Microsoft JhengHei"/>
                <a:sym typeface="Microsoft JhengHei"/>
              </a:rPr>
              <a:t>志願選擇</a:t>
            </a:r>
            <a:r>
              <a:rPr lang="zh-TW" sz="3200">
                <a:solidFill>
                  <a:schemeClr val="dk1"/>
                </a:solidFill>
                <a:latin typeface="Microsoft JhengHei"/>
                <a:ea typeface="Microsoft JhengHei"/>
                <a:cs typeface="Microsoft JhengHei"/>
                <a:sym typeface="Microsoft JhengHei"/>
              </a:rPr>
              <a:t>：</a:t>
            </a:r>
            <a:endParaRPr sz="3200">
              <a:solidFill>
                <a:schemeClr val="dk1"/>
              </a:solidFill>
              <a:latin typeface="Microsoft JhengHei"/>
              <a:ea typeface="Microsoft JhengHei"/>
              <a:cs typeface="Microsoft JhengHei"/>
              <a:sym typeface="Microsoft JhengHei"/>
            </a:endParaRPr>
          </a:p>
          <a:p>
            <a:pPr marL="742950" marR="0" lvl="1" indent="-285750" algn="l" rtl="0">
              <a:spcBef>
                <a:spcPts val="640"/>
              </a:spcBef>
              <a:spcAft>
                <a:spcPts val="0"/>
              </a:spcAft>
              <a:buClr>
                <a:schemeClr val="dk1"/>
              </a:buClr>
              <a:buSzPts val="3200"/>
              <a:buFont typeface="Arial"/>
              <a:buChar char="–"/>
            </a:pPr>
            <a:r>
              <a:rPr lang="zh-TW" sz="3200" b="0" i="0" u="none" strike="noStrike" cap="none">
                <a:solidFill>
                  <a:schemeClr val="dk1"/>
                </a:solidFill>
                <a:latin typeface="Microsoft JhengHei"/>
                <a:ea typeface="Microsoft JhengHei"/>
                <a:cs typeface="Microsoft JhengHei"/>
                <a:sym typeface="Microsoft JhengHei"/>
              </a:rPr>
              <a:t>本市國中學生擇定一所高級中等學校報名。</a:t>
            </a:r>
            <a:endParaRPr/>
          </a:p>
          <a:p>
            <a:pPr marL="457200" marR="0" lvl="0" indent="-457200" algn="l" rtl="0">
              <a:spcBef>
                <a:spcPts val="0"/>
              </a:spcBef>
              <a:spcAft>
                <a:spcPts val="0"/>
              </a:spcAft>
              <a:buClr>
                <a:schemeClr val="dk1"/>
              </a:buClr>
              <a:buSzPts val="3200"/>
              <a:buFont typeface="Noto Sans Symbols"/>
              <a:buChar char="●"/>
            </a:pPr>
            <a:r>
              <a:rPr lang="zh-TW" sz="3200" b="1">
                <a:solidFill>
                  <a:schemeClr val="dk1"/>
                </a:solidFill>
                <a:latin typeface="Microsoft JhengHei"/>
                <a:ea typeface="Microsoft JhengHei"/>
                <a:cs typeface="Microsoft JhengHei"/>
                <a:sym typeface="Microsoft JhengHei"/>
              </a:rPr>
              <a:t>第二類優免超額時之比序</a:t>
            </a:r>
            <a:r>
              <a:rPr lang="zh-TW" sz="3200">
                <a:solidFill>
                  <a:schemeClr val="dk1"/>
                </a:solidFill>
                <a:latin typeface="Microsoft JhengHei"/>
                <a:ea typeface="Microsoft JhengHei"/>
                <a:cs typeface="Microsoft JhengHei"/>
                <a:sym typeface="Microsoft JhengHei"/>
              </a:rPr>
              <a:t>：</a:t>
            </a:r>
            <a:endParaRPr sz="3200">
              <a:solidFill>
                <a:schemeClr val="dk1"/>
              </a:solidFill>
              <a:latin typeface="Microsoft JhengHei"/>
              <a:ea typeface="Microsoft JhengHei"/>
              <a:cs typeface="Microsoft JhengHei"/>
              <a:sym typeface="Microsoft JhengHei"/>
            </a:endParaRPr>
          </a:p>
          <a:p>
            <a:pPr marL="742950" marR="0" lvl="1" indent="-285750" algn="l" rtl="0">
              <a:spcBef>
                <a:spcPts val="640"/>
              </a:spcBef>
              <a:spcAft>
                <a:spcPts val="0"/>
              </a:spcAft>
              <a:buClr>
                <a:schemeClr val="dk1"/>
              </a:buClr>
              <a:buSzPts val="3200"/>
              <a:buFont typeface="Arial"/>
              <a:buChar char="–"/>
            </a:pPr>
            <a:r>
              <a:rPr lang="zh-TW" sz="3200" b="0" i="0" u="none" strike="noStrike" cap="none">
                <a:solidFill>
                  <a:schemeClr val="dk1"/>
                </a:solidFill>
                <a:latin typeface="Microsoft JhengHei"/>
                <a:ea typeface="Microsoft JhengHei"/>
                <a:cs typeface="Microsoft JhengHei"/>
                <a:sym typeface="Microsoft JhengHei"/>
              </a:rPr>
              <a:t>依基北區高級中等學校免試入學作業要點比序項目及比序順次辦理。</a:t>
            </a:r>
            <a:endParaRPr sz="3200" b="0" i="0" u="none" strike="noStrike" cap="none">
              <a:solidFill>
                <a:schemeClr val="dk1"/>
              </a:solidFill>
              <a:latin typeface="Microsoft JhengHei"/>
              <a:ea typeface="Microsoft JhengHei"/>
              <a:cs typeface="Microsoft JhengHei"/>
              <a:sym typeface="Microsoft JhengHei"/>
            </a:endParaRPr>
          </a:p>
          <a:p>
            <a:pPr marL="742950" marR="0" lvl="1" indent="-285750" algn="l" rtl="0">
              <a:spcBef>
                <a:spcPts val="640"/>
              </a:spcBef>
              <a:spcAft>
                <a:spcPts val="0"/>
              </a:spcAft>
              <a:buClr>
                <a:srgbClr val="FF0000"/>
              </a:buClr>
              <a:buSzPts val="3200"/>
              <a:buFont typeface="Arial"/>
              <a:buChar char="–"/>
            </a:pPr>
            <a:r>
              <a:rPr lang="zh-TW" sz="3200" b="0" i="0" u="none" strike="noStrike" cap="none">
                <a:solidFill>
                  <a:srgbClr val="FF0000"/>
                </a:solidFill>
                <a:latin typeface="Microsoft JhengHei"/>
                <a:ea typeface="Microsoft JhengHei"/>
                <a:cs typeface="Microsoft JhengHei"/>
                <a:sym typeface="Microsoft JhengHei"/>
              </a:rPr>
              <a:t>第一類未錄取或錄取後完成放棄之學生始得參加第二類。</a:t>
            </a:r>
            <a:endParaRPr/>
          </a:p>
        </p:txBody>
      </p:sp>
      <p:sp>
        <p:nvSpPr>
          <p:cNvPr id="1038" name="Google Shape;1038;p56"/>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ltLang="zh-TW"/>
              <a:t>51</a:t>
            </a:fld>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043"/>
        <p:cNvGrpSpPr/>
        <p:nvPr/>
      </p:nvGrpSpPr>
      <p:grpSpPr>
        <a:xfrm>
          <a:off x="0" y="0"/>
          <a:ext cx="0" cy="0"/>
          <a:chOff x="0" y="0"/>
          <a:chExt cx="0" cy="0"/>
        </a:xfrm>
      </p:grpSpPr>
      <p:sp>
        <p:nvSpPr>
          <p:cNvPr id="1044" name="Google Shape;1044;p57"/>
          <p:cNvSpPr txBox="1">
            <a:spLocks noGrp="1"/>
          </p:cNvSpPr>
          <p:nvPr>
            <p:ph type="title"/>
          </p:nvPr>
        </p:nvSpPr>
        <p:spPr>
          <a:xfrm>
            <a:off x="1058274" y="322586"/>
            <a:ext cx="10574284" cy="1124249"/>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SzPct val="100000"/>
              <a:buFont typeface="Microsoft JhengHei"/>
              <a:buNone/>
            </a:pPr>
            <a:r>
              <a:rPr lang="zh-TW">
                <a:latin typeface="Microsoft JhengHei"/>
                <a:ea typeface="Microsoft JhengHei"/>
                <a:cs typeface="Microsoft JhengHei"/>
                <a:sym typeface="Microsoft JhengHei"/>
              </a:rPr>
              <a:t>臺北市115學年度</a:t>
            </a:r>
            <a:r>
              <a:rPr lang="zh-TW">
                <a:solidFill>
                  <a:srgbClr val="FF0000"/>
                </a:solidFill>
                <a:latin typeface="Microsoft JhengHei"/>
                <a:ea typeface="Microsoft JhengHei"/>
                <a:cs typeface="Microsoft JhengHei"/>
                <a:sym typeface="Microsoft JhengHei"/>
              </a:rPr>
              <a:t>第二類優免</a:t>
            </a:r>
            <a:r>
              <a:rPr lang="zh-TW">
                <a:latin typeface="Microsoft JhengHei"/>
                <a:ea typeface="Microsoft JhengHei"/>
                <a:cs typeface="Microsoft JhengHei"/>
                <a:sym typeface="Microsoft JhengHei"/>
              </a:rPr>
              <a:t>超額比序方式</a:t>
            </a:r>
            <a:endParaRPr/>
          </a:p>
        </p:txBody>
      </p:sp>
      <p:sp>
        <p:nvSpPr>
          <p:cNvPr id="1045" name="Google Shape;1045;p57"/>
          <p:cNvSpPr txBox="1"/>
          <p:nvPr/>
        </p:nvSpPr>
        <p:spPr>
          <a:xfrm>
            <a:off x="1704854" y="1807381"/>
            <a:ext cx="8782292" cy="2554545"/>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chemeClr val="dk1"/>
              </a:buClr>
              <a:buSzPts val="3200"/>
              <a:buFont typeface="Noto Sans Symbols"/>
              <a:buChar char="●"/>
            </a:pPr>
            <a:r>
              <a:rPr lang="zh-TW" sz="3200" b="1">
                <a:solidFill>
                  <a:schemeClr val="dk1"/>
                </a:solidFill>
                <a:latin typeface="Microsoft JhengHei"/>
                <a:ea typeface="Microsoft JhengHei"/>
                <a:cs typeface="Microsoft JhengHei"/>
                <a:sym typeface="Microsoft JhengHei"/>
              </a:rPr>
              <a:t>總積分</a:t>
            </a:r>
            <a:r>
              <a:rPr lang="zh-TW" sz="3200">
                <a:solidFill>
                  <a:schemeClr val="dk1"/>
                </a:solidFill>
                <a:latin typeface="Microsoft JhengHei"/>
                <a:ea typeface="Microsoft JhengHei"/>
                <a:cs typeface="Microsoft JhengHei"/>
                <a:sym typeface="Microsoft JhengHei"/>
              </a:rPr>
              <a:t>：比照115學年度基北區高級中等學校免試入學超額比序方式</a:t>
            </a:r>
            <a:r>
              <a:rPr lang="zh-TW" sz="3200">
                <a:solidFill>
                  <a:srgbClr val="FF0000"/>
                </a:solidFill>
                <a:latin typeface="Microsoft JhengHei"/>
                <a:ea typeface="Microsoft JhengHei"/>
                <a:cs typeface="Microsoft JhengHei"/>
                <a:sym typeface="Microsoft JhengHei"/>
              </a:rPr>
              <a:t>(108方案)</a:t>
            </a:r>
            <a:r>
              <a:rPr lang="zh-TW" sz="3200">
                <a:solidFill>
                  <a:schemeClr val="dk1"/>
                </a:solidFill>
                <a:latin typeface="Microsoft JhengHei"/>
                <a:ea typeface="Microsoft JhengHei"/>
                <a:cs typeface="Microsoft JhengHei"/>
                <a:sym typeface="Microsoft JhengHei"/>
              </a:rPr>
              <a:t>。</a:t>
            </a:r>
            <a:endParaRPr sz="3200">
              <a:solidFill>
                <a:schemeClr val="dk1"/>
              </a:solidFill>
              <a:latin typeface="Microsoft JhengHei"/>
              <a:ea typeface="Microsoft JhengHei"/>
              <a:cs typeface="Microsoft JhengHei"/>
              <a:sym typeface="Microsoft JhengHei"/>
            </a:endParaRPr>
          </a:p>
          <a:p>
            <a:pPr marL="457200" marR="0" lvl="0" indent="-457200" algn="l" rtl="0">
              <a:spcBef>
                <a:spcPts val="0"/>
              </a:spcBef>
              <a:spcAft>
                <a:spcPts val="0"/>
              </a:spcAft>
              <a:buClr>
                <a:schemeClr val="dk1"/>
              </a:buClr>
              <a:buSzPts val="3200"/>
              <a:buFont typeface="Noto Sans Symbols"/>
              <a:buChar char="●"/>
            </a:pPr>
            <a:r>
              <a:rPr lang="zh-TW" sz="3200" b="1">
                <a:solidFill>
                  <a:schemeClr val="dk1"/>
                </a:solidFill>
                <a:latin typeface="Microsoft JhengHei"/>
                <a:ea typeface="Microsoft JhengHei"/>
                <a:cs typeface="Microsoft JhengHei"/>
                <a:sym typeface="Microsoft JhengHei"/>
              </a:rPr>
              <a:t>志願序積分</a:t>
            </a:r>
            <a:r>
              <a:rPr lang="zh-TW" sz="3200">
                <a:solidFill>
                  <a:schemeClr val="dk1"/>
                </a:solidFill>
                <a:latin typeface="Microsoft JhengHei"/>
                <a:ea typeface="Microsoft JhengHei"/>
                <a:cs typeface="Microsoft JhengHei"/>
                <a:sym typeface="Microsoft JhengHei"/>
              </a:rPr>
              <a:t>：</a:t>
            </a:r>
            <a:r>
              <a:rPr lang="zh-TW" sz="3200">
                <a:solidFill>
                  <a:srgbClr val="FF0000"/>
                </a:solidFill>
                <a:latin typeface="Microsoft JhengHei"/>
                <a:ea typeface="Microsoft JhengHei"/>
                <a:cs typeface="Microsoft JhengHei"/>
                <a:sym typeface="Microsoft JhengHei"/>
              </a:rPr>
              <a:t>皆為36分(因單一志願)</a:t>
            </a:r>
            <a:endParaRPr/>
          </a:p>
          <a:p>
            <a:pPr marL="457200" marR="0" lvl="0" indent="-457200" algn="l" rtl="0">
              <a:spcBef>
                <a:spcPts val="0"/>
              </a:spcBef>
              <a:spcAft>
                <a:spcPts val="0"/>
              </a:spcAft>
              <a:buClr>
                <a:schemeClr val="dk1"/>
              </a:buClr>
              <a:buSzPts val="3200"/>
              <a:buFont typeface="Noto Sans Symbols"/>
              <a:buChar char="●"/>
            </a:pPr>
            <a:r>
              <a:rPr lang="zh-TW" sz="3200" b="1">
                <a:solidFill>
                  <a:schemeClr val="dk1"/>
                </a:solidFill>
                <a:latin typeface="Microsoft JhengHei"/>
                <a:ea typeface="Microsoft JhengHei"/>
                <a:cs typeface="Microsoft JhengHei"/>
                <a:sym typeface="Microsoft JhengHei"/>
              </a:rPr>
              <a:t>多元學習表現積分</a:t>
            </a:r>
            <a:r>
              <a:rPr lang="zh-TW" sz="3200">
                <a:solidFill>
                  <a:schemeClr val="dk1"/>
                </a:solidFill>
                <a:latin typeface="Microsoft JhengHei"/>
                <a:ea typeface="Microsoft JhengHei"/>
                <a:cs typeface="Microsoft JhengHei"/>
                <a:sym typeface="Microsoft JhengHei"/>
              </a:rPr>
              <a:t>：佔36分</a:t>
            </a:r>
            <a:endParaRPr sz="3200">
              <a:solidFill>
                <a:schemeClr val="dk1"/>
              </a:solidFill>
              <a:latin typeface="Microsoft JhengHei"/>
              <a:ea typeface="Microsoft JhengHei"/>
              <a:cs typeface="Microsoft JhengHei"/>
              <a:sym typeface="Microsoft JhengHei"/>
            </a:endParaRPr>
          </a:p>
          <a:p>
            <a:pPr marL="457200" marR="0" lvl="0" indent="-457200" algn="l" rtl="0">
              <a:spcBef>
                <a:spcPts val="0"/>
              </a:spcBef>
              <a:spcAft>
                <a:spcPts val="0"/>
              </a:spcAft>
              <a:buClr>
                <a:schemeClr val="dk1"/>
              </a:buClr>
              <a:buSzPts val="3200"/>
              <a:buFont typeface="Noto Sans Symbols"/>
              <a:buChar char="●"/>
            </a:pPr>
            <a:r>
              <a:rPr lang="zh-TW" sz="3200" b="1">
                <a:solidFill>
                  <a:schemeClr val="dk1"/>
                </a:solidFill>
                <a:latin typeface="Microsoft JhengHei"/>
                <a:ea typeface="Microsoft JhengHei"/>
                <a:cs typeface="Microsoft JhengHei"/>
                <a:sym typeface="Microsoft JhengHei"/>
              </a:rPr>
              <a:t>國中教育會考積分</a:t>
            </a:r>
            <a:r>
              <a:rPr lang="zh-TW" sz="3200">
                <a:solidFill>
                  <a:schemeClr val="dk1"/>
                </a:solidFill>
                <a:latin typeface="Microsoft JhengHei"/>
                <a:ea typeface="Microsoft JhengHei"/>
                <a:cs typeface="Microsoft JhengHei"/>
                <a:sym typeface="Microsoft JhengHei"/>
              </a:rPr>
              <a:t>：佔36分</a:t>
            </a:r>
            <a:endParaRPr/>
          </a:p>
        </p:txBody>
      </p:sp>
      <p:grpSp>
        <p:nvGrpSpPr>
          <p:cNvPr id="1046" name="Google Shape;1046;p57"/>
          <p:cNvGrpSpPr/>
          <p:nvPr/>
        </p:nvGrpSpPr>
        <p:grpSpPr>
          <a:xfrm>
            <a:off x="7813751" y="3483475"/>
            <a:ext cx="3022706" cy="2960082"/>
            <a:chOff x="992869" y="230989"/>
            <a:chExt cx="3022706" cy="2960082"/>
          </a:xfrm>
        </p:grpSpPr>
        <p:sp>
          <p:nvSpPr>
            <p:cNvPr id="1047" name="Google Shape;1047;p57"/>
            <p:cNvSpPr/>
            <p:nvPr/>
          </p:nvSpPr>
          <p:spPr>
            <a:xfrm>
              <a:off x="1141044" y="230989"/>
              <a:ext cx="2874531" cy="2874531"/>
            </a:xfrm>
            <a:prstGeom prst="pie">
              <a:avLst>
                <a:gd name="adj1" fmla="val 16200000"/>
                <a:gd name="adj2" fmla="val 1800000"/>
              </a:avLst>
            </a:prstGeom>
            <a:solidFill>
              <a:srgbClr val="2383C6"/>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57"/>
            <p:cNvSpPr txBox="1"/>
            <p:nvPr/>
          </p:nvSpPr>
          <p:spPr>
            <a:xfrm>
              <a:off x="2703899" y="761408"/>
              <a:ext cx="975287" cy="958177"/>
            </a:xfrm>
            <a:prstGeom prst="rect">
              <a:avLst/>
            </a:prstGeom>
            <a:noFill/>
            <a:ln>
              <a:noFill/>
            </a:ln>
          </p:spPr>
          <p:txBody>
            <a:bodyPr spcFirstLastPara="1" wrap="square" lIns="25400" tIns="25400" rIns="25400" bIns="25400" anchor="ctr" anchorCtr="0">
              <a:noAutofit/>
            </a:bodyPr>
            <a:lstStyle/>
            <a:p>
              <a:pPr marL="0" marR="0" lvl="0" indent="0" algn="ctr" rtl="0">
                <a:lnSpc>
                  <a:spcPct val="90000"/>
                </a:lnSpc>
                <a:spcBef>
                  <a:spcPts val="0"/>
                </a:spcBef>
                <a:spcAft>
                  <a:spcPts val="0"/>
                </a:spcAft>
                <a:buClr>
                  <a:schemeClr val="lt1"/>
                </a:buClr>
                <a:buSzPts val="2000"/>
                <a:buFont typeface="Microsoft JhengHei"/>
                <a:buNone/>
              </a:pPr>
              <a:r>
                <a:rPr lang="zh-TW" sz="2000" b="1">
                  <a:solidFill>
                    <a:schemeClr val="lt1"/>
                  </a:solidFill>
                  <a:latin typeface="Microsoft JhengHei"/>
                  <a:ea typeface="Microsoft JhengHei"/>
                  <a:cs typeface="Microsoft JhengHei"/>
                  <a:sym typeface="Microsoft JhengHei"/>
                </a:rPr>
                <a:t>多元學習36分</a:t>
              </a:r>
              <a:endParaRPr sz="2000" b="1">
                <a:solidFill>
                  <a:schemeClr val="lt1"/>
                </a:solidFill>
                <a:latin typeface="Microsoft JhengHei"/>
                <a:ea typeface="Microsoft JhengHei"/>
                <a:cs typeface="Microsoft JhengHei"/>
                <a:sym typeface="Microsoft JhengHei"/>
              </a:endParaRPr>
            </a:p>
          </p:txBody>
        </p:sp>
        <p:sp>
          <p:nvSpPr>
            <p:cNvPr id="1049" name="Google Shape;1049;p57"/>
            <p:cNvSpPr/>
            <p:nvPr/>
          </p:nvSpPr>
          <p:spPr>
            <a:xfrm>
              <a:off x="992869" y="316540"/>
              <a:ext cx="2874531" cy="2874531"/>
            </a:xfrm>
            <a:prstGeom prst="pie">
              <a:avLst>
                <a:gd name="adj1" fmla="val 1800000"/>
                <a:gd name="adj2" fmla="val 9000000"/>
              </a:avLst>
            </a:prstGeom>
            <a:solidFill>
              <a:srgbClr val="24CED7"/>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57"/>
            <p:cNvSpPr txBox="1"/>
            <p:nvPr/>
          </p:nvSpPr>
          <p:spPr>
            <a:xfrm>
              <a:off x="1779943" y="2130232"/>
              <a:ext cx="1300383" cy="889735"/>
            </a:xfrm>
            <a:prstGeom prst="rect">
              <a:avLst/>
            </a:prstGeom>
            <a:noFill/>
            <a:ln>
              <a:noFill/>
            </a:ln>
          </p:spPr>
          <p:txBody>
            <a:bodyPr spcFirstLastPara="1" wrap="square" lIns="25400" tIns="25400" rIns="25400" bIns="25400" anchor="ctr" anchorCtr="0">
              <a:noAutofit/>
            </a:bodyPr>
            <a:lstStyle/>
            <a:p>
              <a:pPr marL="0" marR="0" lvl="0" indent="0" algn="ctr" rtl="0">
                <a:lnSpc>
                  <a:spcPct val="90000"/>
                </a:lnSpc>
                <a:spcBef>
                  <a:spcPts val="0"/>
                </a:spcBef>
                <a:spcAft>
                  <a:spcPts val="0"/>
                </a:spcAft>
                <a:buClr>
                  <a:schemeClr val="lt1"/>
                </a:buClr>
                <a:buSzPts val="2000"/>
                <a:buFont typeface="Microsoft JhengHei"/>
                <a:buNone/>
              </a:pPr>
              <a:r>
                <a:rPr lang="zh-TW" sz="2000" b="1">
                  <a:solidFill>
                    <a:schemeClr val="lt1"/>
                  </a:solidFill>
                  <a:latin typeface="Microsoft JhengHei"/>
                  <a:ea typeface="Microsoft JhengHei"/>
                  <a:cs typeface="Microsoft JhengHei"/>
                  <a:sym typeface="Microsoft JhengHei"/>
                </a:rPr>
                <a:t>志願序</a:t>
              </a:r>
              <a:br>
                <a:rPr lang="zh-TW" sz="2000" b="1">
                  <a:solidFill>
                    <a:schemeClr val="lt1"/>
                  </a:solidFill>
                  <a:latin typeface="Microsoft JhengHei"/>
                  <a:ea typeface="Microsoft JhengHei"/>
                  <a:cs typeface="Microsoft JhengHei"/>
                  <a:sym typeface="Microsoft JhengHei"/>
                </a:rPr>
              </a:br>
              <a:r>
                <a:rPr lang="zh-TW" sz="2000" b="1">
                  <a:solidFill>
                    <a:schemeClr val="lt1"/>
                  </a:solidFill>
                  <a:latin typeface="Microsoft JhengHei"/>
                  <a:ea typeface="Microsoft JhengHei"/>
                  <a:cs typeface="Microsoft JhengHei"/>
                  <a:sym typeface="Microsoft JhengHei"/>
                </a:rPr>
                <a:t>36分</a:t>
              </a:r>
              <a:endParaRPr/>
            </a:p>
          </p:txBody>
        </p:sp>
        <p:sp>
          <p:nvSpPr>
            <p:cNvPr id="1051" name="Google Shape;1051;p57"/>
            <p:cNvSpPr/>
            <p:nvPr/>
          </p:nvSpPr>
          <p:spPr>
            <a:xfrm>
              <a:off x="992869" y="316540"/>
              <a:ext cx="2874531" cy="2874531"/>
            </a:xfrm>
            <a:prstGeom prst="pie">
              <a:avLst>
                <a:gd name="adj1" fmla="val 9000000"/>
                <a:gd name="adj2" fmla="val 16200000"/>
              </a:avLst>
            </a:prstGeom>
            <a:solidFill>
              <a:schemeClr val="accent4"/>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57"/>
            <p:cNvSpPr txBox="1"/>
            <p:nvPr/>
          </p:nvSpPr>
          <p:spPr>
            <a:xfrm>
              <a:off x="1300854" y="881180"/>
              <a:ext cx="975287" cy="958177"/>
            </a:xfrm>
            <a:prstGeom prst="rect">
              <a:avLst/>
            </a:prstGeom>
            <a:noFill/>
            <a:ln>
              <a:noFill/>
            </a:ln>
          </p:spPr>
          <p:txBody>
            <a:bodyPr spcFirstLastPara="1" wrap="square" lIns="25400" tIns="25400" rIns="25400" bIns="25400" anchor="ctr" anchorCtr="0">
              <a:noAutofit/>
            </a:bodyPr>
            <a:lstStyle/>
            <a:p>
              <a:pPr marL="0" marR="0" lvl="0" indent="0" algn="ctr" rtl="0">
                <a:lnSpc>
                  <a:spcPct val="90000"/>
                </a:lnSpc>
                <a:spcBef>
                  <a:spcPts val="0"/>
                </a:spcBef>
                <a:spcAft>
                  <a:spcPts val="0"/>
                </a:spcAft>
                <a:buClr>
                  <a:schemeClr val="lt1"/>
                </a:buClr>
                <a:buSzPts val="2000"/>
                <a:buFont typeface="Microsoft JhengHei"/>
                <a:buNone/>
              </a:pPr>
              <a:r>
                <a:rPr lang="zh-TW" sz="2000" b="1">
                  <a:solidFill>
                    <a:schemeClr val="lt1"/>
                  </a:solidFill>
                  <a:latin typeface="Microsoft JhengHei"/>
                  <a:ea typeface="Microsoft JhengHei"/>
                  <a:cs typeface="Microsoft JhengHei"/>
                  <a:sym typeface="Microsoft JhengHei"/>
                </a:rPr>
                <a:t>國中教育會考</a:t>
              </a:r>
              <a:br>
                <a:rPr lang="zh-TW" sz="2000" b="1">
                  <a:solidFill>
                    <a:schemeClr val="lt1"/>
                  </a:solidFill>
                  <a:latin typeface="Microsoft JhengHei"/>
                  <a:ea typeface="Microsoft JhengHei"/>
                  <a:cs typeface="Microsoft JhengHei"/>
                  <a:sym typeface="Microsoft JhengHei"/>
                </a:rPr>
              </a:br>
              <a:r>
                <a:rPr lang="zh-TW" sz="2000" b="1">
                  <a:solidFill>
                    <a:schemeClr val="lt1"/>
                  </a:solidFill>
                  <a:latin typeface="Microsoft JhengHei"/>
                  <a:ea typeface="Microsoft JhengHei"/>
                  <a:cs typeface="Microsoft JhengHei"/>
                  <a:sym typeface="Microsoft JhengHei"/>
                </a:rPr>
                <a:t>36分</a:t>
              </a:r>
              <a:endParaRPr/>
            </a:p>
          </p:txBody>
        </p:sp>
      </p:grpSp>
      <p:sp>
        <p:nvSpPr>
          <p:cNvPr id="1053" name="Google Shape;1053;p57"/>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ltLang="zh-TW"/>
              <a:t>52</a:t>
            </a:fld>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058"/>
        <p:cNvGrpSpPr/>
        <p:nvPr/>
      </p:nvGrpSpPr>
      <p:grpSpPr>
        <a:xfrm>
          <a:off x="0" y="0"/>
          <a:ext cx="0" cy="0"/>
          <a:chOff x="0" y="0"/>
          <a:chExt cx="0" cy="0"/>
        </a:xfrm>
      </p:grpSpPr>
      <p:sp>
        <p:nvSpPr>
          <p:cNvPr id="1059" name="Google Shape;1059;p58"/>
          <p:cNvSpPr txBox="1">
            <a:spLocks noGrp="1"/>
          </p:cNvSpPr>
          <p:nvPr>
            <p:ph type="title"/>
          </p:nvPr>
        </p:nvSpPr>
        <p:spPr>
          <a:xfrm>
            <a:off x="1058274" y="322586"/>
            <a:ext cx="10574284" cy="1124249"/>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Microsoft JhengHei"/>
              <a:buNone/>
            </a:pPr>
            <a:r>
              <a:rPr lang="zh-TW">
                <a:latin typeface="Microsoft JhengHei"/>
                <a:ea typeface="Microsoft JhengHei"/>
                <a:cs typeface="Microsoft JhengHei"/>
                <a:sym typeface="Microsoft JhengHei"/>
              </a:rPr>
              <a:t>臺北市115學年度</a:t>
            </a:r>
            <a:r>
              <a:rPr lang="zh-TW">
                <a:solidFill>
                  <a:srgbClr val="FF0000"/>
                </a:solidFill>
                <a:latin typeface="Microsoft JhengHei"/>
                <a:ea typeface="Microsoft JhengHei"/>
                <a:cs typeface="Microsoft JhengHei"/>
                <a:sym typeface="Microsoft JhengHei"/>
              </a:rPr>
              <a:t>第二類優免</a:t>
            </a:r>
            <a:r>
              <a:rPr lang="zh-TW">
                <a:latin typeface="Microsoft JhengHei"/>
                <a:ea typeface="Microsoft JhengHei"/>
                <a:cs typeface="Microsoft JhengHei"/>
                <a:sym typeface="Microsoft JhengHei"/>
              </a:rPr>
              <a:t>辦理流程</a:t>
            </a:r>
            <a:endParaRPr/>
          </a:p>
        </p:txBody>
      </p:sp>
      <p:grpSp>
        <p:nvGrpSpPr>
          <p:cNvPr id="1060" name="Google Shape;1060;p58"/>
          <p:cNvGrpSpPr/>
          <p:nvPr/>
        </p:nvGrpSpPr>
        <p:grpSpPr>
          <a:xfrm>
            <a:off x="1058274" y="1416088"/>
            <a:ext cx="9601374" cy="5247478"/>
            <a:chOff x="0" y="2489"/>
            <a:chExt cx="9601374" cy="5247478"/>
          </a:xfrm>
        </p:grpSpPr>
        <p:sp>
          <p:nvSpPr>
            <p:cNvPr id="1061" name="Google Shape;1061;p58"/>
            <p:cNvSpPr/>
            <p:nvPr/>
          </p:nvSpPr>
          <p:spPr>
            <a:xfrm rot="5400000">
              <a:off x="-414708" y="417197"/>
              <a:ext cx="2764721" cy="1935304"/>
            </a:xfrm>
            <a:prstGeom prst="chevron">
              <a:avLst>
                <a:gd name="adj" fmla="val 50000"/>
              </a:avLst>
            </a:prstGeom>
            <a:solidFill>
              <a:srgbClr val="19ACE4"/>
            </a:solidFill>
            <a:ln w="12700" cap="flat" cmpd="sng">
              <a:solidFill>
                <a:srgbClr val="19ACE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58"/>
            <p:cNvSpPr txBox="1"/>
            <p:nvPr/>
          </p:nvSpPr>
          <p:spPr>
            <a:xfrm>
              <a:off x="1" y="970140"/>
              <a:ext cx="1935304" cy="829417"/>
            </a:xfrm>
            <a:prstGeom prst="rect">
              <a:avLst/>
            </a:prstGeom>
            <a:noFill/>
            <a:ln>
              <a:noFill/>
            </a:ln>
          </p:spPr>
          <p:txBody>
            <a:bodyPr spcFirstLastPara="1" wrap="square" lIns="18400" tIns="18400" rIns="18400" bIns="18400" anchor="ctr" anchorCtr="0">
              <a:noAutofit/>
            </a:bodyPr>
            <a:lstStyle/>
            <a:p>
              <a:pPr marL="0" marR="0" lvl="0" indent="0" algn="ctr" rtl="0">
                <a:lnSpc>
                  <a:spcPct val="90000"/>
                </a:lnSpc>
                <a:spcBef>
                  <a:spcPts val="0"/>
                </a:spcBef>
                <a:spcAft>
                  <a:spcPts val="0"/>
                </a:spcAft>
                <a:buClr>
                  <a:schemeClr val="lt1"/>
                </a:buClr>
                <a:buSzPts val="2900"/>
                <a:buFont typeface="Trebuchet MS"/>
                <a:buNone/>
              </a:pPr>
              <a:r>
                <a:rPr lang="zh-TW" sz="2900" b="1">
                  <a:solidFill>
                    <a:schemeClr val="lt1"/>
                  </a:solidFill>
                  <a:latin typeface="Trebuchet MS"/>
                  <a:ea typeface="Trebuchet MS"/>
                  <a:cs typeface="Trebuchet MS"/>
                  <a:sym typeface="Trebuchet MS"/>
                </a:rPr>
                <a:t>公告分發序</a:t>
              </a:r>
              <a:endParaRPr/>
            </a:p>
          </p:txBody>
        </p:sp>
        <p:sp>
          <p:nvSpPr>
            <p:cNvPr id="1063" name="Google Shape;1063;p58"/>
            <p:cNvSpPr/>
            <p:nvPr/>
          </p:nvSpPr>
          <p:spPr>
            <a:xfrm rot="5400000">
              <a:off x="4869805" y="-2932011"/>
              <a:ext cx="1797068" cy="7666070"/>
            </a:xfrm>
            <a:prstGeom prst="round2SameRect">
              <a:avLst>
                <a:gd name="adj1" fmla="val 16667"/>
                <a:gd name="adj2" fmla="val 0"/>
              </a:avLst>
            </a:prstGeom>
            <a:solidFill>
              <a:schemeClr val="lt1">
                <a:alpha val="89803"/>
              </a:schemeClr>
            </a:solidFill>
            <a:ln w="12700" cap="flat" cmpd="sng">
              <a:solidFill>
                <a:srgbClr val="19ACE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58"/>
            <p:cNvSpPr txBox="1"/>
            <p:nvPr/>
          </p:nvSpPr>
          <p:spPr>
            <a:xfrm>
              <a:off x="1935304" y="90216"/>
              <a:ext cx="7578344" cy="1621616"/>
            </a:xfrm>
            <a:prstGeom prst="rect">
              <a:avLst/>
            </a:prstGeom>
            <a:noFill/>
            <a:ln>
              <a:noFill/>
            </a:ln>
          </p:spPr>
          <p:txBody>
            <a:bodyPr spcFirstLastPara="1" wrap="square" lIns="135125" tIns="12050" rIns="12050" bIns="12050" anchor="ctr" anchorCtr="0">
              <a:noAutofit/>
            </a:bodyPr>
            <a:lstStyle/>
            <a:p>
              <a:pPr marL="171450" marR="0" lvl="1" indent="-171450" algn="l" rtl="0">
                <a:lnSpc>
                  <a:spcPct val="90000"/>
                </a:lnSpc>
                <a:spcBef>
                  <a:spcPts val="0"/>
                </a:spcBef>
                <a:spcAft>
                  <a:spcPts val="0"/>
                </a:spcAft>
                <a:buClr>
                  <a:schemeClr val="dk1"/>
                </a:buClr>
                <a:buSzPts val="1900"/>
                <a:buFont typeface="Microsoft JhengHei"/>
                <a:buChar char="•"/>
              </a:pPr>
              <a:r>
                <a:rPr lang="zh-TW" sz="1900" b="0" i="0" u="none" strike="noStrike" cap="none">
                  <a:solidFill>
                    <a:schemeClr val="dk1"/>
                  </a:solidFill>
                  <a:latin typeface="Microsoft JhengHei"/>
                  <a:ea typeface="Microsoft JhengHei"/>
                  <a:cs typeface="Microsoft JhengHei"/>
                  <a:sym typeface="Microsoft JhengHei"/>
                </a:rPr>
                <a:t>各招生學校</a:t>
              </a:r>
              <a:r>
                <a:rPr lang="zh-TW" sz="1900" b="1" i="0" u="none" strike="noStrike" cap="none">
                  <a:solidFill>
                    <a:schemeClr val="dk1"/>
                  </a:solidFill>
                  <a:latin typeface="Microsoft JhengHei"/>
                  <a:ea typeface="Microsoft JhengHei"/>
                  <a:cs typeface="Microsoft JhengHei"/>
                  <a:sym typeface="Microsoft JhengHei"/>
                </a:rPr>
                <a:t>以招生名額</a:t>
              </a:r>
              <a:r>
                <a:rPr lang="zh-TW" sz="1900" b="1" i="0" u="none" strike="noStrike" cap="none">
                  <a:solidFill>
                    <a:srgbClr val="FF0000"/>
                  </a:solidFill>
                  <a:latin typeface="Microsoft JhengHei"/>
                  <a:ea typeface="Microsoft JhengHei"/>
                  <a:cs typeface="Microsoft JhengHei"/>
                  <a:sym typeface="Microsoft JhengHei"/>
                </a:rPr>
                <a:t>2倍</a:t>
              </a:r>
              <a:r>
                <a:rPr lang="zh-TW" sz="1900" b="1" i="0" u="none" strike="noStrike" cap="none">
                  <a:solidFill>
                    <a:schemeClr val="dk1"/>
                  </a:solidFill>
                  <a:latin typeface="Microsoft JhengHei"/>
                  <a:ea typeface="Microsoft JhengHei"/>
                  <a:cs typeface="Microsoft JhengHei"/>
                  <a:sym typeface="Microsoft JhengHei"/>
                </a:rPr>
                <a:t>公告分發序名單</a:t>
              </a:r>
              <a:r>
                <a:rPr lang="zh-TW" sz="1900" b="0" i="0" u="none" strike="noStrike" cap="none">
                  <a:solidFill>
                    <a:schemeClr val="dk1"/>
                  </a:solidFill>
                  <a:latin typeface="Microsoft JhengHei"/>
                  <a:ea typeface="Microsoft JhengHei"/>
                  <a:cs typeface="Microsoft JhengHei"/>
                  <a:sym typeface="Microsoft JhengHei"/>
                </a:rPr>
                <a:t>，學生按照學校公告之分發序，於簡章規定時間</a:t>
              </a:r>
              <a:r>
                <a:rPr lang="zh-TW" sz="1900" b="1" i="0" u="sng" strike="noStrike" cap="none">
                  <a:solidFill>
                    <a:srgbClr val="0000FF"/>
                  </a:solidFill>
                  <a:latin typeface="Microsoft JhengHei"/>
                  <a:ea typeface="Microsoft JhengHei"/>
                  <a:cs typeface="Microsoft JhengHei"/>
                  <a:sym typeface="Microsoft JhengHei"/>
                </a:rPr>
                <a:t>單科別</a:t>
              </a:r>
              <a:r>
                <a:rPr lang="zh-TW" sz="1900" b="0" i="0" u="none" strike="noStrike" cap="none">
                  <a:solidFill>
                    <a:schemeClr val="dk1"/>
                  </a:solidFill>
                  <a:latin typeface="Microsoft JhengHei"/>
                  <a:ea typeface="Microsoft JhengHei"/>
                  <a:cs typeface="Microsoft JhengHei"/>
                  <a:sym typeface="Microsoft JhengHei"/>
                </a:rPr>
                <a:t>學校進行</a:t>
              </a:r>
              <a:r>
                <a:rPr lang="zh-TW" sz="1900" b="1" i="0" u="none" strike="noStrike" cap="none">
                  <a:solidFill>
                    <a:srgbClr val="FF0000"/>
                  </a:solidFill>
                  <a:latin typeface="Microsoft JhengHei"/>
                  <a:ea typeface="Microsoft JhengHei"/>
                  <a:cs typeface="Microsoft JhengHei"/>
                  <a:sym typeface="Microsoft JhengHei"/>
                </a:rPr>
                <a:t>線上</a:t>
              </a:r>
              <a:r>
                <a:rPr lang="zh-TW" sz="1900" b="0" i="0" u="none" strike="noStrike" cap="none">
                  <a:solidFill>
                    <a:schemeClr val="dk1"/>
                  </a:solidFill>
                  <a:latin typeface="Microsoft JhengHei"/>
                  <a:ea typeface="Microsoft JhengHei"/>
                  <a:cs typeface="Microsoft JhengHei"/>
                  <a:sym typeface="Microsoft JhengHei"/>
                </a:rPr>
                <a:t>登記，</a:t>
              </a:r>
              <a:br>
                <a:rPr lang="zh-TW" sz="1900" b="0" i="0" u="none" strike="noStrike" cap="none">
                  <a:solidFill>
                    <a:schemeClr val="dk1"/>
                  </a:solidFill>
                  <a:latin typeface="Microsoft JhengHei"/>
                  <a:ea typeface="Microsoft JhengHei"/>
                  <a:cs typeface="Microsoft JhengHei"/>
                  <a:sym typeface="Microsoft JhengHei"/>
                </a:rPr>
              </a:br>
              <a:r>
                <a:rPr lang="zh-TW" sz="1900" b="1" i="0" u="sng" strike="noStrike" cap="none">
                  <a:solidFill>
                    <a:srgbClr val="0000FF"/>
                  </a:solidFill>
                  <a:latin typeface="Microsoft JhengHei"/>
                  <a:ea typeface="Microsoft JhengHei"/>
                  <a:cs typeface="Microsoft JhengHei"/>
                  <a:sym typeface="Microsoft JhengHei"/>
                </a:rPr>
                <a:t>多科別</a:t>
              </a:r>
              <a:r>
                <a:rPr lang="zh-TW" sz="1900" b="0" i="0" u="none" strike="noStrike" cap="none">
                  <a:solidFill>
                    <a:schemeClr val="dk1"/>
                  </a:solidFill>
                  <a:latin typeface="Microsoft JhengHei"/>
                  <a:ea typeface="Microsoft JhengHei"/>
                  <a:cs typeface="Microsoft JhengHei"/>
                  <a:sym typeface="Microsoft JhengHei"/>
                </a:rPr>
                <a:t>學校至指定地點</a:t>
              </a:r>
              <a:r>
                <a:rPr lang="zh-TW" sz="1900" b="1" i="0" u="none" strike="noStrike" cap="none">
                  <a:solidFill>
                    <a:srgbClr val="FF0000"/>
                  </a:solidFill>
                  <a:latin typeface="Microsoft JhengHei"/>
                  <a:ea typeface="Microsoft JhengHei"/>
                  <a:cs typeface="Microsoft JhengHei"/>
                  <a:sym typeface="Microsoft JhengHei"/>
                </a:rPr>
                <a:t>依序辦理現場登記、撕榜、報到作業</a:t>
              </a:r>
              <a:r>
                <a:rPr lang="zh-TW" sz="1900" b="0" i="0" u="none" strike="noStrike" cap="none">
                  <a:solidFill>
                    <a:schemeClr val="dk1"/>
                  </a:solidFill>
                  <a:latin typeface="Microsoft JhengHei"/>
                  <a:ea typeface="Microsoft JhengHei"/>
                  <a:cs typeface="Microsoft JhengHei"/>
                  <a:sym typeface="Microsoft JhengHei"/>
                </a:rPr>
                <a:t>。</a:t>
              </a:r>
              <a:endParaRPr sz="1900" b="0" i="0" u="none" strike="noStrike" cap="none">
                <a:solidFill>
                  <a:schemeClr val="dk1"/>
                </a:solidFill>
                <a:latin typeface="Trebuchet MS"/>
                <a:ea typeface="Trebuchet MS"/>
                <a:cs typeface="Trebuchet MS"/>
                <a:sym typeface="Trebuchet MS"/>
              </a:endParaRPr>
            </a:p>
          </p:txBody>
        </p:sp>
        <p:sp>
          <p:nvSpPr>
            <p:cNvPr id="1065" name="Google Shape;1065;p58"/>
            <p:cNvSpPr/>
            <p:nvPr/>
          </p:nvSpPr>
          <p:spPr>
            <a:xfrm rot="5400000">
              <a:off x="-414708" y="2899954"/>
              <a:ext cx="2764721" cy="1935304"/>
            </a:xfrm>
            <a:prstGeom prst="chevron">
              <a:avLst>
                <a:gd name="adj" fmla="val 50000"/>
              </a:avLst>
            </a:prstGeom>
            <a:solidFill>
              <a:srgbClr val="19ACE4"/>
            </a:solidFill>
            <a:ln w="12700" cap="flat" cmpd="sng">
              <a:solidFill>
                <a:srgbClr val="19ACE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58"/>
            <p:cNvSpPr txBox="1"/>
            <p:nvPr/>
          </p:nvSpPr>
          <p:spPr>
            <a:xfrm>
              <a:off x="1" y="3452897"/>
              <a:ext cx="1935304" cy="829417"/>
            </a:xfrm>
            <a:prstGeom prst="rect">
              <a:avLst/>
            </a:prstGeom>
            <a:noFill/>
            <a:ln>
              <a:noFill/>
            </a:ln>
          </p:spPr>
          <p:txBody>
            <a:bodyPr spcFirstLastPara="1" wrap="square" lIns="18400" tIns="18400" rIns="18400" bIns="18400" anchor="ctr" anchorCtr="0">
              <a:noAutofit/>
            </a:bodyPr>
            <a:lstStyle/>
            <a:p>
              <a:pPr marL="0" marR="0" lvl="0" indent="0" algn="ctr" rtl="0">
                <a:lnSpc>
                  <a:spcPct val="90000"/>
                </a:lnSpc>
                <a:spcBef>
                  <a:spcPts val="0"/>
                </a:spcBef>
                <a:spcAft>
                  <a:spcPts val="0"/>
                </a:spcAft>
                <a:buClr>
                  <a:schemeClr val="lt1"/>
                </a:buClr>
                <a:buSzPts val="2900"/>
                <a:buFont typeface="Trebuchet MS"/>
                <a:buNone/>
              </a:pPr>
              <a:r>
                <a:rPr lang="zh-TW" sz="2900" b="1">
                  <a:solidFill>
                    <a:schemeClr val="lt1"/>
                  </a:solidFill>
                  <a:latin typeface="Trebuchet MS"/>
                  <a:ea typeface="Trebuchet MS"/>
                  <a:cs typeface="Trebuchet MS"/>
                  <a:sym typeface="Trebuchet MS"/>
                </a:rPr>
                <a:t>登記</a:t>
              </a:r>
              <a:endParaRPr/>
            </a:p>
          </p:txBody>
        </p:sp>
        <p:sp>
          <p:nvSpPr>
            <p:cNvPr id="1067" name="Google Shape;1067;p58"/>
            <p:cNvSpPr/>
            <p:nvPr/>
          </p:nvSpPr>
          <p:spPr>
            <a:xfrm rot="5400000">
              <a:off x="4869805" y="-449254"/>
              <a:ext cx="1797068" cy="7666070"/>
            </a:xfrm>
            <a:prstGeom prst="round2SameRect">
              <a:avLst>
                <a:gd name="adj1" fmla="val 16667"/>
                <a:gd name="adj2" fmla="val 0"/>
              </a:avLst>
            </a:prstGeom>
            <a:solidFill>
              <a:schemeClr val="lt1">
                <a:alpha val="89803"/>
              </a:schemeClr>
            </a:solidFill>
            <a:ln w="12700" cap="flat" cmpd="sng">
              <a:solidFill>
                <a:srgbClr val="19ACE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58"/>
            <p:cNvSpPr txBox="1"/>
            <p:nvPr/>
          </p:nvSpPr>
          <p:spPr>
            <a:xfrm>
              <a:off x="1935304" y="2572973"/>
              <a:ext cx="7578344" cy="1621616"/>
            </a:xfrm>
            <a:prstGeom prst="rect">
              <a:avLst/>
            </a:prstGeom>
            <a:noFill/>
            <a:ln>
              <a:noFill/>
            </a:ln>
          </p:spPr>
          <p:txBody>
            <a:bodyPr spcFirstLastPara="1" wrap="square" lIns="135125" tIns="12050" rIns="12050" bIns="12050" anchor="ctr" anchorCtr="0">
              <a:noAutofit/>
            </a:bodyPr>
            <a:lstStyle/>
            <a:p>
              <a:pPr marL="171450" marR="0" lvl="1" indent="-171450" algn="l" rtl="0">
                <a:lnSpc>
                  <a:spcPct val="90000"/>
                </a:lnSpc>
                <a:spcBef>
                  <a:spcPts val="0"/>
                </a:spcBef>
                <a:spcAft>
                  <a:spcPts val="0"/>
                </a:spcAft>
                <a:buClr>
                  <a:srgbClr val="0000FF"/>
                </a:buClr>
                <a:buSzPts val="1900"/>
                <a:buFont typeface="Microsoft JhengHei"/>
                <a:buChar char="•"/>
              </a:pPr>
              <a:r>
                <a:rPr lang="zh-TW" sz="1900" b="1" i="0" u="sng" strike="noStrike" cap="none">
                  <a:solidFill>
                    <a:srgbClr val="0000FF"/>
                  </a:solidFill>
                  <a:latin typeface="Microsoft JhengHei"/>
                  <a:ea typeface="Microsoft JhengHei"/>
                  <a:cs typeface="Microsoft JhengHei"/>
                  <a:sym typeface="Microsoft JhengHei"/>
                </a:rPr>
                <a:t>單科別學校</a:t>
              </a:r>
              <a:r>
                <a:rPr lang="zh-TW" sz="1900" b="1" i="0" u="none" strike="noStrike" cap="none">
                  <a:solidFill>
                    <a:schemeClr val="dk1"/>
                  </a:solidFill>
                  <a:latin typeface="Microsoft JhengHei"/>
                  <a:ea typeface="Microsoft JhengHei"/>
                  <a:cs typeface="Microsoft JhengHei"/>
                  <a:sym typeface="Microsoft JhengHei"/>
                </a:rPr>
                <a:t>：</a:t>
              </a:r>
              <a:r>
                <a:rPr lang="zh-TW" sz="1900" b="0" i="0" u="none" strike="noStrike" cap="none">
                  <a:solidFill>
                    <a:schemeClr val="dk1"/>
                  </a:solidFill>
                  <a:latin typeface="Microsoft JhengHei"/>
                  <a:ea typeface="Microsoft JhengHei"/>
                  <a:cs typeface="Microsoft JhengHei"/>
                  <a:sym typeface="Microsoft JhengHei"/>
                </a:rPr>
                <a:t>至</a:t>
              </a:r>
              <a:r>
                <a:rPr lang="zh-TW" sz="1900" b="0" i="0" u="none" strike="noStrike" cap="none">
                  <a:solidFill>
                    <a:schemeClr val="dk1"/>
                  </a:solidFill>
                  <a:latin typeface="Trebuchet MS"/>
                  <a:ea typeface="Trebuchet MS"/>
                  <a:cs typeface="Trebuchet MS"/>
                  <a:sym typeface="Trebuchet MS"/>
                </a:rPr>
                <a:t>臺北市</a:t>
              </a:r>
              <a:r>
                <a:rPr lang="zh-TW" sz="1900" b="1" i="0" u="none" strike="noStrike" cap="none">
                  <a:solidFill>
                    <a:schemeClr val="dk1"/>
                  </a:solidFill>
                  <a:latin typeface="Trebuchet MS"/>
                  <a:ea typeface="Trebuchet MS"/>
                  <a:cs typeface="Trebuchet MS"/>
                  <a:sym typeface="Trebuchet MS"/>
                </a:rPr>
                <a:t>115</a:t>
              </a:r>
              <a:r>
                <a:rPr lang="zh-TW" sz="1900" b="0" i="0" u="none" strike="noStrike" cap="none">
                  <a:solidFill>
                    <a:schemeClr val="dk1"/>
                  </a:solidFill>
                  <a:latin typeface="Trebuchet MS"/>
                  <a:ea typeface="Trebuchet MS"/>
                  <a:cs typeface="Trebuchet MS"/>
                  <a:sym typeface="Trebuchet MS"/>
                </a:rPr>
                <a:t>學年度高級中等學校優先免試入學委員會資訊系統平台進行登記，</a:t>
              </a:r>
              <a:r>
                <a:rPr lang="zh-TW" sz="1900" b="0" i="0" u="none" strike="noStrike" cap="none">
                  <a:solidFill>
                    <a:srgbClr val="FF0000"/>
                  </a:solidFill>
                  <a:latin typeface="Trebuchet MS"/>
                  <a:ea typeface="Trebuchet MS"/>
                  <a:cs typeface="Trebuchet MS"/>
                  <a:sym typeface="Trebuchet MS"/>
                </a:rPr>
                <a:t>逾期不得</a:t>
              </a:r>
              <a:r>
                <a:rPr lang="zh-TW" sz="1900" b="0" i="0" u="none" strike="noStrike" cap="none">
                  <a:solidFill>
                    <a:schemeClr val="dk1"/>
                  </a:solidFill>
                  <a:latin typeface="Trebuchet MS"/>
                  <a:ea typeface="Trebuchet MS"/>
                  <a:cs typeface="Trebuchet MS"/>
                  <a:sym typeface="Trebuchet MS"/>
                </a:rPr>
                <a:t>參加篩選錄取作業</a:t>
              </a:r>
              <a:endParaRPr/>
            </a:p>
            <a:p>
              <a:pPr marL="171450" marR="0" lvl="1" indent="-171450" algn="l" rtl="0">
                <a:lnSpc>
                  <a:spcPct val="90000"/>
                </a:lnSpc>
                <a:spcBef>
                  <a:spcPts val="285"/>
                </a:spcBef>
                <a:spcAft>
                  <a:spcPts val="0"/>
                </a:spcAft>
                <a:buClr>
                  <a:srgbClr val="0000FF"/>
                </a:buClr>
                <a:buSzPts val="1900"/>
                <a:buFont typeface="Microsoft JhengHei"/>
                <a:buChar char="•"/>
              </a:pPr>
              <a:r>
                <a:rPr lang="zh-TW" sz="1900" b="1" i="0" u="sng" strike="noStrike" cap="none">
                  <a:solidFill>
                    <a:srgbClr val="0000FF"/>
                  </a:solidFill>
                  <a:latin typeface="Microsoft JhengHei"/>
                  <a:ea typeface="Microsoft JhengHei"/>
                  <a:cs typeface="Microsoft JhengHei"/>
                  <a:sym typeface="Microsoft JhengHei"/>
                </a:rPr>
                <a:t>多科別學校</a:t>
              </a:r>
              <a:r>
                <a:rPr lang="zh-TW" sz="1900" b="1" i="0" u="none" strike="noStrike" cap="none">
                  <a:solidFill>
                    <a:schemeClr val="dk1"/>
                  </a:solidFill>
                  <a:latin typeface="Microsoft JhengHei"/>
                  <a:ea typeface="Microsoft JhengHei"/>
                  <a:cs typeface="Microsoft JhengHei"/>
                  <a:sym typeface="Microsoft JhengHei"/>
                </a:rPr>
                <a:t>：</a:t>
              </a:r>
              <a:r>
                <a:rPr lang="zh-TW" sz="1900" b="0" i="0" u="none" strike="noStrike" cap="none">
                  <a:solidFill>
                    <a:schemeClr val="dk1"/>
                  </a:solidFill>
                  <a:latin typeface="Microsoft JhengHei"/>
                  <a:ea typeface="Microsoft JhengHei"/>
                  <a:cs typeface="Microsoft JhengHei"/>
                  <a:sym typeface="Microsoft JhengHei"/>
                </a:rPr>
                <a:t>學生</a:t>
              </a:r>
              <a:r>
                <a:rPr lang="zh-TW" sz="1900" b="0" i="0" u="sng" strike="noStrike" cap="none">
                  <a:solidFill>
                    <a:schemeClr val="dk1"/>
                  </a:solidFill>
                  <a:latin typeface="Microsoft JhengHei"/>
                  <a:ea typeface="Microsoft JhengHei"/>
                  <a:cs typeface="Microsoft JhengHei"/>
                  <a:sym typeface="Microsoft JhengHei"/>
                </a:rPr>
                <a:t>親自或由家長（或法定代理人）辦理登記</a:t>
              </a:r>
              <a:r>
                <a:rPr lang="zh-TW" sz="1900" b="0" i="0" u="none" strike="noStrike" cap="none">
                  <a:solidFill>
                    <a:schemeClr val="dk1"/>
                  </a:solidFill>
                  <a:latin typeface="Microsoft JhengHei"/>
                  <a:ea typeface="Microsoft JhengHei"/>
                  <a:cs typeface="Microsoft JhengHei"/>
                  <a:sym typeface="Microsoft JhengHei"/>
                </a:rPr>
                <a:t>，</a:t>
              </a:r>
              <a:r>
                <a:rPr lang="zh-TW" sz="1900" b="0" i="0" u="none" strike="noStrike" cap="none">
                  <a:solidFill>
                    <a:srgbClr val="FF0000"/>
                  </a:solidFill>
                  <a:latin typeface="Microsoft JhengHei"/>
                  <a:ea typeface="Microsoft JhengHei"/>
                  <a:cs typeface="Microsoft JhengHei"/>
                  <a:sym typeface="Microsoft JhengHei"/>
                </a:rPr>
                <a:t>逾期視同放棄</a:t>
              </a:r>
              <a:r>
                <a:rPr lang="zh-TW" sz="1900" b="0" i="0" u="none" strike="noStrike" cap="none">
                  <a:solidFill>
                    <a:schemeClr val="dk1"/>
                  </a:solidFill>
                  <a:latin typeface="Microsoft JhengHei"/>
                  <a:ea typeface="Microsoft JhengHei"/>
                  <a:cs typeface="Microsoft JhengHei"/>
                  <a:sym typeface="Microsoft JhengHei"/>
                </a:rPr>
                <a:t>抽籤、撕榜資格。</a:t>
              </a:r>
              <a:endParaRPr sz="1900" b="0" i="0" u="none" strike="noStrike" cap="none">
                <a:solidFill>
                  <a:schemeClr val="dk1"/>
                </a:solidFill>
                <a:latin typeface="Trebuchet MS"/>
                <a:ea typeface="Trebuchet MS"/>
                <a:cs typeface="Trebuchet MS"/>
                <a:sym typeface="Trebuchet MS"/>
              </a:endParaRPr>
            </a:p>
          </p:txBody>
        </p:sp>
      </p:grpSp>
      <p:sp>
        <p:nvSpPr>
          <p:cNvPr id="1069" name="Google Shape;1069;p58"/>
          <p:cNvSpPr/>
          <p:nvPr/>
        </p:nvSpPr>
        <p:spPr>
          <a:xfrm>
            <a:off x="8076948" y="6204393"/>
            <a:ext cx="3237676" cy="461664"/>
          </a:xfrm>
          <a:prstGeom prst="rect">
            <a:avLst/>
          </a:prstGeom>
          <a:solidFill>
            <a:schemeClr val="lt1"/>
          </a:solidFill>
          <a:ln w="57150" cap="flat" cmpd="sng">
            <a:solidFill>
              <a:srgbClr val="00B05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2400">
                <a:solidFill>
                  <a:srgbClr val="318B71"/>
                </a:solidFill>
                <a:latin typeface="Microsoft JhengHei"/>
                <a:ea typeface="Microsoft JhengHei"/>
                <a:cs typeface="Microsoft JhengHei"/>
                <a:sym typeface="Microsoft JhengHei"/>
              </a:rPr>
              <a:t>詳細內容以簡章為準</a:t>
            </a:r>
            <a:endParaRPr/>
          </a:p>
        </p:txBody>
      </p:sp>
      <p:sp>
        <p:nvSpPr>
          <p:cNvPr id="1070" name="Google Shape;1070;p58"/>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ltLang="zh-TW"/>
              <a:t>53</a:t>
            </a:fld>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075"/>
        <p:cNvGrpSpPr/>
        <p:nvPr/>
      </p:nvGrpSpPr>
      <p:grpSpPr>
        <a:xfrm>
          <a:off x="0" y="0"/>
          <a:ext cx="0" cy="0"/>
          <a:chOff x="0" y="0"/>
          <a:chExt cx="0" cy="0"/>
        </a:xfrm>
      </p:grpSpPr>
      <p:sp>
        <p:nvSpPr>
          <p:cNvPr id="1076" name="Google Shape;1076;p59"/>
          <p:cNvSpPr txBox="1"/>
          <p:nvPr/>
        </p:nvSpPr>
        <p:spPr>
          <a:xfrm>
            <a:off x="1058274" y="322586"/>
            <a:ext cx="10574284" cy="1124249"/>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SzPts val="4800"/>
              <a:buFont typeface="Microsoft JhengHei"/>
              <a:buNone/>
            </a:pPr>
            <a:r>
              <a:rPr lang="zh-TW" sz="4800" b="1" cap="none">
                <a:latin typeface="Microsoft JhengHei"/>
                <a:ea typeface="Microsoft JhengHei"/>
                <a:cs typeface="Microsoft JhengHei"/>
                <a:sym typeface="Microsoft JhengHei"/>
              </a:rPr>
              <a:t>臺北市115學年度</a:t>
            </a:r>
            <a:r>
              <a:rPr lang="zh-TW" sz="4800" b="1" cap="none">
                <a:solidFill>
                  <a:srgbClr val="FF0000"/>
                </a:solidFill>
                <a:latin typeface="Microsoft JhengHei"/>
                <a:ea typeface="Microsoft JhengHei"/>
                <a:cs typeface="Microsoft JhengHei"/>
                <a:sym typeface="Microsoft JhengHei"/>
              </a:rPr>
              <a:t>第二類優免</a:t>
            </a:r>
            <a:r>
              <a:rPr lang="zh-TW" sz="4800" b="1" cap="none">
                <a:latin typeface="Microsoft JhengHei"/>
                <a:ea typeface="Microsoft JhengHei"/>
                <a:cs typeface="Microsoft JhengHei"/>
                <a:sym typeface="Microsoft JhengHei"/>
              </a:rPr>
              <a:t>辦理流程</a:t>
            </a:r>
            <a:endParaRPr/>
          </a:p>
        </p:txBody>
      </p:sp>
      <p:grpSp>
        <p:nvGrpSpPr>
          <p:cNvPr id="1077" name="Google Shape;1077;p59"/>
          <p:cNvGrpSpPr/>
          <p:nvPr/>
        </p:nvGrpSpPr>
        <p:grpSpPr>
          <a:xfrm>
            <a:off x="1331091" y="1284605"/>
            <a:ext cx="10301466" cy="4954722"/>
            <a:chOff x="1" y="6535"/>
            <a:chExt cx="10301466" cy="4954722"/>
          </a:xfrm>
        </p:grpSpPr>
        <p:sp>
          <p:nvSpPr>
            <p:cNvPr id="1078" name="Google Shape;1078;p59"/>
            <p:cNvSpPr/>
            <p:nvPr/>
          </p:nvSpPr>
          <p:spPr>
            <a:xfrm rot="5400000">
              <a:off x="-549609" y="1839416"/>
              <a:ext cx="3664066" cy="2564846"/>
            </a:xfrm>
            <a:prstGeom prst="chevron">
              <a:avLst>
                <a:gd name="adj" fmla="val 50000"/>
              </a:avLst>
            </a:prstGeom>
            <a:solidFill>
              <a:srgbClr val="19ACE4"/>
            </a:solidFill>
            <a:ln w="12700" cap="flat" cmpd="sng">
              <a:solidFill>
                <a:srgbClr val="19ACE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59"/>
            <p:cNvSpPr txBox="1"/>
            <p:nvPr/>
          </p:nvSpPr>
          <p:spPr>
            <a:xfrm>
              <a:off x="1" y="2572229"/>
              <a:ext cx="2564846" cy="1099220"/>
            </a:xfrm>
            <a:prstGeom prst="rect">
              <a:avLst/>
            </a:prstGeom>
            <a:noFill/>
            <a:ln>
              <a:noFill/>
            </a:ln>
          </p:spPr>
          <p:txBody>
            <a:bodyPr spcFirstLastPara="1" wrap="square" lIns="16500" tIns="16500" rIns="16500" bIns="16500" anchor="ctr" anchorCtr="0">
              <a:noAutofit/>
            </a:bodyPr>
            <a:lstStyle/>
            <a:p>
              <a:pPr marL="0" marR="0" lvl="0" indent="0" algn="ctr" rtl="0">
                <a:lnSpc>
                  <a:spcPct val="90000"/>
                </a:lnSpc>
                <a:spcBef>
                  <a:spcPts val="0"/>
                </a:spcBef>
                <a:spcAft>
                  <a:spcPts val="0"/>
                </a:spcAft>
                <a:buClr>
                  <a:schemeClr val="lt1"/>
                </a:buClr>
                <a:buSzPts val="2600"/>
                <a:buFont typeface="Trebuchet MS"/>
                <a:buNone/>
              </a:pPr>
              <a:r>
                <a:rPr lang="zh-TW" sz="2600" b="1">
                  <a:solidFill>
                    <a:schemeClr val="lt1"/>
                  </a:solidFill>
                  <a:latin typeface="Trebuchet MS"/>
                  <a:ea typeface="Trebuchet MS"/>
                  <a:cs typeface="Trebuchet MS"/>
                  <a:sym typeface="Trebuchet MS"/>
                </a:rPr>
                <a:t>線上公告</a:t>
              </a:r>
              <a:br>
                <a:rPr lang="zh-TW" sz="2600" b="1">
                  <a:solidFill>
                    <a:schemeClr val="lt1"/>
                  </a:solidFill>
                  <a:latin typeface="Trebuchet MS"/>
                  <a:ea typeface="Trebuchet MS"/>
                  <a:cs typeface="Trebuchet MS"/>
                  <a:sym typeface="Trebuchet MS"/>
                </a:rPr>
              </a:br>
              <a:r>
                <a:rPr lang="zh-TW" sz="2600" b="1">
                  <a:solidFill>
                    <a:schemeClr val="lt1"/>
                  </a:solidFill>
                  <a:latin typeface="Trebuchet MS"/>
                  <a:ea typeface="Trebuchet MS"/>
                  <a:cs typeface="Trebuchet MS"/>
                  <a:sym typeface="Trebuchet MS"/>
                </a:rPr>
                <a:t>錄取名單、報到</a:t>
              </a:r>
              <a:endParaRPr/>
            </a:p>
          </p:txBody>
        </p:sp>
        <p:sp>
          <p:nvSpPr>
            <p:cNvPr id="1080" name="Google Shape;1080;p59"/>
            <p:cNvSpPr/>
            <p:nvPr/>
          </p:nvSpPr>
          <p:spPr>
            <a:xfrm rot="5400000">
              <a:off x="3955795" y="-1384415"/>
              <a:ext cx="4954722" cy="7736621"/>
            </a:xfrm>
            <a:prstGeom prst="round2SameRect">
              <a:avLst>
                <a:gd name="adj1" fmla="val 16667"/>
                <a:gd name="adj2" fmla="val 0"/>
              </a:avLst>
            </a:prstGeom>
            <a:solidFill>
              <a:schemeClr val="lt1">
                <a:alpha val="89803"/>
              </a:schemeClr>
            </a:solidFill>
            <a:ln w="12700" cap="flat" cmpd="sng">
              <a:solidFill>
                <a:srgbClr val="19ACE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59"/>
            <p:cNvSpPr txBox="1"/>
            <p:nvPr/>
          </p:nvSpPr>
          <p:spPr>
            <a:xfrm>
              <a:off x="2564846" y="248404"/>
              <a:ext cx="7494751" cy="4470982"/>
            </a:xfrm>
            <a:prstGeom prst="rect">
              <a:avLst/>
            </a:prstGeom>
            <a:noFill/>
            <a:ln>
              <a:noFill/>
            </a:ln>
          </p:spPr>
          <p:txBody>
            <a:bodyPr spcFirstLastPara="1" wrap="square" lIns="256025" tIns="22850" rIns="22850" bIns="22850" anchor="ctr" anchorCtr="0">
              <a:noAutofit/>
            </a:bodyPr>
            <a:lstStyle/>
            <a:p>
              <a:pPr marL="285750" marR="0" lvl="1" indent="-285750" algn="l" rtl="0">
                <a:lnSpc>
                  <a:spcPct val="90000"/>
                </a:lnSpc>
                <a:spcBef>
                  <a:spcPts val="0"/>
                </a:spcBef>
                <a:spcAft>
                  <a:spcPts val="0"/>
                </a:spcAft>
                <a:buClr>
                  <a:srgbClr val="FF0000"/>
                </a:buClr>
                <a:buSzPts val="3600"/>
                <a:buFont typeface="Microsoft JhengHei"/>
                <a:buChar char="•"/>
              </a:pPr>
              <a:r>
                <a:rPr lang="zh-TW" sz="3600" b="1" i="0" u="sng" strike="noStrike" cap="none">
                  <a:solidFill>
                    <a:srgbClr val="FF0000"/>
                  </a:solidFill>
                  <a:latin typeface="Microsoft JhengHei"/>
                  <a:ea typeface="Microsoft JhengHei"/>
                  <a:cs typeface="Microsoft JhengHei"/>
                  <a:sym typeface="Microsoft JhengHei"/>
                </a:rPr>
                <a:t>需按時完成登記者方能參加篩選錄取作業</a:t>
              </a:r>
              <a:endParaRPr sz="3600" b="0" i="0" u="none" strike="noStrike" cap="none">
                <a:solidFill>
                  <a:schemeClr val="dk1"/>
                </a:solidFill>
                <a:latin typeface="Trebuchet MS"/>
                <a:ea typeface="Trebuchet MS"/>
                <a:cs typeface="Trebuchet MS"/>
                <a:sym typeface="Trebuchet MS"/>
              </a:endParaRPr>
            </a:p>
            <a:p>
              <a:pPr marL="285750" marR="0" lvl="1" indent="-285750" algn="l" rtl="0">
                <a:lnSpc>
                  <a:spcPct val="90000"/>
                </a:lnSpc>
                <a:spcBef>
                  <a:spcPts val="540"/>
                </a:spcBef>
                <a:spcAft>
                  <a:spcPts val="0"/>
                </a:spcAft>
                <a:buClr>
                  <a:schemeClr val="dk1"/>
                </a:buClr>
                <a:buSzPts val="3600"/>
                <a:buFont typeface="Trebuchet MS"/>
                <a:buChar char="•"/>
              </a:pPr>
              <a:r>
                <a:rPr lang="zh-TW" sz="3600" b="0" i="0" u="none" strike="noStrike" cap="none">
                  <a:solidFill>
                    <a:schemeClr val="dk1"/>
                  </a:solidFill>
                  <a:latin typeface="Trebuchet MS"/>
                  <a:ea typeface="Trebuchet MS"/>
                  <a:cs typeface="Trebuchet MS"/>
                  <a:sym typeface="Trebuchet MS"/>
                </a:rPr>
                <a:t>各招生學校公告錄取結果名單</a:t>
              </a:r>
              <a:endParaRPr sz="3600" b="1" i="0" u="none" strike="noStrike" cap="none">
                <a:solidFill>
                  <a:schemeClr val="dk1"/>
                </a:solidFill>
                <a:latin typeface="Microsoft JhengHei"/>
                <a:ea typeface="Microsoft JhengHei"/>
                <a:cs typeface="Microsoft JhengHei"/>
                <a:sym typeface="Microsoft JhengHei"/>
              </a:endParaRPr>
            </a:p>
            <a:p>
              <a:pPr marL="285750" marR="0" lvl="1" indent="-285750" algn="l" rtl="0">
                <a:lnSpc>
                  <a:spcPct val="90000"/>
                </a:lnSpc>
                <a:spcBef>
                  <a:spcPts val="540"/>
                </a:spcBef>
                <a:spcAft>
                  <a:spcPts val="0"/>
                </a:spcAft>
                <a:buClr>
                  <a:srgbClr val="7030A0"/>
                </a:buClr>
                <a:buSzPts val="3600"/>
                <a:buFont typeface="Microsoft JhengHei"/>
                <a:buChar char="•"/>
              </a:pPr>
              <a:r>
                <a:rPr lang="zh-TW" sz="3600" b="1" i="0" u="none" strike="noStrike" cap="none">
                  <a:solidFill>
                    <a:srgbClr val="7030A0"/>
                  </a:solidFill>
                  <a:latin typeface="Microsoft JhengHei"/>
                  <a:ea typeface="Microsoft JhengHei"/>
                  <a:cs typeface="Microsoft JhengHei"/>
                  <a:sym typeface="Microsoft JhengHei"/>
                </a:rPr>
                <a:t>學生一經公告錄取，視同完成線上報到</a:t>
              </a:r>
              <a:endParaRPr sz="3600" b="1" i="0" u="none" strike="noStrike" cap="none">
                <a:solidFill>
                  <a:schemeClr val="dk1"/>
                </a:solidFill>
                <a:latin typeface="Microsoft JhengHei"/>
                <a:ea typeface="Microsoft JhengHei"/>
                <a:cs typeface="Microsoft JhengHei"/>
                <a:sym typeface="Microsoft JhengHei"/>
              </a:endParaRPr>
            </a:p>
          </p:txBody>
        </p:sp>
      </p:grpSp>
      <p:sp>
        <p:nvSpPr>
          <p:cNvPr id="1082" name="Google Shape;1082;p59"/>
          <p:cNvSpPr/>
          <p:nvPr/>
        </p:nvSpPr>
        <p:spPr>
          <a:xfrm>
            <a:off x="1785692" y="1446835"/>
            <a:ext cx="1665961" cy="1665961"/>
          </a:xfrm>
          <a:prstGeom prst="ellipse">
            <a:avLst/>
          </a:prstGeom>
          <a:solidFill>
            <a:srgbClr val="1C629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zh-TW" sz="2600" b="1">
                <a:solidFill>
                  <a:schemeClr val="lt1"/>
                </a:solidFill>
                <a:latin typeface="Microsoft JhengHei"/>
                <a:ea typeface="Microsoft JhengHei"/>
                <a:cs typeface="Microsoft JhengHei"/>
                <a:sym typeface="Microsoft JhengHei"/>
              </a:rPr>
              <a:t>單科別學校</a:t>
            </a:r>
            <a:endParaRPr sz="2600" b="1">
              <a:solidFill>
                <a:schemeClr val="lt1"/>
              </a:solidFill>
              <a:latin typeface="Trebuchet MS"/>
              <a:ea typeface="Trebuchet MS"/>
              <a:cs typeface="Trebuchet MS"/>
              <a:sym typeface="Trebuchet MS"/>
            </a:endParaRPr>
          </a:p>
        </p:txBody>
      </p:sp>
      <p:sp>
        <p:nvSpPr>
          <p:cNvPr id="1083" name="Google Shape;1083;p59"/>
          <p:cNvSpPr/>
          <p:nvPr/>
        </p:nvSpPr>
        <p:spPr>
          <a:xfrm>
            <a:off x="2618673" y="6265947"/>
            <a:ext cx="2608420" cy="400110"/>
          </a:xfrm>
          <a:prstGeom prst="rect">
            <a:avLst/>
          </a:prstGeom>
          <a:solidFill>
            <a:schemeClr val="lt1"/>
          </a:solidFill>
          <a:ln w="5715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2000">
                <a:solidFill>
                  <a:srgbClr val="FF0000"/>
                </a:solidFill>
                <a:latin typeface="Microsoft JhengHei"/>
                <a:ea typeface="Microsoft JhengHei"/>
                <a:cs typeface="Microsoft JhengHei"/>
                <a:sym typeface="Microsoft JhengHei"/>
              </a:rPr>
              <a:t>公告錄取視同報到</a:t>
            </a:r>
            <a:endParaRPr/>
          </a:p>
        </p:txBody>
      </p:sp>
      <p:sp>
        <p:nvSpPr>
          <p:cNvPr id="1084" name="Google Shape;1084;p59"/>
          <p:cNvSpPr/>
          <p:nvPr/>
        </p:nvSpPr>
        <p:spPr>
          <a:xfrm>
            <a:off x="8076948" y="6204393"/>
            <a:ext cx="3237676" cy="461664"/>
          </a:xfrm>
          <a:prstGeom prst="rect">
            <a:avLst/>
          </a:prstGeom>
          <a:solidFill>
            <a:schemeClr val="lt1"/>
          </a:solidFill>
          <a:ln w="57150" cap="flat" cmpd="sng">
            <a:solidFill>
              <a:srgbClr val="00B05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2400">
                <a:solidFill>
                  <a:srgbClr val="318B71"/>
                </a:solidFill>
                <a:latin typeface="Microsoft JhengHei"/>
                <a:ea typeface="Microsoft JhengHei"/>
                <a:cs typeface="Microsoft JhengHei"/>
                <a:sym typeface="Microsoft JhengHei"/>
              </a:rPr>
              <a:t>詳細內容以簡章為準</a:t>
            </a:r>
            <a:endParaRPr/>
          </a:p>
        </p:txBody>
      </p:sp>
      <p:sp>
        <p:nvSpPr>
          <p:cNvPr id="1085" name="Google Shape;1085;p59"/>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ltLang="zh-TW"/>
              <a:t>54</a:t>
            </a:fld>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090"/>
        <p:cNvGrpSpPr/>
        <p:nvPr/>
      </p:nvGrpSpPr>
      <p:grpSpPr>
        <a:xfrm>
          <a:off x="0" y="0"/>
          <a:ext cx="0" cy="0"/>
          <a:chOff x="0" y="0"/>
          <a:chExt cx="0" cy="0"/>
        </a:xfrm>
      </p:grpSpPr>
      <p:sp>
        <p:nvSpPr>
          <p:cNvPr id="1091" name="Google Shape;1091;p60"/>
          <p:cNvSpPr txBox="1">
            <a:spLocks noGrp="1"/>
          </p:cNvSpPr>
          <p:nvPr>
            <p:ph type="title"/>
          </p:nvPr>
        </p:nvSpPr>
        <p:spPr>
          <a:xfrm>
            <a:off x="1058274" y="322586"/>
            <a:ext cx="10574284" cy="1124249"/>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Microsoft JhengHei"/>
              <a:buNone/>
            </a:pPr>
            <a:r>
              <a:rPr lang="zh-TW">
                <a:latin typeface="Microsoft JhengHei"/>
                <a:ea typeface="Microsoft JhengHei"/>
                <a:cs typeface="Microsoft JhengHei"/>
                <a:sym typeface="Microsoft JhengHei"/>
              </a:rPr>
              <a:t>臺北市115學年度</a:t>
            </a:r>
            <a:r>
              <a:rPr lang="zh-TW">
                <a:solidFill>
                  <a:srgbClr val="FF0000"/>
                </a:solidFill>
                <a:latin typeface="Microsoft JhengHei"/>
                <a:ea typeface="Microsoft JhengHei"/>
                <a:cs typeface="Microsoft JhengHei"/>
                <a:sym typeface="Microsoft JhengHei"/>
              </a:rPr>
              <a:t>第二類優免</a:t>
            </a:r>
            <a:r>
              <a:rPr lang="zh-TW">
                <a:latin typeface="Microsoft JhengHei"/>
                <a:ea typeface="Microsoft JhengHei"/>
                <a:cs typeface="Microsoft JhengHei"/>
                <a:sym typeface="Microsoft JhengHei"/>
              </a:rPr>
              <a:t>辦理流程</a:t>
            </a:r>
            <a:endParaRPr/>
          </a:p>
        </p:txBody>
      </p:sp>
      <p:grpSp>
        <p:nvGrpSpPr>
          <p:cNvPr id="1092" name="Google Shape;1092;p60"/>
          <p:cNvGrpSpPr/>
          <p:nvPr/>
        </p:nvGrpSpPr>
        <p:grpSpPr>
          <a:xfrm>
            <a:off x="1331091" y="1281338"/>
            <a:ext cx="10301466" cy="4954722"/>
            <a:chOff x="1" y="3268"/>
            <a:chExt cx="10301466" cy="4954722"/>
          </a:xfrm>
        </p:grpSpPr>
        <p:sp>
          <p:nvSpPr>
            <p:cNvPr id="1093" name="Google Shape;1093;p60"/>
            <p:cNvSpPr/>
            <p:nvPr/>
          </p:nvSpPr>
          <p:spPr>
            <a:xfrm rot="5400000">
              <a:off x="-549609" y="1839416"/>
              <a:ext cx="3664066" cy="2564846"/>
            </a:xfrm>
            <a:prstGeom prst="chevron">
              <a:avLst>
                <a:gd name="adj" fmla="val 50000"/>
              </a:avLst>
            </a:prstGeom>
            <a:solidFill>
              <a:srgbClr val="19ACE4"/>
            </a:solidFill>
            <a:ln w="12700" cap="flat" cmpd="sng">
              <a:solidFill>
                <a:srgbClr val="19ACE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60"/>
            <p:cNvSpPr txBox="1"/>
            <p:nvPr/>
          </p:nvSpPr>
          <p:spPr>
            <a:xfrm>
              <a:off x="1" y="2572229"/>
              <a:ext cx="2564846" cy="1099220"/>
            </a:xfrm>
            <a:prstGeom prst="rect">
              <a:avLst/>
            </a:prstGeom>
            <a:noFill/>
            <a:ln>
              <a:noFill/>
            </a:ln>
          </p:spPr>
          <p:txBody>
            <a:bodyPr spcFirstLastPara="1" wrap="square" lIns="31100" tIns="31100" rIns="31100" bIns="31100" anchor="ctr" anchorCtr="0">
              <a:noAutofit/>
            </a:bodyPr>
            <a:lstStyle/>
            <a:p>
              <a:pPr marL="0" marR="0" lvl="0" indent="0" algn="ctr" rtl="0">
                <a:lnSpc>
                  <a:spcPct val="90000"/>
                </a:lnSpc>
                <a:spcBef>
                  <a:spcPts val="0"/>
                </a:spcBef>
                <a:spcAft>
                  <a:spcPts val="0"/>
                </a:spcAft>
                <a:buClr>
                  <a:schemeClr val="lt1"/>
                </a:buClr>
                <a:buSzPts val="4900"/>
                <a:buFont typeface="Trebuchet MS"/>
                <a:buNone/>
              </a:pPr>
              <a:r>
                <a:rPr lang="zh-TW" sz="4900">
                  <a:solidFill>
                    <a:schemeClr val="lt1"/>
                  </a:solidFill>
                  <a:latin typeface="Trebuchet MS"/>
                  <a:ea typeface="Trebuchet MS"/>
                  <a:cs typeface="Trebuchet MS"/>
                  <a:sym typeface="Trebuchet MS"/>
                </a:rPr>
                <a:t>現場撕榜</a:t>
              </a:r>
              <a:endParaRPr/>
            </a:p>
          </p:txBody>
        </p:sp>
        <p:sp>
          <p:nvSpPr>
            <p:cNvPr id="1095" name="Google Shape;1095;p60"/>
            <p:cNvSpPr/>
            <p:nvPr/>
          </p:nvSpPr>
          <p:spPr>
            <a:xfrm rot="5400000">
              <a:off x="3955795" y="-1387682"/>
              <a:ext cx="4954722" cy="7736621"/>
            </a:xfrm>
            <a:prstGeom prst="round2SameRect">
              <a:avLst>
                <a:gd name="adj1" fmla="val 16667"/>
                <a:gd name="adj2" fmla="val 0"/>
              </a:avLst>
            </a:prstGeom>
            <a:solidFill>
              <a:schemeClr val="lt1">
                <a:alpha val="89803"/>
              </a:schemeClr>
            </a:solidFill>
            <a:ln w="12700" cap="flat" cmpd="sng">
              <a:solidFill>
                <a:srgbClr val="19ACE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60"/>
            <p:cNvSpPr txBox="1"/>
            <p:nvPr/>
          </p:nvSpPr>
          <p:spPr>
            <a:xfrm>
              <a:off x="2564846" y="245137"/>
              <a:ext cx="7494751" cy="4470982"/>
            </a:xfrm>
            <a:prstGeom prst="rect">
              <a:avLst/>
            </a:prstGeom>
            <a:noFill/>
            <a:ln>
              <a:noFill/>
            </a:ln>
          </p:spPr>
          <p:txBody>
            <a:bodyPr spcFirstLastPara="1" wrap="square" lIns="128000" tIns="11425" rIns="11425" bIns="11425" anchor="ctr" anchorCtr="0">
              <a:noAutofit/>
            </a:bodyPr>
            <a:lstStyle/>
            <a:p>
              <a:pPr marL="171450" marR="0" lvl="1" indent="-171450" algn="l" rtl="0">
                <a:lnSpc>
                  <a:spcPct val="90000"/>
                </a:lnSpc>
                <a:spcBef>
                  <a:spcPts val="0"/>
                </a:spcBef>
                <a:spcAft>
                  <a:spcPts val="0"/>
                </a:spcAft>
                <a:buClr>
                  <a:srgbClr val="FF0000"/>
                </a:buClr>
                <a:buSzPts val="1800"/>
                <a:buFont typeface="Microsoft JhengHei"/>
                <a:buChar char="•"/>
              </a:pPr>
              <a:r>
                <a:rPr lang="zh-TW" sz="1800" b="1" i="0" u="sng" strike="noStrike" cap="none">
                  <a:solidFill>
                    <a:srgbClr val="FF0000"/>
                  </a:solidFill>
                  <a:latin typeface="Microsoft JhengHei"/>
                  <a:ea typeface="Microsoft JhengHei"/>
                  <a:cs typeface="Microsoft JhengHei"/>
                  <a:sym typeface="Microsoft JhengHei"/>
                </a:rPr>
                <a:t>需按時完成登記者方能參加現場撕榜作業。</a:t>
              </a:r>
              <a:endParaRPr sz="1800" b="0" i="0" u="none" strike="noStrike" cap="none">
                <a:solidFill>
                  <a:schemeClr val="dk1"/>
                </a:solidFill>
                <a:latin typeface="Trebuchet MS"/>
                <a:ea typeface="Trebuchet MS"/>
                <a:cs typeface="Trebuchet MS"/>
                <a:sym typeface="Trebuchet MS"/>
              </a:endParaRPr>
            </a:p>
            <a:p>
              <a:pPr marL="171450" marR="0" lvl="1" indent="-171450" algn="l" rtl="0">
                <a:lnSpc>
                  <a:spcPct val="90000"/>
                </a:lnSpc>
                <a:spcBef>
                  <a:spcPts val="270"/>
                </a:spcBef>
                <a:spcAft>
                  <a:spcPts val="0"/>
                </a:spcAft>
                <a:buClr>
                  <a:schemeClr val="dk1"/>
                </a:buClr>
                <a:buSzPts val="1800"/>
                <a:buFont typeface="Microsoft JhengHei"/>
                <a:buChar char="•"/>
              </a:pPr>
              <a:r>
                <a:rPr lang="zh-TW" sz="1800" b="0" i="0" u="none" strike="noStrike" cap="none">
                  <a:solidFill>
                    <a:schemeClr val="dk1"/>
                  </a:solidFill>
                  <a:latin typeface="Microsoft JhengHei"/>
                  <a:ea typeface="Microsoft JhengHei"/>
                  <a:cs typeface="Microsoft JhengHei"/>
                  <a:sym typeface="Microsoft JhengHei"/>
                </a:rPr>
                <a:t>依各招生學校公告之分發序，依序進行現場撕榜作業</a:t>
              </a:r>
              <a:br>
                <a:rPr lang="zh-TW" sz="1800" b="0" i="0" u="none" strike="noStrike" cap="none">
                  <a:solidFill>
                    <a:schemeClr val="dk1"/>
                  </a:solidFill>
                  <a:latin typeface="Microsoft JhengHei"/>
                  <a:ea typeface="Microsoft JhengHei"/>
                  <a:cs typeface="Microsoft JhengHei"/>
                  <a:sym typeface="Microsoft JhengHei"/>
                </a:rPr>
              </a:br>
              <a:r>
                <a:rPr lang="zh-TW" sz="1800" b="1" i="0" u="none" strike="noStrike" cap="none">
                  <a:solidFill>
                    <a:srgbClr val="7030A0"/>
                  </a:solidFill>
                  <a:latin typeface="Microsoft JhengHei"/>
                  <a:ea typeface="Microsoft JhengHei"/>
                  <a:cs typeface="Microsoft JhengHei"/>
                  <a:sym typeface="Microsoft JhengHei"/>
                </a:rPr>
                <a:t>（先進行一般生撕榜作業再進行特殊身分學生撕榜作業）</a:t>
              </a:r>
              <a:r>
                <a:rPr lang="zh-TW" sz="1800" b="0" i="0" u="none" strike="noStrike" cap="none">
                  <a:solidFill>
                    <a:schemeClr val="dk1"/>
                  </a:solidFill>
                  <a:latin typeface="Microsoft JhengHei"/>
                  <a:ea typeface="Microsoft JhengHei"/>
                  <a:cs typeface="Microsoft JhengHei"/>
                  <a:sym typeface="Microsoft JhengHei"/>
                </a:rPr>
                <a:t>。</a:t>
              </a:r>
              <a:endParaRPr sz="1800" b="1" i="0" u="none" strike="noStrike" cap="none">
                <a:solidFill>
                  <a:schemeClr val="dk1"/>
                </a:solidFill>
                <a:latin typeface="Microsoft JhengHei"/>
                <a:ea typeface="Microsoft JhengHei"/>
                <a:cs typeface="Microsoft JhengHei"/>
                <a:sym typeface="Microsoft JhengHei"/>
              </a:endParaRPr>
            </a:p>
            <a:p>
              <a:pPr marL="171450" marR="0" lvl="1" indent="-171450" algn="l" rtl="0">
                <a:lnSpc>
                  <a:spcPct val="90000"/>
                </a:lnSpc>
                <a:spcBef>
                  <a:spcPts val="270"/>
                </a:spcBef>
                <a:spcAft>
                  <a:spcPts val="0"/>
                </a:spcAft>
                <a:buClr>
                  <a:srgbClr val="0070C0"/>
                </a:buClr>
                <a:buSzPts val="1800"/>
                <a:buFont typeface="Microsoft JhengHei"/>
                <a:buChar char="•"/>
              </a:pPr>
              <a:r>
                <a:rPr lang="zh-TW" sz="1800" b="1" i="0" u="none" strike="noStrike" cap="none">
                  <a:solidFill>
                    <a:srgbClr val="0070C0"/>
                  </a:solidFill>
                  <a:latin typeface="Microsoft JhengHei"/>
                  <a:ea typeface="Microsoft JhengHei"/>
                  <a:cs typeface="Microsoft JhengHei"/>
                  <a:sym typeface="Microsoft JhengHei"/>
                </a:rPr>
                <a:t>一般生</a:t>
              </a:r>
              <a:r>
                <a:rPr lang="zh-TW" sz="1800" b="0" i="0" u="none" strike="noStrike" cap="none">
                  <a:solidFill>
                    <a:schemeClr val="dk1"/>
                  </a:solidFill>
                  <a:latin typeface="Microsoft JhengHei"/>
                  <a:ea typeface="Microsoft JhengHei"/>
                  <a:cs typeface="Microsoft JhengHei"/>
                  <a:sym typeface="Microsoft JhengHei"/>
                </a:rPr>
                <a:t>撕榜</a:t>
              </a:r>
              <a:r>
                <a:rPr lang="zh-TW" sz="1800" b="0" i="0" u="none" strike="noStrike" cap="none">
                  <a:solidFill>
                    <a:srgbClr val="0070C0"/>
                  </a:solidFill>
                  <a:latin typeface="Microsoft JhengHei"/>
                  <a:ea typeface="Microsoft JhengHei"/>
                  <a:cs typeface="Microsoft JhengHei"/>
                  <a:sym typeface="Microsoft JhengHei"/>
                </a:rPr>
                <a:t>(名額內含)</a:t>
              </a:r>
              <a:endParaRPr sz="1800" b="0" i="0" u="none" strike="noStrike" cap="none">
                <a:solidFill>
                  <a:schemeClr val="dk1"/>
                </a:solidFill>
                <a:latin typeface="Microsoft JhengHei"/>
                <a:ea typeface="Microsoft JhengHei"/>
                <a:cs typeface="Microsoft JhengHei"/>
                <a:sym typeface="Microsoft JhengHei"/>
              </a:endParaRPr>
            </a:p>
            <a:p>
              <a:pPr marL="342900" marR="0" lvl="2" indent="-171450" algn="l" rtl="0">
                <a:lnSpc>
                  <a:spcPct val="90000"/>
                </a:lnSpc>
                <a:spcBef>
                  <a:spcPts val="270"/>
                </a:spcBef>
                <a:spcAft>
                  <a:spcPts val="0"/>
                </a:spcAft>
                <a:buClr>
                  <a:schemeClr val="dk1"/>
                </a:buClr>
                <a:buSzPts val="1800"/>
                <a:buFont typeface="Microsoft JhengHei"/>
                <a:buChar char="•"/>
              </a:pPr>
              <a:r>
                <a:rPr lang="zh-TW" sz="1800" b="0" i="0" u="none" strike="noStrike" cap="none">
                  <a:solidFill>
                    <a:schemeClr val="dk1"/>
                  </a:solidFill>
                  <a:latin typeface="Microsoft JhengHei"/>
                  <a:ea typeface="Microsoft JhengHei"/>
                  <a:cs typeface="Microsoft JhengHei"/>
                  <a:sym typeface="Microsoft JhengHei"/>
                </a:rPr>
                <a:t>依各招生學校</a:t>
              </a:r>
              <a:r>
                <a:rPr lang="zh-TW" sz="1800" b="1" i="0" u="sng" strike="noStrike" cap="none">
                  <a:solidFill>
                    <a:schemeClr val="dk1"/>
                  </a:solidFill>
                  <a:latin typeface="Microsoft JhengHei"/>
                  <a:ea typeface="Microsoft JhengHei"/>
                  <a:cs typeface="Microsoft JhengHei"/>
                  <a:sym typeface="Microsoft JhengHei"/>
                </a:rPr>
                <a:t>一般生招生名額</a:t>
              </a:r>
              <a:r>
                <a:rPr lang="zh-TW" sz="1800" b="0" i="0" u="none" strike="noStrike" cap="none">
                  <a:solidFill>
                    <a:schemeClr val="dk1"/>
                  </a:solidFill>
                  <a:latin typeface="Microsoft JhengHei"/>
                  <a:ea typeface="Microsoft JhengHei"/>
                  <a:cs typeface="Microsoft JhengHei"/>
                  <a:sym typeface="Microsoft JhengHei"/>
                </a:rPr>
                <a:t>，進行現場撕榜。學生於現場撕榜時仍有招生名額，欲放棄撕榜者，須向招生學校完成放棄撕榜手續。</a:t>
              </a:r>
              <a:endParaRPr sz="1800" b="0" i="0" u="none" strike="noStrike" cap="none">
                <a:solidFill>
                  <a:schemeClr val="dk1"/>
                </a:solidFill>
                <a:latin typeface="Microsoft JhengHei"/>
                <a:ea typeface="Microsoft JhengHei"/>
                <a:cs typeface="Microsoft JhengHei"/>
                <a:sym typeface="Microsoft JhengHei"/>
              </a:endParaRPr>
            </a:p>
            <a:p>
              <a:pPr marL="171450" marR="0" lvl="1" indent="-171450" algn="l" rtl="0">
                <a:lnSpc>
                  <a:spcPct val="90000"/>
                </a:lnSpc>
                <a:spcBef>
                  <a:spcPts val="270"/>
                </a:spcBef>
                <a:spcAft>
                  <a:spcPts val="0"/>
                </a:spcAft>
                <a:buClr>
                  <a:srgbClr val="1D9AA1"/>
                </a:buClr>
                <a:buSzPts val="1800"/>
                <a:buFont typeface="Microsoft JhengHei"/>
                <a:buChar char="•"/>
              </a:pPr>
              <a:r>
                <a:rPr lang="zh-TW" sz="1800" b="1" i="0" u="none" strike="noStrike" cap="none">
                  <a:solidFill>
                    <a:srgbClr val="1D9AA1"/>
                  </a:solidFill>
                  <a:latin typeface="Microsoft JhengHei"/>
                  <a:ea typeface="Microsoft JhengHei"/>
                  <a:cs typeface="Microsoft JhengHei"/>
                  <a:sym typeface="Microsoft JhengHei"/>
                </a:rPr>
                <a:t>特殊身分學生</a:t>
              </a:r>
              <a:r>
                <a:rPr lang="zh-TW" sz="1800" b="0" i="0" u="none" strike="noStrike" cap="none">
                  <a:solidFill>
                    <a:schemeClr val="dk1"/>
                  </a:solidFill>
                  <a:latin typeface="Microsoft JhengHei"/>
                  <a:ea typeface="Microsoft JhengHei"/>
                  <a:cs typeface="Microsoft JhengHei"/>
                  <a:sym typeface="Microsoft JhengHei"/>
                </a:rPr>
                <a:t>撕榜</a:t>
              </a:r>
              <a:r>
                <a:rPr lang="zh-TW" sz="1800" b="0" i="0" u="none" strike="noStrike" cap="none">
                  <a:solidFill>
                    <a:srgbClr val="1D9AA1"/>
                  </a:solidFill>
                  <a:latin typeface="Microsoft JhengHei"/>
                  <a:ea typeface="Microsoft JhengHei"/>
                  <a:cs typeface="Microsoft JhengHei"/>
                  <a:sym typeface="Microsoft JhengHei"/>
                </a:rPr>
                <a:t>(名額外加) </a:t>
              </a:r>
              <a:r>
                <a:rPr lang="zh-TW" sz="1800" b="0" i="0" u="none" strike="noStrike" cap="none">
                  <a:solidFill>
                    <a:schemeClr val="dk1"/>
                  </a:solidFill>
                  <a:latin typeface="Microsoft JhengHei"/>
                  <a:ea typeface="Microsoft JhengHei"/>
                  <a:cs typeface="Microsoft JhengHei"/>
                  <a:sym typeface="Microsoft JhengHei"/>
                </a:rPr>
                <a:t>。</a:t>
              </a:r>
              <a:endParaRPr sz="1800" b="0" i="0" u="none" strike="noStrike" cap="none">
                <a:solidFill>
                  <a:schemeClr val="dk1"/>
                </a:solidFill>
                <a:latin typeface="Microsoft JhengHei"/>
                <a:ea typeface="Microsoft JhengHei"/>
                <a:cs typeface="Microsoft JhengHei"/>
                <a:sym typeface="Microsoft JhengHei"/>
              </a:endParaRPr>
            </a:p>
            <a:p>
              <a:pPr marL="342900" marR="0" lvl="2" indent="-171450" algn="l" rtl="0">
                <a:lnSpc>
                  <a:spcPct val="90000"/>
                </a:lnSpc>
                <a:spcBef>
                  <a:spcPts val="270"/>
                </a:spcBef>
                <a:spcAft>
                  <a:spcPts val="0"/>
                </a:spcAft>
                <a:buClr>
                  <a:schemeClr val="dk1"/>
                </a:buClr>
                <a:buSzPts val="1800"/>
                <a:buFont typeface="Microsoft JhengHei"/>
                <a:buChar char="•"/>
              </a:pPr>
              <a:r>
                <a:rPr lang="zh-TW" sz="1800" b="0" i="0" u="none" strike="noStrike" cap="none">
                  <a:solidFill>
                    <a:schemeClr val="dk1"/>
                  </a:solidFill>
                  <a:latin typeface="Microsoft JhengHei"/>
                  <a:ea typeface="Microsoft JhengHei"/>
                  <a:cs typeface="Microsoft JhengHei"/>
                  <a:sym typeface="Microsoft JhengHei"/>
                </a:rPr>
                <a:t>特殊身分學生若</a:t>
              </a:r>
              <a:r>
                <a:rPr lang="zh-TW" sz="1800" b="0" i="0" u="sng" strike="noStrike" cap="none">
                  <a:solidFill>
                    <a:schemeClr val="dk1"/>
                  </a:solidFill>
                  <a:latin typeface="Microsoft JhengHei"/>
                  <a:ea typeface="Microsoft JhengHei"/>
                  <a:cs typeface="Microsoft JhengHei"/>
                  <a:sym typeface="Microsoft JhengHei"/>
                </a:rPr>
                <a:t>未於一般生撕榜作業，錄取一般生名額(或放棄一般生撕榜)時，方能參加特殊身分學生撕榜作業</a:t>
              </a:r>
              <a:r>
                <a:rPr lang="zh-TW" sz="1800" b="0" i="0" u="none" strike="noStrike" cap="none">
                  <a:solidFill>
                    <a:schemeClr val="dk1"/>
                  </a:solidFill>
                  <a:latin typeface="Microsoft JhengHei"/>
                  <a:ea typeface="Microsoft JhengHei"/>
                  <a:cs typeface="Microsoft JhengHei"/>
                  <a:sym typeface="Microsoft JhengHei"/>
                </a:rPr>
                <a:t>。</a:t>
              </a:r>
              <a:endParaRPr/>
            </a:p>
            <a:p>
              <a:pPr marL="342900" marR="0" lvl="2" indent="-171450" algn="l" rtl="0">
                <a:lnSpc>
                  <a:spcPct val="90000"/>
                </a:lnSpc>
                <a:spcBef>
                  <a:spcPts val="270"/>
                </a:spcBef>
                <a:spcAft>
                  <a:spcPts val="0"/>
                </a:spcAft>
                <a:buClr>
                  <a:schemeClr val="dk1"/>
                </a:buClr>
                <a:buSzPts val="1800"/>
                <a:buFont typeface="Microsoft JhengHei"/>
                <a:buChar char="•"/>
              </a:pPr>
              <a:r>
                <a:rPr lang="zh-TW" sz="1800" b="0" i="0" u="none" strike="noStrike" cap="none">
                  <a:solidFill>
                    <a:schemeClr val="dk1"/>
                  </a:solidFill>
                  <a:latin typeface="Microsoft JhengHei"/>
                  <a:ea typeface="Microsoft JhengHei"/>
                  <a:cs typeface="Microsoft JhengHei"/>
                  <a:sym typeface="Microsoft JhengHei"/>
                </a:rPr>
                <a:t>依各招生學校</a:t>
              </a:r>
              <a:r>
                <a:rPr lang="zh-TW" sz="1800" b="1" i="0" u="sng" strike="noStrike" cap="none">
                  <a:solidFill>
                    <a:srgbClr val="1D9AA1"/>
                  </a:solidFill>
                  <a:latin typeface="Microsoft JhengHei"/>
                  <a:ea typeface="Microsoft JhengHei"/>
                  <a:cs typeface="Microsoft JhengHei"/>
                  <a:sym typeface="Microsoft JhengHei"/>
                </a:rPr>
                <a:t>特殊身分學生外加名額</a:t>
              </a:r>
              <a:r>
                <a:rPr lang="zh-TW" sz="1800" b="0" i="0" u="none" strike="noStrike" cap="none">
                  <a:solidFill>
                    <a:schemeClr val="dk1"/>
                  </a:solidFill>
                  <a:latin typeface="Microsoft JhengHei"/>
                  <a:ea typeface="Microsoft JhengHei"/>
                  <a:cs typeface="Microsoft JhengHei"/>
                  <a:sym typeface="Microsoft JhengHei"/>
                </a:rPr>
                <a:t>，進行現場撕榜。學生於現場撕榜時仍有招生名額，欲放棄撕榜者，須向招生學校完成放棄撕榜手續。</a:t>
              </a:r>
              <a:endParaRPr sz="1800" b="0" i="0" u="none" strike="noStrike" cap="none">
                <a:solidFill>
                  <a:schemeClr val="dk1"/>
                </a:solidFill>
                <a:latin typeface="Microsoft JhengHei"/>
                <a:ea typeface="Microsoft JhengHei"/>
                <a:cs typeface="Microsoft JhengHei"/>
                <a:sym typeface="Microsoft JhengHei"/>
              </a:endParaRPr>
            </a:p>
          </p:txBody>
        </p:sp>
      </p:grpSp>
      <p:sp>
        <p:nvSpPr>
          <p:cNvPr id="1097" name="Google Shape;1097;p60"/>
          <p:cNvSpPr/>
          <p:nvPr/>
        </p:nvSpPr>
        <p:spPr>
          <a:xfrm>
            <a:off x="2618673" y="6265947"/>
            <a:ext cx="2208005" cy="400110"/>
          </a:xfrm>
          <a:prstGeom prst="rect">
            <a:avLst/>
          </a:prstGeom>
          <a:solidFill>
            <a:schemeClr val="lt1"/>
          </a:solidFill>
          <a:ln w="5715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2000">
                <a:solidFill>
                  <a:srgbClr val="FF0000"/>
                </a:solidFill>
                <a:latin typeface="Microsoft JhengHei"/>
                <a:ea typeface="Microsoft JhengHei"/>
                <a:cs typeface="Microsoft JhengHei"/>
                <a:sym typeface="Microsoft JhengHei"/>
              </a:rPr>
              <a:t>撕榜後視同報到</a:t>
            </a:r>
            <a:endParaRPr/>
          </a:p>
        </p:txBody>
      </p:sp>
      <p:sp>
        <p:nvSpPr>
          <p:cNvPr id="1098" name="Google Shape;1098;p60"/>
          <p:cNvSpPr/>
          <p:nvPr/>
        </p:nvSpPr>
        <p:spPr>
          <a:xfrm>
            <a:off x="8076948" y="6204393"/>
            <a:ext cx="3237676" cy="461664"/>
          </a:xfrm>
          <a:prstGeom prst="rect">
            <a:avLst/>
          </a:prstGeom>
          <a:solidFill>
            <a:schemeClr val="lt1"/>
          </a:solidFill>
          <a:ln w="57150" cap="flat" cmpd="sng">
            <a:solidFill>
              <a:srgbClr val="00B05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2400">
                <a:solidFill>
                  <a:srgbClr val="318B71"/>
                </a:solidFill>
                <a:latin typeface="Microsoft JhengHei"/>
                <a:ea typeface="Microsoft JhengHei"/>
                <a:cs typeface="Microsoft JhengHei"/>
                <a:sym typeface="Microsoft JhengHei"/>
              </a:rPr>
              <a:t>詳細內容以簡章為準</a:t>
            </a:r>
            <a:endParaRPr/>
          </a:p>
        </p:txBody>
      </p:sp>
      <p:sp>
        <p:nvSpPr>
          <p:cNvPr id="1099" name="Google Shape;1099;p60"/>
          <p:cNvSpPr/>
          <p:nvPr/>
        </p:nvSpPr>
        <p:spPr>
          <a:xfrm>
            <a:off x="1785692" y="1446835"/>
            <a:ext cx="1665961" cy="1665961"/>
          </a:xfrm>
          <a:prstGeom prst="ellipse">
            <a:avLst/>
          </a:prstGeom>
          <a:solidFill>
            <a:srgbClr val="1D9AA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zh-TW" sz="2600" b="1">
                <a:solidFill>
                  <a:schemeClr val="lt1"/>
                </a:solidFill>
                <a:latin typeface="Microsoft JhengHei"/>
                <a:ea typeface="Microsoft JhengHei"/>
                <a:cs typeface="Microsoft JhengHei"/>
                <a:sym typeface="Microsoft JhengHei"/>
              </a:rPr>
              <a:t>多科別學校</a:t>
            </a:r>
            <a:endParaRPr sz="2600" b="1">
              <a:solidFill>
                <a:schemeClr val="lt1"/>
              </a:solidFill>
              <a:latin typeface="Trebuchet MS"/>
              <a:ea typeface="Trebuchet MS"/>
              <a:cs typeface="Trebuchet MS"/>
              <a:sym typeface="Trebuchet MS"/>
            </a:endParaRPr>
          </a:p>
        </p:txBody>
      </p:sp>
      <p:sp>
        <p:nvSpPr>
          <p:cNvPr id="1100" name="Google Shape;1100;p60"/>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ltLang="zh-TW"/>
              <a:t>55</a:t>
            </a:fld>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105"/>
        <p:cNvGrpSpPr/>
        <p:nvPr/>
      </p:nvGrpSpPr>
      <p:grpSpPr>
        <a:xfrm>
          <a:off x="0" y="0"/>
          <a:ext cx="0" cy="0"/>
          <a:chOff x="0" y="0"/>
          <a:chExt cx="0" cy="0"/>
        </a:xfrm>
      </p:grpSpPr>
      <p:sp>
        <p:nvSpPr>
          <p:cNvPr id="1106" name="Google Shape;1106;p61"/>
          <p:cNvSpPr txBox="1"/>
          <p:nvPr/>
        </p:nvSpPr>
        <p:spPr>
          <a:xfrm>
            <a:off x="1158626" y="1597306"/>
            <a:ext cx="9752030" cy="5260693"/>
          </a:xfrm>
          <a:prstGeom prst="rect">
            <a:avLst/>
          </a:prstGeom>
          <a:noFill/>
          <a:ln>
            <a:noFill/>
          </a:ln>
        </p:spPr>
        <p:txBody>
          <a:bodyPr spcFirstLastPara="1" wrap="square" lIns="91425" tIns="45700" rIns="91425" bIns="45700" anchor="t" anchorCtr="0">
            <a:normAutofit/>
          </a:bodyPr>
          <a:lstStyle/>
          <a:p>
            <a:pPr marL="457200" marR="0" lvl="0" indent="-457200" algn="l" rtl="0">
              <a:lnSpc>
                <a:spcPct val="90000"/>
              </a:lnSpc>
              <a:spcBef>
                <a:spcPts val="0"/>
              </a:spcBef>
              <a:spcAft>
                <a:spcPts val="0"/>
              </a:spcAft>
              <a:buClr>
                <a:srgbClr val="1482AB"/>
              </a:buClr>
              <a:buSzPts val="2720"/>
              <a:buFont typeface="Noto Sans Symbols"/>
              <a:buChar char="●"/>
            </a:pPr>
            <a:r>
              <a:rPr lang="zh-TW" sz="3200" b="1" u="sng">
                <a:solidFill>
                  <a:srgbClr val="0000FF"/>
                </a:solidFill>
                <a:latin typeface="Microsoft JhengHei"/>
                <a:ea typeface="Microsoft JhengHei"/>
                <a:cs typeface="Microsoft JhengHei"/>
                <a:sym typeface="Microsoft JhengHei"/>
              </a:rPr>
              <a:t>單科別學校</a:t>
            </a:r>
            <a:r>
              <a:rPr lang="zh-TW" sz="3200">
                <a:solidFill>
                  <a:schemeClr val="dk1"/>
                </a:solidFill>
                <a:latin typeface="Microsoft JhengHei"/>
                <a:ea typeface="Microsoft JhengHei"/>
                <a:cs typeface="Microsoft JhengHei"/>
                <a:sym typeface="Microsoft JhengHei"/>
              </a:rPr>
              <a:t>凡經招生學校公告錄取名單、</a:t>
            </a:r>
            <a:r>
              <a:rPr lang="zh-TW" sz="3200" b="1" u="sng">
                <a:solidFill>
                  <a:srgbClr val="0000FF"/>
                </a:solidFill>
                <a:latin typeface="Microsoft JhengHei"/>
                <a:ea typeface="Microsoft JhengHei"/>
                <a:cs typeface="Microsoft JhengHei"/>
                <a:sym typeface="Microsoft JhengHei"/>
              </a:rPr>
              <a:t>多科別學校</a:t>
            </a:r>
            <a:r>
              <a:rPr lang="zh-TW" sz="3200">
                <a:solidFill>
                  <a:schemeClr val="dk1"/>
                </a:solidFill>
                <a:latin typeface="Microsoft JhengHei"/>
                <a:ea typeface="Microsoft JhengHei"/>
                <a:cs typeface="Microsoft JhengHei"/>
                <a:sym typeface="Microsoft JhengHei"/>
              </a:rPr>
              <a:t>凡取得招生學校發放之錄取證明，</a:t>
            </a:r>
            <a:r>
              <a:rPr lang="zh-TW" sz="3200">
                <a:solidFill>
                  <a:srgbClr val="0070C0"/>
                </a:solidFill>
                <a:latin typeface="Microsoft JhengHei"/>
                <a:ea typeface="Microsoft JhengHei"/>
                <a:cs typeface="Microsoft JhengHei"/>
                <a:sym typeface="Microsoft JhengHei"/>
              </a:rPr>
              <a:t>即視為錄取且報到該校(科) </a:t>
            </a:r>
            <a:r>
              <a:rPr lang="zh-TW" sz="3200">
                <a:solidFill>
                  <a:schemeClr val="dk1"/>
                </a:solidFill>
                <a:latin typeface="Microsoft JhengHei"/>
                <a:ea typeface="Microsoft JhengHei"/>
                <a:cs typeface="Microsoft JhengHei"/>
                <a:sym typeface="Microsoft JhengHei"/>
              </a:rPr>
              <a:t>。</a:t>
            </a:r>
            <a:br>
              <a:rPr lang="zh-TW" sz="3200">
                <a:solidFill>
                  <a:schemeClr val="dk1"/>
                </a:solidFill>
                <a:latin typeface="Microsoft JhengHei"/>
                <a:ea typeface="Microsoft JhengHei"/>
                <a:cs typeface="Microsoft JhengHei"/>
                <a:sym typeface="Microsoft JhengHei"/>
              </a:rPr>
            </a:br>
            <a:r>
              <a:rPr lang="zh-TW" sz="2800">
                <a:solidFill>
                  <a:schemeClr val="dk1"/>
                </a:solidFill>
                <a:latin typeface="Microsoft JhengHei"/>
                <a:ea typeface="Microsoft JhengHei"/>
                <a:cs typeface="Microsoft JhengHei"/>
                <a:sym typeface="Microsoft JhengHei"/>
              </a:rPr>
              <a:t>如欲放棄錄取且報到該校(科)者，須於簡章規定時間內填寫</a:t>
            </a:r>
            <a:r>
              <a:rPr lang="zh-TW" sz="2800">
                <a:solidFill>
                  <a:srgbClr val="00B050"/>
                </a:solidFill>
                <a:latin typeface="Microsoft JhengHei"/>
                <a:ea typeface="Microsoft JhengHei"/>
                <a:cs typeface="Microsoft JhengHei"/>
                <a:sym typeface="Microsoft JhengHei"/>
              </a:rPr>
              <a:t>「放棄錄取資格聲明書」 </a:t>
            </a:r>
            <a:r>
              <a:rPr lang="zh-TW" sz="2800">
                <a:solidFill>
                  <a:schemeClr val="dk1"/>
                </a:solidFill>
                <a:latin typeface="Microsoft JhengHei"/>
                <a:ea typeface="Microsoft JhengHei"/>
                <a:cs typeface="Microsoft JhengHei"/>
                <a:sym typeface="Microsoft JhengHei"/>
              </a:rPr>
              <a:t>，方能參加115學年度基北區高級中等學校免試入學。</a:t>
            </a:r>
            <a:endParaRPr sz="2800">
              <a:solidFill>
                <a:schemeClr val="dk1"/>
              </a:solidFill>
              <a:latin typeface="Microsoft JhengHei"/>
              <a:ea typeface="Microsoft JhengHei"/>
              <a:cs typeface="Microsoft JhengHei"/>
              <a:sym typeface="Microsoft JhengHei"/>
            </a:endParaRPr>
          </a:p>
          <a:p>
            <a:pPr marL="457200" marR="0" lvl="0" indent="-457200" algn="l" rtl="0">
              <a:lnSpc>
                <a:spcPct val="90000"/>
              </a:lnSpc>
              <a:spcBef>
                <a:spcPts val="1200"/>
              </a:spcBef>
              <a:spcAft>
                <a:spcPts val="0"/>
              </a:spcAft>
              <a:buClr>
                <a:srgbClr val="1482AB"/>
              </a:buClr>
              <a:buSzPts val="2720"/>
              <a:buFont typeface="Noto Sans Symbols"/>
              <a:buChar char="●"/>
            </a:pPr>
            <a:r>
              <a:rPr lang="zh-TW" sz="3200">
                <a:solidFill>
                  <a:srgbClr val="FF0000"/>
                </a:solidFill>
                <a:latin typeface="Microsoft JhengHei"/>
                <a:ea typeface="Microsoft JhengHei"/>
                <a:cs typeface="Microsoft JhengHei"/>
                <a:sym typeface="Microsoft JhengHei"/>
              </a:rPr>
              <a:t>分發序相同者撕榜作業方式</a:t>
            </a:r>
            <a:r>
              <a:rPr lang="zh-TW" sz="3200">
                <a:solidFill>
                  <a:schemeClr val="dk1"/>
                </a:solidFill>
                <a:latin typeface="Microsoft JhengHei"/>
                <a:ea typeface="Microsoft JhengHei"/>
                <a:cs typeface="Microsoft JhengHei"/>
                <a:sym typeface="Microsoft JhengHei"/>
              </a:rPr>
              <a:t>：若現場撕榜時招生名額小於分發序相同者，則以</a:t>
            </a:r>
            <a:r>
              <a:rPr lang="zh-TW" sz="3200" b="1">
                <a:solidFill>
                  <a:srgbClr val="FF0000"/>
                </a:solidFill>
                <a:latin typeface="Microsoft JhengHei"/>
                <a:ea typeface="Microsoft JhengHei"/>
                <a:cs typeface="Microsoft JhengHei"/>
                <a:sym typeface="Microsoft JhengHei"/>
              </a:rPr>
              <a:t>增額</a:t>
            </a:r>
            <a:r>
              <a:rPr lang="zh-TW" sz="3200">
                <a:solidFill>
                  <a:schemeClr val="dk1"/>
                </a:solidFill>
                <a:latin typeface="Microsoft JhengHei"/>
                <a:ea typeface="Microsoft JhengHei"/>
                <a:cs typeface="Microsoft JhengHei"/>
                <a:sym typeface="Microsoft JhengHei"/>
              </a:rPr>
              <a:t>方式錄取。</a:t>
            </a:r>
            <a:endParaRPr sz="3200">
              <a:solidFill>
                <a:schemeClr val="dk1"/>
              </a:solidFill>
              <a:latin typeface="Microsoft JhengHei"/>
              <a:ea typeface="Microsoft JhengHei"/>
              <a:cs typeface="Microsoft JhengHei"/>
              <a:sym typeface="Microsoft JhengHei"/>
            </a:endParaRPr>
          </a:p>
          <a:p>
            <a:pPr marL="457200" marR="0" lvl="0" indent="-457200" algn="l" rtl="0">
              <a:lnSpc>
                <a:spcPct val="90000"/>
              </a:lnSpc>
              <a:spcBef>
                <a:spcPts val="1200"/>
              </a:spcBef>
              <a:spcAft>
                <a:spcPts val="0"/>
              </a:spcAft>
              <a:buClr>
                <a:srgbClr val="1482AB"/>
              </a:buClr>
              <a:buSzPts val="2720"/>
              <a:buFont typeface="Noto Sans Symbols"/>
              <a:buChar char="●"/>
            </a:pPr>
            <a:r>
              <a:rPr lang="zh-TW" sz="3200">
                <a:solidFill>
                  <a:schemeClr val="dk1"/>
                </a:solidFill>
                <a:latin typeface="Microsoft JhengHei"/>
                <a:ea typeface="Microsoft JhengHei"/>
                <a:cs typeface="Microsoft JhengHei"/>
                <a:sym typeface="Microsoft JhengHei"/>
              </a:rPr>
              <a:t>已完成登記報到後放棄之學生，其名額流用至基北區免試入學。</a:t>
            </a:r>
            <a:endParaRPr/>
          </a:p>
        </p:txBody>
      </p:sp>
      <p:sp>
        <p:nvSpPr>
          <p:cNvPr id="1107" name="Google Shape;1107;p61"/>
          <p:cNvSpPr txBox="1">
            <a:spLocks noGrp="1"/>
          </p:cNvSpPr>
          <p:nvPr>
            <p:ph type="title"/>
          </p:nvPr>
        </p:nvSpPr>
        <p:spPr>
          <a:xfrm>
            <a:off x="1066800" y="518913"/>
            <a:ext cx="10058400" cy="1078394"/>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400"/>
              <a:buFont typeface="Microsoft JhengHei"/>
              <a:buNone/>
            </a:pPr>
            <a:r>
              <a:rPr lang="zh-TW" sz="4400">
                <a:latin typeface="Microsoft JhengHei"/>
                <a:ea typeface="Microsoft JhengHei"/>
                <a:cs typeface="Microsoft JhengHei"/>
                <a:sym typeface="Microsoft JhengHei"/>
              </a:rPr>
              <a:t>臺北市115學年度</a:t>
            </a:r>
            <a:r>
              <a:rPr lang="zh-TW" sz="4400">
                <a:solidFill>
                  <a:srgbClr val="FF0000"/>
                </a:solidFill>
                <a:latin typeface="Microsoft JhengHei"/>
                <a:ea typeface="Microsoft JhengHei"/>
                <a:cs typeface="Microsoft JhengHei"/>
                <a:sym typeface="Microsoft JhengHei"/>
              </a:rPr>
              <a:t>第二類優免</a:t>
            </a:r>
            <a:r>
              <a:rPr lang="zh-TW" sz="4400">
                <a:latin typeface="Microsoft JhengHei"/>
                <a:ea typeface="Microsoft JhengHei"/>
                <a:cs typeface="Microsoft JhengHei"/>
                <a:sym typeface="Microsoft JhengHei"/>
              </a:rPr>
              <a:t>重要說明</a:t>
            </a:r>
            <a:endParaRPr/>
          </a:p>
        </p:txBody>
      </p:sp>
      <p:pic>
        <p:nvPicPr>
          <p:cNvPr id="1108" name="Google Shape;1108;p61" descr="集體討論"/>
          <p:cNvPicPr preferRelativeResize="0"/>
          <p:nvPr/>
        </p:nvPicPr>
        <p:blipFill rotWithShape="1">
          <a:blip r:embed="rId3">
            <a:alphaModFix/>
          </a:blip>
          <a:srcRect/>
          <a:stretch/>
        </p:blipFill>
        <p:spPr>
          <a:xfrm>
            <a:off x="415090" y="5260693"/>
            <a:ext cx="1303420" cy="1303420"/>
          </a:xfrm>
          <a:prstGeom prst="rect">
            <a:avLst/>
          </a:prstGeom>
          <a:noFill/>
          <a:ln>
            <a:noFill/>
          </a:ln>
        </p:spPr>
      </p:pic>
      <p:sp>
        <p:nvSpPr>
          <p:cNvPr id="1109" name="Google Shape;1109;p61"/>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ltLang="zh-TW"/>
              <a:t>56</a:t>
            </a:fld>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114"/>
        <p:cNvGrpSpPr/>
        <p:nvPr/>
      </p:nvGrpSpPr>
      <p:grpSpPr>
        <a:xfrm>
          <a:off x="0" y="0"/>
          <a:ext cx="0" cy="0"/>
          <a:chOff x="0" y="0"/>
          <a:chExt cx="0" cy="0"/>
        </a:xfrm>
      </p:grpSpPr>
      <p:sp>
        <p:nvSpPr>
          <p:cNvPr id="1115" name="Google Shape;1115;p62"/>
          <p:cNvSpPr txBox="1">
            <a:spLocks noGrp="1"/>
          </p:cNvSpPr>
          <p:nvPr>
            <p:ph type="title"/>
          </p:nvPr>
        </p:nvSpPr>
        <p:spPr>
          <a:xfrm>
            <a:off x="2167128" y="1225296"/>
            <a:ext cx="9582286" cy="352044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6600"/>
              <a:buFont typeface="Georgia"/>
              <a:buNone/>
            </a:pPr>
            <a:r>
              <a:rPr lang="zh-TW" sz="6600">
                <a:latin typeface="Georgia"/>
                <a:ea typeface="Georgia"/>
                <a:cs typeface="Georgia"/>
                <a:sym typeface="Georgia"/>
              </a:rPr>
              <a:t>學習區完全免試入學</a:t>
            </a:r>
            <a:endParaRPr/>
          </a:p>
        </p:txBody>
      </p:sp>
      <p:sp>
        <p:nvSpPr>
          <p:cNvPr id="1116" name="Google Shape;1116;p62"/>
          <p:cNvSpPr txBox="1">
            <a:spLocks noGrp="1"/>
          </p:cNvSpPr>
          <p:nvPr>
            <p:ph type="body" idx="1"/>
          </p:nvPr>
        </p:nvSpPr>
        <p:spPr>
          <a:xfrm>
            <a:off x="2165774" y="5020056"/>
            <a:ext cx="9052560" cy="10668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1700"/>
              <a:buNone/>
            </a:pPr>
            <a:endParaRPr/>
          </a:p>
        </p:txBody>
      </p:sp>
      <p:sp>
        <p:nvSpPr>
          <p:cNvPr id="1117" name="Google Shape;1117;p62"/>
          <p:cNvSpPr txBox="1">
            <a:spLocks noGrp="1"/>
          </p:cNvSpPr>
          <p:nvPr>
            <p:ph type="sldNum" idx="12"/>
          </p:nvPr>
        </p:nvSpPr>
        <p:spPr>
          <a:xfrm>
            <a:off x="843702" y="2506133"/>
            <a:ext cx="1188298" cy="720332"/>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174"/>
        <p:cNvGrpSpPr/>
        <p:nvPr/>
      </p:nvGrpSpPr>
      <p:grpSpPr>
        <a:xfrm>
          <a:off x="0" y="0"/>
          <a:ext cx="0" cy="0"/>
          <a:chOff x="0" y="0"/>
          <a:chExt cx="0" cy="0"/>
        </a:xfrm>
      </p:grpSpPr>
      <p:sp>
        <p:nvSpPr>
          <p:cNvPr id="1175" name="Google Shape;1175;p65"/>
          <p:cNvSpPr txBox="1">
            <a:spLocks noGrp="1"/>
          </p:cNvSpPr>
          <p:nvPr>
            <p:ph type="title"/>
          </p:nvPr>
        </p:nvSpPr>
        <p:spPr>
          <a:xfrm>
            <a:off x="1119951" y="191943"/>
            <a:ext cx="10058400" cy="104354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Georgia"/>
              <a:buNone/>
            </a:pPr>
            <a:r>
              <a:rPr lang="zh-TW">
                <a:latin typeface="Georgia"/>
                <a:ea typeface="Georgia"/>
                <a:cs typeface="Georgia"/>
                <a:sym typeface="Georgia"/>
              </a:rPr>
              <a:t>臺北市115學年度完全免試入學</a:t>
            </a:r>
            <a:endParaRPr/>
          </a:p>
        </p:txBody>
      </p:sp>
      <p:sp>
        <p:nvSpPr>
          <p:cNvPr id="1176" name="Google Shape;1176;p65"/>
          <p:cNvSpPr/>
          <p:nvPr/>
        </p:nvSpPr>
        <p:spPr>
          <a:xfrm>
            <a:off x="920579" y="1512647"/>
            <a:ext cx="10457145" cy="5472267"/>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800"/>
              <a:buFont typeface="Noto Sans Symbols"/>
              <a:buChar char="●"/>
            </a:pPr>
            <a:r>
              <a:rPr lang="zh-TW" sz="2800" b="1">
                <a:solidFill>
                  <a:schemeClr val="dk1"/>
                </a:solidFill>
                <a:latin typeface="Microsoft JhengHei"/>
                <a:ea typeface="Microsoft JhengHei"/>
                <a:cs typeface="Microsoft JhengHei"/>
                <a:sym typeface="Microsoft JhengHei"/>
              </a:rPr>
              <a:t>招生範圍：</a:t>
            </a:r>
            <a:r>
              <a:rPr lang="zh-TW" sz="2800" b="1">
                <a:solidFill>
                  <a:srgbClr val="FF0000"/>
                </a:solidFill>
                <a:latin typeface="Microsoft JhengHei"/>
                <a:ea typeface="Microsoft JhengHei"/>
                <a:cs typeface="Microsoft JhengHei"/>
                <a:sym typeface="Microsoft JhengHei"/>
              </a:rPr>
              <a:t>本市國中應屆畢業生</a:t>
            </a:r>
            <a:r>
              <a:rPr lang="zh-TW" sz="2800">
                <a:solidFill>
                  <a:schemeClr val="dk1"/>
                </a:solidFill>
                <a:latin typeface="Microsoft JhengHei"/>
                <a:ea typeface="Microsoft JhengHei"/>
                <a:cs typeface="Microsoft JhengHei"/>
                <a:sym typeface="Microsoft JhengHei"/>
              </a:rPr>
              <a:t>。</a:t>
            </a:r>
            <a:endParaRPr sz="2800">
              <a:solidFill>
                <a:schemeClr val="dk1"/>
              </a:solidFill>
              <a:latin typeface="Microsoft JhengHei"/>
              <a:ea typeface="Microsoft JhengHei"/>
              <a:cs typeface="Microsoft JhengHei"/>
              <a:sym typeface="Microsoft JhengHei"/>
            </a:endParaRPr>
          </a:p>
          <a:p>
            <a:pPr marL="342900" marR="0" lvl="0" indent="-342900" algn="l" rtl="0">
              <a:spcBef>
                <a:spcPts val="0"/>
              </a:spcBef>
              <a:spcAft>
                <a:spcPts val="0"/>
              </a:spcAft>
              <a:buClr>
                <a:schemeClr val="dk1"/>
              </a:buClr>
              <a:buSzPts val="2800"/>
              <a:buFont typeface="Noto Sans Symbols"/>
              <a:buChar char="●"/>
            </a:pPr>
            <a:r>
              <a:rPr lang="zh-TW" sz="2800" b="1">
                <a:solidFill>
                  <a:schemeClr val="dk1"/>
                </a:solidFill>
                <a:latin typeface="Microsoft JhengHei"/>
                <a:ea typeface="Microsoft JhengHei"/>
                <a:cs typeface="Microsoft JhengHei"/>
                <a:sym typeface="Microsoft JhengHei"/>
              </a:rPr>
              <a:t>招生方式：單點辦理—單校單科</a:t>
            </a:r>
            <a:endParaRPr sz="2800" b="1">
              <a:solidFill>
                <a:schemeClr val="dk1"/>
              </a:solidFill>
              <a:latin typeface="Microsoft JhengHei"/>
              <a:ea typeface="Microsoft JhengHei"/>
              <a:cs typeface="Microsoft JhengHei"/>
              <a:sym typeface="Microsoft JhengHei"/>
            </a:endParaRPr>
          </a:p>
          <a:p>
            <a:pPr marL="342900" marR="0" lvl="0" indent="-342900" algn="l" rtl="0">
              <a:spcBef>
                <a:spcPts val="0"/>
              </a:spcBef>
              <a:spcAft>
                <a:spcPts val="0"/>
              </a:spcAft>
              <a:buClr>
                <a:schemeClr val="dk1"/>
              </a:buClr>
              <a:buSzPts val="2800"/>
              <a:buFont typeface="Noto Sans Symbols"/>
              <a:buChar char="●"/>
            </a:pPr>
            <a:r>
              <a:rPr lang="zh-TW" sz="2800" b="1">
                <a:solidFill>
                  <a:schemeClr val="dk1"/>
                </a:solidFill>
                <a:latin typeface="Microsoft JhengHei"/>
                <a:ea typeface="Microsoft JhengHei"/>
                <a:cs typeface="Microsoft JhengHei"/>
                <a:sym typeface="Microsoft JhengHei"/>
              </a:rPr>
              <a:t>招生學校：</a:t>
            </a:r>
            <a:endParaRPr sz="2800" b="1">
              <a:solidFill>
                <a:schemeClr val="dk1"/>
              </a:solidFill>
              <a:latin typeface="Microsoft JhengHei"/>
              <a:ea typeface="Microsoft JhengHei"/>
              <a:cs typeface="Microsoft JhengHei"/>
              <a:sym typeface="Microsoft JhengHei"/>
            </a:endParaRPr>
          </a:p>
          <a:p>
            <a:pPr marL="914400" marR="0" lvl="1" indent="-457200" algn="l" rtl="0">
              <a:spcBef>
                <a:spcPts val="0"/>
              </a:spcBef>
              <a:spcAft>
                <a:spcPts val="0"/>
              </a:spcAft>
              <a:buClr>
                <a:srgbClr val="0070C0"/>
              </a:buClr>
              <a:buSzPts val="2600"/>
              <a:buFont typeface="Georgia"/>
              <a:buAutoNum type="arabicPeriod"/>
            </a:pPr>
            <a:r>
              <a:rPr lang="zh-TW" sz="2600" b="1" i="0" u="none" strike="noStrike" cap="none">
                <a:solidFill>
                  <a:srgbClr val="0070C0"/>
                </a:solidFill>
                <a:latin typeface="Georgia"/>
                <a:ea typeface="Georgia"/>
                <a:cs typeface="Georgia"/>
                <a:sym typeface="Georgia"/>
              </a:rPr>
              <a:t>喬治工商                        4. 東方工商</a:t>
            </a:r>
            <a:endParaRPr sz="2600" b="1" i="0" u="none" strike="noStrike" cap="none">
              <a:solidFill>
                <a:srgbClr val="0070C0"/>
              </a:solidFill>
              <a:latin typeface="Georgia"/>
              <a:ea typeface="Georgia"/>
              <a:cs typeface="Georgia"/>
              <a:sym typeface="Georgia"/>
            </a:endParaRPr>
          </a:p>
          <a:p>
            <a:pPr marL="914400" marR="0" lvl="1" indent="-457200" algn="l" rtl="0">
              <a:spcBef>
                <a:spcPts val="0"/>
              </a:spcBef>
              <a:spcAft>
                <a:spcPts val="0"/>
              </a:spcAft>
              <a:buClr>
                <a:srgbClr val="0070C0"/>
              </a:buClr>
              <a:buSzPts val="2600"/>
              <a:buFont typeface="Georgia"/>
              <a:buAutoNum type="arabicPeriod"/>
            </a:pPr>
            <a:r>
              <a:rPr lang="zh-TW" sz="2600" b="1" i="0" u="none" strike="noStrike" cap="none">
                <a:solidFill>
                  <a:srgbClr val="0070C0"/>
                </a:solidFill>
                <a:latin typeface="Georgia"/>
                <a:ea typeface="Georgia"/>
                <a:cs typeface="Georgia"/>
                <a:sym typeface="Georgia"/>
              </a:rPr>
              <a:t>景文高中                        5. 泰北高中</a:t>
            </a:r>
            <a:endParaRPr sz="2600" b="1" i="0" u="none" strike="noStrike" cap="none">
              <a:solidFill>
                <a:srgbClr val="0070C0"/>
              </a:solidFill>
              <a:latin typeface="Georgia"/>
              <a:ea typeface="Georgia"/>
              <a:cs typeface="Georgia"/>
              <a:sym typeface="Georgia"/>
            </a:endParaRPr>
          </a:p>
          <a:p>
            <a:pPr marL="914400" marR="0" lvl="1" indent="-457200" algn="l" rtl="0">
              <a:spcBef>
                <a:spcPts val="0"/>
              </a:spcBef>
              <a:spcAft>
                <a:spcPts val="0"/>
              </a:spcAft>
              <a:buClr>
                <a:srgbClr val="0070C0"/>
              </a:buClr>
              <a:buSzPts val="2600"/>
              <a:buFont typeface="Georgia"/>
              <a:buAutoNum type="arabicPeriod"/>
            </a:pPr>
            <a:r>
              <a:rPr lang="zh-TW" sz="2600" b="1" i="0" u="none" strike="noStrike" cap="none">
                <a:solidFill>
                  <a:srgbClr val="0070C0"/>
                </a:solidFill>
                <a:latin typeface="Georgia"/>
                <a:ea typeface="Georgia"/>
                <a:cs typeface="Georgia"/>
                <a:sym typeface="Georgia"/>
              </a:rPr>
              <a:t>金甌女中                        6. 協和祐德高中</a:t>
            </a:r>
            <a:endParaRPr sz="2600" b="1" i="0" u="none" strike="noStrike" cap="none">
              <a:solidFill>
                <a:srgbClr val="0070C0"/>
              </a:solidFill>
              <a:latin typeface="Georgia"/>
              <a:ea typeface="Georgia"/>
              <a:cs typeface="Georgia"/>
              <a:sym typeface="Georgia"/>
            </a:endParaRPr>
          </a:p>
          <a:p>
            <a:pPr marL="457200" marR="0" lvl="1" indent="0" algn="l" rtl="0">
              <a:spcBef>
                <a:spcPts val="0"/>
              </a:spcBef>
              <a:spcAft>
                <a:spcPts val="0"/>
              </a:spcAft>
              <a:buNone/>
            </a:pPr>
            <a:endParaRPr sz="2600" b="1" i="0" u="none" strike="noStrike" cap="none">
              <a:solidFill>
                <a:srgbClr val="0070C0"/>
              </a:solidFill>
              <a:latin typeface="Georgia"/>
              <a:ea typeface="Georgia"/>
              <a:cs typeface="Georgia"/>
              <a:sym typeface="Georgia"/>
            </a:endParaRPr>
          </a:p>
          <a:p>
            <a:pPr marL="342900" marR="0" lvl="0" indent="-342900" algn="l" rtl="0">
              <a:spcBef>
                <a:spcPts val="0"/>
              </a:spcBef>
              <a:spcAft>
                <a:spcPts val="0"/>
              </a:spcAft>
              <a:buClr>
                <a:schemeClr val="dk1"/>
              </a:buClr>
              <a:buSzPts val="2800"/>
              <a:buFont typeface="Noto Sans Symbols"/>
              <a:buChar char="●"/>
            </a:pPr>
            <a:r>
              <a:rPr lang="zh-TW" sz="2800" b="1">
                <a:solidFill>
                  <a:schemeClr val="dk1"/>
                </a:solidFill>
                <a:latin typeface="Microsoft JhengHei"/>
                <a:ea typeface="Microsoft JhengHei"/>
                <a:cs typeface="Microsoft JhengHei"/>
                <a:sym typeface="Microsoft JhengHei"/>
              </a:rPr>
              <a:t>重要日程：</a:t>
            </a:r>
            <a:endParaRPr sz="2800" b="1">
              <a:solidFill>
                <a:schemeClr val="dk1"/>
              </a:solidFill>
              <a:latin typeface="Microsoft JhengHei"/>
              <a:ea typeface="Microsoft JhengHei"/>
              <a:cs typeface="Microsoft JhengHei"/>
              <a:sym typeface="Microsoft JhengHei"/>
            </a:endParaRPr>
          </a:p>
          <a:p>
            <a:pPr marL="914400" marR="0" lvl="1" indent="-457200" algn="l" rtl="0">
              <a:spcBef>
                <a:spcPts val="0"/>
              </a:spcBef>
              <a:spcAft>
                <a:spcPts val="0"/>
              </a:spcAft>
              <a:buClr>
                <a:schemeClr val="dk1"/>
              </a:buClr>
              <a:buSzPts val="2400"/>
              <a:buFont typeface="Georgia"/>
              <a:buAutoNum type="arabicPeriod"/>
            </a:pPr>
            <a:r>
              <a:rPr lang="zh-TW" sz="2400" b="0" i="0" u="none" strike="noStrike" cap="none">
                <a:solidFill>
                  <a:schemeClr val="dk1"/>
                </a:solidFill>
                <a:latin typeface="Georgia"/>
                <a:ea typeface="Georgia"/>
                <a:cs typeface="Georgia"/>
                <a:sym typeface="Georgia"/>
              </a:rPr>
              <a:t>報名時間：115年5月5日(二)至6日(三)</a:t>
            </a:r>
            <a:r>
              <a:rPr lang="zh-TW" sz="2200" b="0" i="0" u="none" strike="noStrike" cap="none">
                <a:solidFill>
                  <a:schemeClr val="dk1"/>
                </a:solidFill>
                <a:latin typeface="Georgia"/>
                <a:ea typeface="Georgia"/>
                <a:cs typeface="Georgia"/>
                <a:sym typeface="Georgia"/>
              </a:rPr>
              <a:t>上午9時至12時，下午1時至4時。</a:t>
            </a:r>
            <a:endParaRPr sz="2200" b="0" i="0" u="none" strike="noStrike" cap="none">
              <a:solidFill>
                <a:schemeClr val="dk1"/>
              </a:solidFill>
              <a:latin typeface="Georgia"/>
              <a:ea typeface="Georgia"/>
              <a:cs typeface="Georgia"/>
              <a:sym typeface="Georgia"/>
            </a:endParaRPr>
          </a:p>
          <a:p>
            <a:pPr marL="914400" marR="0" lvl="1" indent="-457200" algn="l" rtl="0">
              <a:spcBef>
                <a:spcPts val="0"/>
              </a:spcBef>
              <a:spcAft>
                <a:spcPts val="0"/>
              </a:spcAft>
              <a:buClr>
                <a:schemeClr val="dk1"/>
              </a:buClr>
              <a:buSzPts val="2400"/>
              <a:buFont typeface="Georgia"/>
              <a:buAutoNum type="arabicPeriod"/>
            </a:pPr>
            <a:r>
              <a:rPr lang="zh-TW" sz="2400" b="0" i="0" u="none" strike="noStrike" cap="none">
                <a:solidFill>
                  <a:schemeClr val="dk1"/>
                </a:solidFill>
                <a:latin typeface="Georgia"/>
                <a:ea typeface="Georgia"/>
                <a:cs typeface="Georgia"/>
                <a:sym typeface="Georgia"/>
              </a:rPr>
              <a:t>公告錄取：115年5月14日(四)上午11時。</a:t>
            </a:r>
            <a:endParaRPr sz="2400" b="0" i="0" u="none" strike="noStrike" cap="none">
              <a:solidFill>
                <a:schemeClr val="dk1"/>
              </a:solidFill>
              <a:latin typeface="Georgia"/>
              <a:ea typeface="Georgia"/>
              <a:cs typeface="Georgia"/>
              <a:sym typeface="Georgia"/>
            </a:endParaRPr>
          </a:p>
          <a:p>
            <a:pPr marL="914400" marR="0" lvl="1" indent="-457200" algn="l" rtl="0">
              <a:spcBef>
                <a:spcPts val="0"/>
              </a:spcBef>
              <a:spcAft>
                <a:spcPts val="0"/>
              </a:spcAft>
              <a:buClr>
                <a:schemeClr val="dk1"/>
              </a:buClr>
              <a:buSzPts val="2400"/>
              <a:buFont typeface="Georgia"/>
              <a:buAutoNum type="arabicPeriod"/>
            </a:pPr>
            <a:r>
              <a:rPr lang="zh-TW" sz="2400" b="0" i="0" u="none" strike="noStrike" cap="none">
                <a:solidFill>
                  <a:schemeClr val="dk1"/>
                </a:solidFill>
                <a:latin typeface="Georgia"/>
                <a:ea typeface="Georgia"/>
                <a:cs typeface="Georgia"/>
                <a:sym typeface="Georgia"/>
              </a:rPr>
              <a:t>報到時間：115年6月12日(一)上午9時至11時。</a:t>
            </a:r>
            <a:endParaRPr sz="2400" b="0" i="0" u="none" strike="noStrike" cap="none">
              <a:solidFill>
                <a:schemeClr val="dk1"/>
              </a:solidFill>
              <a:latin typeface="Georgia"/>
              <a:ea typeface="Georgia"/>
              <a:cs typeface="Georgia"/>
              <a:sym typeface="Georgia"/>
            </a:endParaRPr>
          </a:p>
          <a:p>
            <a:pPr marL="342900" marR="0" lvl="0" indent="-165100" algn="l" rtl="0">
              <a:spcBef>
                <a:spcPts val="0"/>
              </a:spcBef>
              <a:spcAft>
                <a:spcPts val="0"/>
              </a:spcAft>
              <a:buClr>
                <a:schemeClr val="dk1"/>
              </a:buClr>
              <a:buSzPts val="2800"/>
              <a:buFont typeface="Noto Sans Symbols"/>
              <a:buNone/>
            </a:pPr>
            <a:endParaRPr sz="2800" b="1">
              <a:solidFill>
                <a:schemeClr val="dk1"/>
              </a:solidFill>
              <a:latin typeface="Microsoft JhengHei"/>
              <a:ea typeface="Microsoft JhengHei"/>
              <a:cs typeface="Microsoft JhengHei"/>
              <a:sym typeface="Microsoft JhengHei"/>
            </a:endParaRPr>
          </a:p>
          <a:p>
            <a:pPr marL="0" marR="0" lvl="0" indent="0" algn="l" rtl="0">
              <a:spcBef>
                <a:spcPts val="560"/>
              </a:spcBef>
              <a:spcAft>
                <a:spcPts val="0"/>
              </a:spcAft>
              <a:buNone/>
            </a:pPr>
            <a:endParaRPr sz="2800" b="1">
              <a:solidFill>
                <a:schemeClr val="dk1"/>
              </a:solidFill>
              <a:latin typeface="Microsoft JhengHei"/>
              <a:ea typeface="Microsoft JhengHei"/>
              <a:cs typeface="Microsoft JhengHei"/>
              <a:sym typeface="Microsoft JhengHei"/>
            </a:endParaRPr>
          </a:p>
        </p:txBody>
      </p:sp>
      <p:sp>
        <p:nvSpPr>
          <p:cNvPr id="1177" name="Google Shape;1177;p65"/>
          <p:cNvSpPr/>
          <p:nvPr/>
        </p:nvSpPr>
        <p:spPr>
          <a:xfrm>
            <a:off x="8076948" y="6204393"/>
            <a:ext cx="3237676" cy="461664"/>
          </a:xfrm>
          <a:prstGeom prst="rect">
            <a:avLst/>
          </a:prstGeom>
          <a:solidFill>
            <a:schemeClr val="lt1"/>
          </a:solidFill>
          <a:ln w="57150" cap="flat" cmpd="sng">
            <a:solidFill>
              <a:srgbClr val="00B05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2400">
                <a:solidFill>
                  <a:srgbClr val="318B71"/>
                </a:solidFill>
                <a:latin typeface="Microsoft JhengHei"/>
                <a:ea typeface="Microsoft JhengHei"/>
                <a:cs typeface="Microsoft JhengHei"/>
                <a:sym typeface="Microsoft JhengHei"/>
              </a:rPr>
              <a:t>詳細內容以簡章為準</a:t>
            </a:r>
            <a:endParaRPr/>
          </a:p>
        </p:txBody>
      </p:sp>
      <p:pic>
        <p:nvPicPr>
          <p:cNvPr id="1178" name="Google Shape;1178;p65" descr="社交網路"/>
          <p:cNvPicPr preferRelativeResize="0"/>
          <p:nvPr/>
        </p:nvPicPr>
        <p:blipFill rotWithShape="1">
          <a:blip r:embed="rId3">
            <a:alphaModFix/>
          </a:blip>
          <a:srcRect/>
          <a:stretch/>
        </p:blipFill>
        <p:spPr>
          <a:xfrm>
            <a:off x="9272336" y="2502567"/>
            <a:ext cx="1532021" cy="1532021"/>
          </a:xfrm>
          <a:prstGeom prst="rect">
            <a:avLst/>
          </a:prstGeom>
          <a:noFill/>
          <a:ln>
            <a:noFill/>
          </a:ln>
        </p:spPr>
      </p:pic>
      <p:sp>
        <p:nvSpPr>
          <p:cNvPr id="1179" name="Google Shape;1179;p65"/>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ltLang="zh-TW"/>
              <a:t>58</a:t>
            </a:fld>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340"/>
        <p:cNvGrpSpPr/>
        <p:nvPr/>
      </p:nvGrpSpPr>
      <p:grpSpPr>
        <a:xfrm>
          <a:off x="0" y="0"/>
          <a:ext cx="0" cy="0"/>
          <a:chOff x="0" y="0"/>
          <a:chExt cx="0" cy="0"/>
        </a:xfrm>
      </p:grpSpPr>
      <p:sp>
        <p:nvSpPr>
          <p:cNvPr id="1341" name="Google Shape;1341;p80"/>
          <p:cNvSpPr txBox="1">
            <a:spLocks noGrp="1"/>
          </p:cNvSpPr>
          <p:nvPr>
            <p:ph type="title"/>
          </p:nvPr>
        </p:nvSpPr>
        <p:spPr>
          <a:xfrm>
            <a:off x="2167128" y="1225296"/>
            <a:ext cx="9582286" cy="352044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6600"/>
              <a:buFont typeface="Georgia"/>
              <a:buNone/>
            </a:pPr>
            <a:r>
              <a:rPr lang="zh-TW" sz="6600">
                <a:latin typeface="Georgia"/>
                <a:ea typeface="Georgia"/>
                <a:cs typeface="Georgia"/>
                <a:sym typeface="Georgia"/>
              </a:rPr>
              <a:t>特色招生考試分發入學</a:t>
            </a:r>
            <a:endParaRPr/>
          </a:p>
        </p:txBody>
      </p:sp>
      <p:sp>
        <p:nvSpPr>
          <p:cNvPr id="1342" name="Google Shape;1342;p80"/>
          <p:cNvSpPr txBox="1">
            <a:spLocks noGrp="1"/>
          </p:cNvSpPr>
          <p:nvPr>
            <p:ph type="body" idx="1"/>
          </p:nvPr>
        </p:nvSpPr>
        <p:spPr>
          <a:xfrm>
            <a:off x="2165774" y="5020056"/>
            <a:ext cx="9052560" cy="10668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1700"/>
              <a:buNone/>
            </a:pPr>
            <a:endParaRPr/>
          </a:p>
        </p:txBody>
      </p:sp>
      <p:sp>
        <p:nvSpPr>
          <p:cNvPr id="1343" name="Google Shape;1343;p80"/>
          <p:cNvSpPr txBox="1">
            <a:spLocks noGrp="1"/>
          </p:cNvSpPr>
          <p:nvPr>
            <p:ph type="sldNum" idx="12"/>
          </p:nvPr>
        </p:nvSpPr>
        <p:spPr>
          <a:xfrm>
            <a:off x="843702" y="2506133"/>
            <a:ext cx="1188298" cy="720332"/>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11"/>
          <p:cNvSpPr txBox="1">
            <a:spLocks noGrp="1"/>
          </p:cNvSpPr>
          <p:nvPr>
            <p:ph type="title"/>
          </p:nvPr>
        </p:nvSpPr>
        <p:spPr>
          <a:xfrm>
            <a:off x="1185811" y="222873"/>
            <a:ext cx="9839960" cy="621291"/>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SzPct val="100000"/>
              <a:buFont typeface="Arial"/>
              <a:buNone/>
            </a:pPr>
            <a:r>
              <a:rPr lang="zh-TW" sz="4000" b="1">
                <a:latin typeface="Arial"/>
                <a:ea typeface="Arial"/>
                <a:cs typeface="Arial"/>
                <a:sym typeface="Arial"/>
              </a:rPr>
              <a:t>技術型高中專業群科</a:t>
            </a:r>
            <a:endParaRPr sz="3600">
              <a:latin typeface="Arial"/>
              <a:ea typeface="Arial"/>
              <a:cs typeface="Arial"/>
              <a:sym typeface="Arial"/>
            </a:endParaRPr>
          </a:p>
        </p:txBody>
      </p:sp>
      <p:sp>
        <p:nvSpPr>
          <p:cNvPr id="313" name="Google Shape;313;p11"/>
          <p:cNvSpPr txBox="1"/>
          <p:nvPr/>
        </p:nvSpPr>
        <p:spPr>
          <a:xfrm>
            <a:off x="5474516" y="368775"/>
            <a:ext cx="6302240" cy="402375"/>
          </a:xfrm>
          <a:prstGeom prst="rect">
            <a:avLst/>
          </a:prstGeom>
          <a:noFill/>
          <a:ln>
            <a:noFill/>
          </a:ln>
        </p:spPr>
        <p:txBody>
          <a:bodyPr spcFirstLastPara="1" wrap="square" lIns="36000" tIns="36000" rIns="36000" bIns="36000" anchor="t" anchorCtr="0">
            <a:noAutofit/>
          </a:bodyPr>
          <a:lstStyle/>
          <a:p>
            <a:pPr marL="0" marR="0" lvl="0" indent="0" algn="l" rtl="0">
              <a:spcBef>
                <a:spcPts val="0"/>
              </a:spcBef>
              <a:spcAft>
                <a:spcPts val="0"/>
              </a:spcAft>
              <a:buNone/>
            </a:pPr>
            <a:r>
              <a:rPr lang="zh-TW" sz="2000">
                <a:solidFill>
                  <a:schemeClr val="dk1"/>
                </a:solidFill>
                <a:latin typeface="Microsoft JhengHei"/>
                <a:ea typeface="Microsoft JhengHei"/>
                <a:cs typeface="Microsoft JhengHei"/>
                <a:sym typeface="Microsoft JhengHei"/>
              </a:rPr>
              <a:t>108課綱技高專業群科</a:t>
            </a:r>
            <a:r>
              <a:rPr lang="zh-TW" sz="2000" b="1">
                <a:solidFill>
                  <a:srgbClr val="FF0000"/>
                </a:solidFill>
                <a:latin typeface="Microsoft JhengHei"/>
                <a:ea typeface="Microsoft JhengHei"/>
                <a:cs typeface="Microsoft JhengHei"/>
                <a:sym typeface="Microsoft JhengHei"/>
              </a:rPr>
              <a:t>群科歸屬</a:t>
            </a:r>
            <a:r>
              <a:rPr lang="zh-TW" sz="2000">
                <a:solidFill>
                  <a:schemeClr val="dk2"/>
                </a:solidFill>
                <a:latin typeface="Microsoft JhengHei"/>
                <a:ea typeface="Microsoft JhengHei"/>
                <a:cs typeface="Microsoft JhengHei"/>
                <a:sym typeface="Microsoft JhengHei"/>
              </a:rPr>
              <a:t>分為</a:t>
            </a:r>
            <a:r>
              <a:rPr lang="zh-TW" sz="2000" b="1">
                <a:solidFill>
                  <a:srgbClr val="0000FF"/>
                </a:solidFill>
                <a:latin typeface="Microsoft JhengHei"/>
                <a:ea typeface="Microsoft JhengHei"/>
                <a:cs typeface="Microsoft JhengHei"/>
                <a:sym typeface="Microsoft JhengHei"/>
              </a:rPr>
              <a:t>6類15群，群下設科</a:t>
            </a:r>
            <a:endParaRPr sz="2000" b="1">
              <a:solidFill>
                <a:srgbClr val="0000FF"/>
              </a:solidFill>
              <a:latin typeface="Microsoft JhengHei"/>
              <a:ea typeface="Microsoft JhengHei"/>
              <a:cs typeface="Microsoft JhengHei"/>
              <a:sym typeface="Microsoft JhengHei"/>
            </a:endParaRPr>
          </a:p>
        </p:txBody>
      </p:sp>
      <p:cxnSp>
        <p:nvCxnSpPr>
          <p:cNvPr id="314" name="Google Shape;314;p11"/>
          <p:cNvCxnSpPr/>
          <p:nvPr/>
        </p:nvCxnSpPr>
        <p:spPr>
          <a:xfrm>
            <a:off x="5519085" y="750601"/>
            <a:ext cx="6208870" cy="0"/>
          </a:xfrm>
          <a:prstGeom prst="straightConnector1">
            <a:avLst/>
          </a:prstGeom>
          <a:noFill/>
          <a:ln w="12700" cap="flat" cmpd="sng">
            <a:solidFill>
              <a:schemeClr val="accent2"/>
            </a:solidFill>
            <a:prstDash val="solid"/>
            <a:round/>
            <a:headEnd type="none" w="sm" len="sm"/>
            <a:tailEnd type="none" w="sm" len="sm"/>
          </a:ln>
        </p:spPr>
      </p:cxnSp>
      <p:grpSp>
        <p:nvGrpSpPr>
          <p:cNvPr id="315" name="Google Shape;315;p11"/>
          <p:cNvGrpSpPr/>
          <p:nvPr/>
        </p:nvGrpSpPr>
        <p:grpSpPr>
          <a:xfrm>
            <a:off x="213274" y="1114803"/>
            <a:ext cx="6555259" cy="2974027"/>
            <a:chOff x="5338917" y="4126138"/>
            <a:chExt cx="6555259" cy="2708714"/>
          </a:xfrm>
        </p:grpSpPr>
        <p:grpSp>
          <p:nvGrpSpPr>
            <p:cNvPr id="316" name="Google Shape;316;p11"/>
            <p:cNvGrpSpPr/>
            <p:nvPr/>
          </p:nvGrpSpPr>
          <p:grpSpPr>
            <a:xfrm>
              <a:off x="5338917" y="4126138"/>
              <a:ext cx="6555259" cy="2708714"/>
              <a:chOff x="167618" y="995754"/>
              <a:chExt cx="6555259" cy="2708714"/>
            </a:xfrm>
          </p:grpSpPr>
          <p:sp>
            <p:nvSpPr>
              <p:cNvPr id="317" name="Google Shape;317;p11"/>
              <p:cNvSpPr/>
              <p:nvPr/>
            </p:nvSpPr>
            <p:spPr>
              <a:xfrm rot="10800000" flipH="1">
                <a:off x="167618" y="999965"/>
                <a:ext cx="6555259" cy="2704503"/>
              </a:xfrm>
              <a:prstGeom prst="round2SameRect">
                <a:avLst>
                  <a:gd name="adj1" fmla="val 16667"/>
                  <a:gd name="adj2" fmla="val 0"/>
                </a:avLst>
              </a:prstGeom>
              <a:solidFill>
                <a:srgbClr val="73B5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Trebuchet MS"/>
                  <a:buNone/>
                </a:pPr>
                <a:endParaRPr sz="1800" b="0" i="0" u="none" strike="noStrike" cap="none">
                  <a:solidFill>
                    <a:srgbClr val="FFFFFF"/>
                  </a:solidFill>
                  <a:latin typeface="Calibri"/>
                  <a:ea typeface="Calibri"/>
                  <a:cs typeface="Calibri"/>
                  <a:sym typeface="Calibri"/>
                </a:endParaRPr>
              </a:p>
            </p:txBody>
          </p:sp>
          <p:sp>
            <p:nvSpPr>
              <p:cNvPr id="318" name="Google Shape;318;p11"/>
              <p:cNvSpPr txBox="1"/>
              <p:nvPr/>
            </p:nvSpPr>
            <p:spPr>
              <a:xfrm>
                <a:off x="167618" y="995754"/>
                <a:ext cx="6555259" cy="400110"/>
              </a:xfrm>
              <a:prstGeom prst="rect">
                <a:avLst/>
              </a:prstGeom>
              <a:solidFill>
                <a:srgbClr val="1C6294"/>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000"/>
                  <a:buFont typeface="Microsoft JhengHei"/>
                  <a:buNone/>
                </a:pPr>
                <a:r>
                  <a:rPr lang="zh-TW" sz="2000" b="1" i="0" u="none" strike="noStrike" cap="none">
                    <a:solidFill>
                      <a:srgbClr val="FFFFFF"/>
                    </a:solidFill>
                    <a:latin typeface="Microsoft JhengHei"/>
                    <a:ea typeface="Microsoft JhengHei"/>
                    <a:cs typeface="Microsoft JhengHei"/>
                    <a:sym typeface="Microsoft JhengHei"/>
                  </a:rPr>
                  <a:t>家 事 類</a:t>
                </a:r>
                <a:endParaRPr/>
              </a:p>
            </p:txBody>
          </p:sp>
        </p:grpSp>
        <p:sp>
          <p:nvSpPr>
            <p:cNvPr id="319" name="Google Shape;319;p11"/>
            <p:cNvSpPr/>
            <p:nvPr/>
          </p:nvSpPr>
          <p:spPr>
            <a:xfrm>
              <a:off x="5588841" y="5653341"/>
              <a:ext cx="1048778" cy="421912"/>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33C0B"/>
                </a:buClr>
                <a:buSzPts val="1800"/>
                <a:buFont typeface="Microsoft JhengHei"/>
                <a:buNone/>
              </a:pPr>
              <a:r>
                <a:rPr lang="zh-TW" sz="1800" b="1" i="0" u="none" strike="noStrike" cap="none">
                  <a:solidFill>
                    <a:srgbClr val="833C0B"/>
                  </a:solidFill>
                  <a:latin typeface="Microsoft JhengHei"/>
                  <a:ea typeface="Microsoft JhengHei"/>
                  <a:cs typeface="Microsoft JhengHei"/>
                  <a:sym typeface="Microsoft JhengHei"/>
                </a:rPr>
                <a:t>家政群</a:t>
              </a:r>
              <a:endParaRPr/>
            </a:p>
          </p:txBody>
        </p:sp>
        <p:grpSp>
          <p:nvGrpSpPr>
            <p:cNvPr id="320" name="Google Shape;320;p11"/>
            <p:cNvGrpSpPr/>
            <p:nvPr/>
          </p:nvGrpSpPr>
          <p:grpSpPr>
            <a:xfrm>
              <a:off x="5990574" y="4736997"/>
              <a:ext cx="3075364" cy="1800060"/>
              <a:chOff x="2300513" y="1674376"/>
              <a:chExt cx="3075364" cy="1800060"/>
            </a:xfrm>
          </p:grpSpPr>
          <p:grpSp>
            <p:nvGrpSpPr>
              <p:cNvPr id="321" name="Google Shape;321;p11"/>
              <p:cNvGrpSpPr/>
              <p:nvPr/>
            </p:nvGrpSpPr>
            <p:grpSpPr>
              <a:xfrm>
                <a:off x="2934724" y="2592246"/>
                <a:ext cx="2441153" cy="417474"/>
                <a:chOff x="2934724" y="2603311"/>
                <a:chExt cx="2441153" cy="417474"/>
              </a:xfrm>
            </p:grpSpPr>
            <p:sp>
              <p:nvSpPr>
                <p:cNvPr id="322" name="Google Shape;322;p11"/>
                <p:cNvSpPr/>
                <p:nvPr/>
              </p:nvSpPr>
              <p:spPr>
                <a:xfrm>
                  <a:off x="3950522" y="2603311"/>
                  <a:ext cx="1425355" cy="408623"/>
                </a:xfrm>
                <a:prstGeom prst="roundRect">
                  <a:avLst>
                    <a:gd name="adj" fmla="val 16667"/>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833C0B"/>
                    </a:buClr>
                    <a:buSzPts val="1800"/>
                    <a:buFont typeface="Microsoft JhengHei"/>
                    <a:buNone/>
                  </a:pPr>
                  <a:r>
                    <a:rPr lang="zh-TW" sz="1800" b="0" i="0" u="none" strike="noStrike" cap="none">
                      <a:solidFill>
                        <a:srgbClr val="833C0B"/>
                      </a:solidFill>
                      <a:latin typeface="Microsoft JhengHei"/>
                      <a:ea typeface="Microsoft JhengHei"/>
                      <a:cs typeface="Microsoft JhengHei"/>
                      <a:sym typeface="Microsoft JhengHei"/>
                    </a:rPr>
                    <a:t>時尚造型科</a:t>
                  </a:r>
                  <a:endParaRPr sz="1800" b="0" i="0" u="none" strike="noStrike" cap="none">
                    <a:solidFill>
                      <a:srgbClr val="833C0B"/>
                    </a:solidFill>
                    <a:latin typeface="Microsoft JhengHei"/>
                    <a:ea typeface="Microsoft JhengHei"/>
                    <a:cs typeface="Microsoft JhengHei"/>
                    <a:sym typeface="Microsoft JhengHei"/>
                  </a:endParaRPr>
                </a:p>
              </p:txBody>
            </p:sp>
            <p:sp>
              <p:nvSpPr>
                <p:cNvPr id="323" name="Google Shape;323;p11"/>
                <p:cNvSpPr/>
                <p:nvPr/>
              </p:nvSpPr>
              <p:spPr>
                <a:xfrm>
                  <a:off x="2934724" y="2612162"/>
                  <a:ext cx="961123" cy="408623"/>
                </a:xfrm>
                <a:prstGeom prst="roundRect">
                  <a:avLst>
                    <a:gd name="adj" fmla="val 16667"/>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833C0B"/>
                    </a:buClr>
                    <a:buSzPts val="1800"/>
                    <a:buFont typeface="Microsoft JhengHei"/>
                    <a:buNone/>
                  </a:pPr>
                  <a:r>
                    <a:rPr lang="zh-TW" sz="1800" b="0" i="0" u="none" strike="noStrike" cap="none">
                      <a:solidFill>
                        <a:srgbClr val="833C0B"/>
                      </a:solidFill>
                      <a:latin typeface="Microsoft JhengHei"/>
                      <a:ea typeface="Microsoft JhengHei"/>
                      <a:cs typeface="Microsoft JhengHei"/>
                      <a:sym typeface="Microsoft JhengHei"/>
                    </a:rPr>
                    <a:t>美容科</a:t>
                  </a:r>
                  <a:endParaRPr sz="1800" b="0" i="0" u="none" strike="noStrike" cap="none">
                    <a:solidFill>
                      <a:srgbClr val="833C0B"/>
                    </a:solidFill>
                    <a:latin typeface="Microsoft JhengHei"/>
                    <a:ea typeface="Microsoft JhengHei"/>
                    <a:cs typeface="Microsoft JhengHei"/>
                    <a:sym typeface="Microsoft JhengHei"/>
                  </a:endParaRPr>
                </a:p>
              </p:txBody>
            </p:sp>
          </p:grpSp>
          <p:grpSp>
            <p:nvGrpSpPr>
              <p:cNvPr id="324" name="Google Shape;324;p11"/>
              <p:cNvGrpSpPr/>
              <p:nvPr/>
            </p:nvGrpSpPr>
            <p:grpSpPr>
              <a:xfrm>
                <a:off x="2934724" y="1674376"/>
                <a:ext cx="2427083" cy="411576"/>
                <a:chOff x="2934724" y="1674376"/>
                <a:chExt cx="2427083" cy="411576"/>
              </a:xfrm>
            </p:grpSpPr>
            <p:sp>
              <p:nvSpPr>
                <p:cNvPr id="325" name="Google Shape;325;p11"/>
                <p:cNvSpPr/>
                <p:nvPr/>
              </p:nvSpPr>
              <p:spPr>
                <a:xfrm>
                  <a:off x="2934724" y="1674376"/>
                  <a:ext cx="961123" cy="408623"/>
                </a:xfrm>
                <a:prstGeom prst="roundRect">
                  <a:avLst>
                    <a:gd name="adj" fmla="val 16667"/>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833C0B"/>
                    </a:buClr>
                    <a:buSzPts val="1800"/>
                    <a:buFont typeface="Microsoft JhengHei"/>
                    <a:buNone/>
                  </a:pPr>
                  <a:r>
                    <a:rPr lang="zh-TW" sz="1800" b="0" i="0" u="none" strike="noStrike" cap="none">
                      <a:solidFill>
                        <a:srgbClr val="833C0B"/>
                      </a:solidFill>
                      <a:latin typeface="Microsoft JhengHei"/>
                      <a:ea typeface="Microsoft JhengHei"/>
                      <a:cs typeface="Microsoft JhengHei"/>
                      <a:sym typeface="Microsoft JhengHei"/>
                    </a:rPr>
                    <a:t>家政科</a:t>
                  </a:r>
                  <a:endParaRPr sz="1800" b="0" i="0" u="none" strike="noStrike" cap="none">
                    <a:solidFill>
                      <a:srgbClr val="833C0B"/>
                    </a:solidFill>
                    <a:latin typeface="Microsoft JhengHei"/>
                    <a:ea typeface="Microsoft JhengHei"/>
                    <a:cs typeface="Microsoft JhengHei"/>
                    <a:sym typeface="Microsoft JhengHei"/>
                  </a:endParaRPr>
                </a:p>
              </p:txBody>
            </p:sp>
            <p:sp>
              <p:nvSpPr>
                <p:cNvPr id="326" name="Google Shape;326;p11"/>
                <p:cNvSpPr/>
                <p:nvPr/>
              </p:nvSpPr>
              <p:spPr>
                <a:xfrm>
                  <a:off x="3945720" y="1677329"/>
                  <a:ext cx="1416087" cy="408623"/>
                </a:xfrm>
                <a:prstGeom prst="roundRect">
                  <a:avLst>
                    <a:gd name="adj" fmla="val 16667"/>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833C0B"/>
                    </a:buClr>
                    <a:buSzPts val="1800"/>
                    <a:buFont typeface="Microsoft JhengHei"/>
                    <a:buNone/>
                  </a:pPr>
                  <a:r>
                    <a:rPr lang="zh-TW" sz="1800" b="0" i="0" u="none" strike="noStrike" cap="none">
                      <a:solidFill>
                        <a:srgbClr val="833C0B"/>
                      </a:solidFill>
                      <a:latin typeface="Microsoft JhengHei"/>
                      <a:ea typeface="Microsoft JhengHei"/>
                      <a:cs typeface="Microsoft JhengHei"/>
                      <a:sym typeface="Microsoft JhengHei"/>
                    </a:rPr>
                    <a:t>幼兒保育科</a:t>
                  </a:r>
                  <a:endParaRPr sz="1800" b="0" i="0" u="none" strike="noStrike" cap="none">
                    <a:solidFill>
                      <a:srgbClr val="833C0B"/>
                    </a:solidFill>
                    <a:latin typeface="Microsoft JhengHei"/>
                    <a:ea typeface="Microsoft JhengHei"/>
                    <a:cs typeface="Microsoft JhengHei"/>
                    <a:sym typeface="Microsoft JhengHei"/>
                  </a:endParaRPr>
                </a:p>
              </p:txBody>
            </p:sp>
          </p:grpSp>
          <p:grpSp>
            <p:nvGrpSpPr>
              <p:cNvPr id="327" name="Google Shape;327;p11"/>
              <p:cNvGrpSpPr/>
              <p:nvPr/>
            </p:nvGrpSpPr>
            <p:grpSpPr>
              <a:xfrm>
                <a:off x="2934724" y="2142044"/>
                <a:ext cx="2427084" cy="408624"/>
                <a:chOff x="2934724" y="2148644"/>
                <a:chExt cx="2427084" cy="408624"/>
              </a:xfrm>
            </p:grpSpPr>
            <p:sp>
              <p:nvSpPr>
                <p:cNvPr id="328" name="Google Shape;328;p11"/>
                <p:cNvSpPr/>
                <p:nvPr/>
              </p:nvSpPr>
              <p:spPr>
                <a:xfrm>
                  <a:off x="2934724" y="2148644"/>
                  <a:ext cx="961123" cy="408623"/>
                </a:xfrm>
                <a:prstGeom prst="roundRect">
                  <a:avLst>
                    <a:gd name="adj" fmla="val 16667"/>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833C0B"/>
                    </a:buClr>
                    <a:buSzPts val="1800"/>
                    <a:buFont typeface="Microsoft JhengHei"/>
                    <a:buNone/>
                  </a:pPr>
                  <a:r>
                    <a:rPr lang="zh-TW" sz="1800" b="0" i="0" u="none" strike="noStrike" cap="none">
                      <a:solidFill>
                        <a:srgbClr val="833C0B"/>
                      </a:solidFill>
                      <a:latin typeface="Microsoft JhengHei"/>
                      <a:ea typeface="Microsoft JhengHei"/>
                      <a:cs typeface="Microsoft JhengHei"/>
                      <a:sym typeface="Microsoft JhengHei"/>
                    </a:rPr>
                    <a:t>服裝科</a:t>
                  </a:r>
                  <a:endParaRPr sz="1800" b="0" i="0" u="none" strike="noStrike" cap="none">
                    <a:solidFill>
                      <a:srgbClr val="833C0B"/>
                    </a:solidFill>
                    <a:latin typeface="Microsoft JhengHei"/>
                    <a:ea typeface="Microsoft JhengHei"/>
                    <a:cs typeface="Microsoft JhengHei"/>
                    <a:sym typeface="Microsoft JhengHei"/>
                  </a:endParaRPr>
                </a:p>
              </p:txBody>
            </p:sp>
            <p:sp>
              <p:nvSpPr>
                <p:cNvPr id="329" name="Google Shape;329;p11"/>
                <p:cNvSpPr/>
                <p:nvPr/>
              </p:nvSpPr>
              <p:spPr>
                <a:xfrm>
                  <a:off x="3945720" y="2148645"/>
                  <a:ext cx="1416088" cy="408623"/>
                </a:xfrm>
                <a:prstGeom prst="roundRect">
                  <a:avLst>
                    <a:gd name="adj" fmla="val 16667"/>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833C0B"/>
                    </a:buClr>
                    <a:buSzPts val="1800"/>
                    <a:buFont typeface="Microsoft JhengHei"/>
                    <a:buNone/>
                  </a:pPr>
                  <a:r>
                    <a:rPr lang="zh-TW" sz="1800" b="0" i="0" u="none" strike="noStrike" cap="none">
                      <a:solidFill>
                        <a:srgbClr val="833C0B"/>
                      </a:solidFill>
                      <a:latin typeface="Microsoft JhengHei"/>
                      <a:ea typeface="Microsoft JhengHei"/>
                      <a:cs typeface="Microsoft JhengHei"/>
                      <a:sym typeface="Microsoft JhengHei"/>
                    </a:rPr>
                    <a:t>流行服飾科</a:t>
                  </a:r>
                  <a:endParaRPr sz="1800" b="0" i="0" u="none" strike="noStrike" cap="none">
                    <a:solidFill>
                      <a:srgbClr val="833C0B"/>
                    </a:solidFill>
                    <a:latin typeface="Microsoft JhengHei"/>
                    <a:ea typeface="Microsoft JhengHei"/>
                    <a:cs typeface="Microsoft JhengHei"/>
                    <a:sym typeface="Microsoft JhengHei"/>
                  </a:endParaRPr>
                </a:p>
              </p:txBody>
            </p:sp>
          </p:grpSp>
          <p:grpSp>
            <p:nvGrpSpPr>
              <p:cNvPr id="330" name="Google Shape;330;p11"/>
              <p:cNvGrpSpPr/>
              <p:nvPr/>
            </p:nvGrpSpPr>
            <p:grpSpPr>
              <a:xfrm>
                <a:off x="2300513" y="3065813"/>
                <a:ext cx="3072126" cy="408623"/>
                <a:chOff x="2300513" y="3065813"/>
                <a:chExt cx="3072126" cy="408623"/>
              </a:xfrm>
            </p:grpSpPr>
            <p:sp>
              <p:nvSpPr>
                <p:cNvPr id="331" name="Google Shape;331;p11"/>
                <p:cNvSpPr/>
                <p:nvPr/>
              </p:nvSpPr>
              <p:spPr>
                <a:xfrm>
                  <a:off x="3956552" y="3065813"/>
                  <a:ext cx="1416087" cy="408623"/>
                </a:xfrm>
                <a:prstGeom prst="roundRect">
                  <a:avLst>
                    <a:gd name="adj" fmla="val 16667"/>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833C0B"/>
                    </a:buClr>
                    <a:buSzPts val="1800"/>
                    <a:buFont typeface="Microsoft JhengHei"/>
                    <a:buNone/>
                  </a:pPr>
                  <a:r>
                    <a:rPr lang="zh-TW" sz="1800" b="0" i="0" u="none" strike="noStrike" cap="none">
                      <a:solidFill>
                        <a:srgbClr val="833C0B"/>
                      </a:solidFill>
                      <a:latin typeface="Microsoft JhengHei"/>
                      <a:ea typeface="Microsoft JhengHei"/>
                      <a:cs typeface="Microsoft JhengHei"/>
                      <a:sym typeface="Microsoft JhengHei"/>
                    </a:rPr>
                    <a:t>照顧服務科</a:t>
                  </a:r>
                  <a:endParaRPr sz="1800" b="0" i="0" u="none" strike="noStrike" cap="none">
                    <a:solidFill>
                      <a:srgbClr val="833C0B"/>
                    </a:solidFill>
                    <a:latin typeface="Microsoft JhengHei"/>
                    <a:ea typeface="Microsoft JhengHei"/>
                    <a:cs typeface="Microsoft JhengHei"/>
                    <a:sym typeface="Microsoft JhengHei"/>
                  </a:endParaRPr>
                </a:p>
              </p:txBody>
            </p:sp>
            <p:sp>
              <p:nvSpPr>
                <p:cNvPr id="332" name="Google Shape;332;p11"/>
                <p:cNvSpPr/>
                <p:nvPr/>
              </p:nvSpPr>
              <p:spPr>
                <a:xfrm>
                  <a:off x="2300513" y="3065813"/>
                  <a:ext cx="1602854" cy="408623"/>
                </a:xfrm>
                <a:prstGeom prst="roundRect">
                  <a:avLst>
                    <a:gd name="adj" fmla="val 16667"/>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833C0B"/>
                    </a:buClr>
                    <a:buSzPts val="1800"/>
                    <a:buFont typeface="Microsoft JhengHei"/>
                    <a:buNone/>
                  </a:pPr>
                  <a:r>
                    <a:rPr lang="zh-TW" sz="1800" b="0" i="0" u="none" strike="noStrike" cap="none">
                      <a:solidFill>
                        <a:srgbClr val="833C0B"/>
                      </a:solidFill>
                      <a:latin typeface="Microsoft JhengHei"/>
                      <a:ea typeface="Microsoft JhengHei"/>
                      <a:cs typeface="Microsoft JhengHei"/>
                      <a:sym typeface="Microsoft JhengHei"/>
                    </a:rPr>
                    <a:t>時尚模特兒科</a:t>
                  </a:r>
                  <a:endParaRPr sz="1800" b="0" i="0" u="none" strike="noStrike" cap="none">
                    <a:solidFill>
                      <a:srgbClr val="833C0B"/>
                    </a:solidFill>
                    <a:latin typeface="Microsoft JhengHei"/>
                    <a:ea typeface="Microsoft JhengHei"/>
                    <a:cs typeface="Microsoft JhengHei"/>
                    <a:sym typeface="Microsoft JhengHei"/>
                  </a:endParaRPr>
                </a:p>
              </p:txBody>
            </p:sp>
          </p:grpSp>
        </p:grpSp>
        <p:sp>
          <p:nvSpPr>
            <p:cNvPr id="333" name="Google Shape;333;p11"/>
            <p:cNvSpPr/>
            <p:nvPr/>
          </p:nvSpPr>
          <p:spPr>
            <a:xfrm>
              <a:off x="9227675" y="5723107"/>
              <a:ext cx="1023636" cy="382798"/>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33C0B"/>
                </a:buClr>
                <a:buSzPts val="1800"/>
                <a:buFont typeface="Microsoft JhengHei"/>
                <a:buNone/>
              </a:pPr>
              <a:r>
                <a:rPr lang="zh-TW" sz="1800" b="1" i="0" u="none" strike="noStrike" cap="none">
                  <a:solidFill>
                    <a:srgbClr val="833C0B"/>
                  </a:solidFill>
                  <a:latin typeface="Microsoft JhengHei"/>
                  <a:ea typeface="Microsoft JhengHei"/>
                  <a:cs typeface="Microsoft JhengHei"/>
                  <a:sym typeface="Microsoft JhengHei"/>
                </a:rPr>
                <a:t>餐旅群</a:t>
              </a:r>
              <a:endParaRPr/>
            </a:p>
          </p:txBody>
        </p:sp>
        <p:grpSp>
          <p:nvGrpSpPr>
            <p:cNvPr id="334" name="Google Shape;334;p11"/>
            <p:cNvGrpSpPr/>
            <p:nvPr/>
          </p:nvGrpSpPr>
          <p:grpSpPr>
            <a:xfrm>
              <a:off x="10236357" y="5153486"/>
              <a:ext cx="1416088" cy="905410"/>
              <a:chOff x="541714" y="2826434"/>
              <a:chExt cx="1416088" cy="905410"/>
            </a:xfrm>
          </p:grpSpPr>
          <p:sp>
            <p:nvSpPr>
              <p:cNvPr id="335" name="Google Shape;335;p11"/>
              <p:cNvSpPr/>
              <p:nvPr/>
            </p:nvSpPr>
            <p:spPr>
              <a:xfrm>
                <a:off x="541715" y="2826434"/>
                <a:ext cx="1416087" cy="408623"/>
              </a:xfrm>
              <a:prstGeom prst="roundRect">
                <a:avLst>
                  <a:gd name="adj" fmla="val 16667"/>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833C0B"/>
                  </a:buClr>
                  <a:buSzPts val="1800"/>
                  <a:buFont typeface="Microsoft JhengHei"/>
                  <a:buNone/>
                </a:pPr>
                <a:r>
                  <a:rPr lang="zh-TW" sz="1800" b="0" i="0" u="none" strike="noStrike" cap="none">
                    <a:solidFill>
                      <a:srgbClr val="833C0B"/>
                    </a:solidFill>
                    <a:latin typeface="Microsoft JhengHei"/>
                    <a:ea typeface="Microsoft JhengHei"/>
                    <a:cs typeface="Microsoft JhengHei"/>
                    <a:sym typeface="Microsoft JhengHei"/>
                  </a:rPr>
                  <a:t>觀光事業科</a:t>
                </a:r>
                <a:endParaRPr sz="1800" b="0" i="0" u="none" strike="noStrike" cap="none">
                  <a:solidFill>
                    <a:srgbClr val="833C0B"/>
                  </a:solidFill>
                  <a:latin typeface="Microsoft JhengHei"/>
                  <a:ea typeface="Microsoft JhengHei"/>
                  <a:cs typeface="Microsoft JhengHei"/>
                  <a:sym typeface="Microsoft JhengHei"/>
                </a:endParaRPr>
              </a:p>
            </p:txBody>
          </p:sp>
          <p:sp>
            <p:nvSpPr>
              <p:cNvPr id="336" name="Google Shape;336;p11"/>
              <p:cNvSpPr/>
              <p:nvPr/>
            </p:nvSpPr>
            <p:spPr>
              <a:xfrm>
                <a:off x="541714" y="3323221"/>
                <a:ext cx="1416087" cy="408623"/>
              </a:xfrm>
              <a:prstGeom prst="roundRect">
                <a:avLst>
                  <a:gd name="adj" fmla="val 16667"/>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833C0B"/>
                  </a:buClr>
                  <a:buSzPts val="1800"/>
                  <a:buFont typeface="Microsoft JhengHei"/>
                  <a:buNone/>
                </a:pPr>
                <a:r>
                  <a:rPr lang="zh-TW" sz="1800" b="0" i="0" u="none" strike="noStrike" cap="none">
                    <a:solidFill>
                      <a:srgbClr val="833C0B"/>
                    </a:solidFill>
                    <a:latin typeface="Microsoft JhengHei"/>
                    <a:ea typeface="Microsoft JhengHei"/>
                    <a:cs typeface="Microsoft JhengHei"/>
                    <a:sym typeface="Microsoft JhengHei"/>
                  </a:rPr>
                  <a:t>餐飲管理科</a:t>
                </a:r>
                <a:endParaRPr sz="1800" b="0" i="0" u="none" strike="noStrike" cap="none">
                  <a:solidFill>
                    <a:srgbClr val="833C0B"/>
                  </a:solidFill>
                  <a:latin typeface="Microsoft JhengHei"/>
                  <a:ea typeface="Microsoft JhengHei"/>
                  <a:cs typeface="Microsoft JhengHei"/>
                  <a:sym typeface="Microsoft JhengHei"/>
                </a:endParaRPr>
              </a:p>
            </p:txBody>
          </p:sp>
        </p:grpSp>
        <p:pic>
          <p:nvPicPr>
            <p:cNvPr id="337" name="Google Shape;337;p11" descr="服務生"/>
            <p:cNvPicPr preferRelativeResize="0"/>
            <p:nvPr/>
          </p:nvPicPr>
          <p:blipFill rotWithShape="1">
            <a:blip r:embed="rId3">
              <a:alphaModFix/>
            </a:blip>
            <a:srcRect/>
            <a:stretch/>
          </p:blipFill>
          <p:spPr>
            <a:xfrm>
              <a:off x="9337078" y="4903914"/>
              <a:ext cx="858853" cy="858853"/>
            </a:xfrm>
            <a:prstGeom prst="rect">
              <a:avLst/>
            </a:prstGeom>
            <a:noFill/>
            <a:ln>
              <a:noFill/>
            </a:ln>
          </p:spPr>
        </p:pic>
        <p:grpSp>
          <p:nvGrpSpPr>
            <p:cNvPr id="338" name="Google Shape;338;p11"/>
            <p:cNvGrpSpPr/>
            <p:nvPr/>
          </p:nvGrpSpPr>
          <p:grpSpPr>
            <a:xfrm>
              <a:off x="5542983" y="4744105"/>
              <a:ext cx="1081802" cy="1018662"/>
              <a:chOff x="-2044700" y="2632784"/>
              <a:chExt cx="1212545" cy="1212545"/>
            </a:xfrm>
          </p:grpSpPr>
          <p:pic>
            <p:nvPicPr>
              <p:cNvPr id="339" name="Google Shape;339;p11" descr="女學童"/>
              <p:cNvPicPr preferRelativeResize="0"/>
              <p:nvPr/>
            </p:nvPicPr>
            <p:blipFill rotWithShape="1">
              <a:blip r:embed="rId4">
                <a:alphaModFix/>
              </a:blip>
              <a:srcRect/>
              <a:stretch/>
            </p:blipFill>
            <p:spPr>
              <a:xfrm>
                <a:off x="-2044700" y="2632784"/>
                <a:ext cx="1212545" cy="1212545"/>
              </a:xfrm>
              <a:prstGeom prst="rect">
                <a:avLst/>
              </a:prstGeom>
              <a:noFill/>
              <a:ln>
                <a:noFill/>
              </a:ln>
            </p:spPr>
          </p:pic>
          <p:pic>
            <p:nvPicPr>
              <p:cNvPr id="340" name="Google Shape;340;p11" descr="梳子"/>
              <p:cNvPicPr preferRelativeResize="0"/>
              <p:nvPr/>
            </p:nvPicPr>
            <p:blipFill rotWithShape="1">
              <a:blip r:embed="rId5">
                <a:alphaModFix/>
              </a:blip>
              <a:srcRect/>
              <a:stretch/>
            </p:blipFill>
            <p:spPr>
              <a:xfrm>
                <a:off x="-1394331" y="3429000"/>
                <a:ext cx="310438" cy="310438"/>
              </a:xfrm>
              <a:prstGeom prst="rect">
                <a:avLst/>
              </a:prstGeom>
              <a:noFill/>
              <a:ln>
                <a:noFill/>
              </a:ln>
            </p:spPr>
          </p:pic>
          <p:pic>
            <p:nvPicPr>
              <p:cNvPr id="341" name="Google Shape;341;p11" descr="剪刀"/>
              <p:cNvPicPr preferRelativeResize="0"/>
              <p:nvPr/>
            </p:nvPicPr>
            <p:blipFill rotWithShape="1">
              <a:blip r:embed="rId6">
                <a:alphaModFix/>
              </a:blip>
              <a:srcRect/>
              <a:stretch/>
            </p:blipFill>
            <p:spPr>
              <a:xfrm rot="6517360">
                <a:off x="-1753096" y="3419436"/>
                <a:ext cx="308768" cy="308768"/>
              </a:xfrm>
              <a:prstGeom prst="rect">
                <a:avLst/>
              </a:prstGeom>
              <a:noFill/>
              <a:ln>
                <a:noFill/>
              </a:ln>
            </p:spPr>
          </p:pic>
        </p:grpSp>
      </p:grpSp>
      <p:grpSp>
        <p:nvGrpSpPr>
          <p:cNvPr id="342" name="Google Shape;342;p11"/>
          <p:cNvGrpSpPr/>
          <p:nvPr/>
        </p:nvGrpSpPr>
        <p:grpSpPr>
          <a:xfrm>
            <a:off x="210373" y="4235164"/>
            <a:ext cx="6555257" cy="2257730"/>
            <a:chOff x="129540" y="4633660"/>
            <a:chExt cx="5012669" cy="2257730"/>
          </a:xfrm>
        </p:grpSpPr>
        <p:sp>
          <p:nvSpPr>
            <p:cNvPr id="343" name="Google Shape;343;p11"/>
            <p:cNvSpPr/>
            <p:nvPr/>
          </p:nvSpPr>
          <p:spPr>
            <a:xfrm rot="10800000" flipH="1">
              <a:off x="129540" y="4637935"/>
              <a:ext cx="5012669" cy="2253455"/>
            </a:xfrm>
            <a:prstGeom prst="round2SameRect">
              <a:avLst>
                <a:gd name="adj1" fmla="val 16667"/>
                <a:gd name="adj2" fmla="val 0"/>
              </a:avLst>
            </a:prstGeom>
            <a:solidFill>
              <a:srgbClr val="D3EBD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Trebuchet MS"/>
                <a:buNone/>
              </a:pPr>
              <a:endParaRPr sz="1800" b="0" i="0" u="none" strike="noStrike" cap="none">
                <a:solidFill>
                  <a:srgbClr val="FFFFFF"/>
                </a:solidFill>
                <a:latin typeface="Calibri"/>
                <a:ea typeface="Calibri"/>
                <a:cs typeface="Calibri"/>
                <a:sym typeface="Calibri"/>
              </a:endParaRPr>
            </a:p>
          </p:txBody>
        </p:sp>
        <p:sp>
          <p:nvSpPr>
            <p:cNvPr id="344" name="Google Shape;344;p11"/>
            <p:cNvSpPr txBox="1"/>
            <p:nvPr/>
          </p:nvSpPr>
          <p:spPr>
            <a:xfrm>
              <a:off x="135027" y="4633660"/>
              <a:ext cx="5007182" cy="400110"/>
            </a:xfrm>
            <a:prstGeom prst="rect">
              <a:avLst/>
            </a:prstGeom>
            <a:solidFill>
              <a:schemeClr val="accent5"/>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000"/>
                <a:buFont typeface="Microsoft JhengHei"/>
                <a:buNone/>
              </a:pPr>
              <a:r>
                <a:rPr lang="zh-TW" sz="2000" b="1" i="0" u="none" strike="noStrike" cap="none">
                  <a:solidFill>
                    <a:srgbClr val="FFFFFF"/>
                  </a:solidFill>
                  <a:latin typeface="Microsoft JhengHei"/>
                  <a:ea typeface="Microsoft JhengHei"/>
                  <a:cs typeface="Microsoft JhengHei"/>
                  <a:sym typeface="Microsoft JhengHei"/>
                </a:rPr>
                <a:t>海 事 水 產 類</a:t>
              </a:r>
              <a:endParaRPr/>
            </a:p>
          </p:txBody>
        </p:sp>
        <p:grpSp>
          <p:nvGrpSpPr>
            <p:cNvPr id="345" name="Google Shape;345;p11"/>
            <p:cNvGrpSpPr/>
            <p:nvPr/>
          </p:nvGrpSpPr>
          <p:grpSpPr>
            <a:xfrm>
              <a:off x="217597" y="5462866"/>
              <a:ext cx="2198364" cy="1040665"/>
              <a:chOff x="556166" y="5263688"/>
              <a:chExt cx="2109202" cy="1040665"/>
            </a:xfrm>
          </p:grpSpPr>
          <p:sp>
            <p:nvSpPr>
              <p:cNvPr id="346" name="Google Shape;346;p11"/>
              <p:cNvSpPr/>
              <p:nvPr/>
            </p:nvSpPr>
            <p:spPr>
              <a:xfrm>
                <a:off x="556166" y="5934817"/>
                <a:ext cx="946659" cy="369536"/>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E4E79"/>
                  </a:buClr>
                  <a:buSzPts val="1800"/>
                  <a:buFont typeface="Microsoft JhengHei"/>
                  <a:buNone/>
                </a:pPr>
                <a:r>
                  <a:rPr lang="zh-TW" sz="1800" b="1" i="0" u="none" strike="noStrike" cap="none">
                    <a:solidFill>
                      <a:srgbClr val="1E4E79"/>
                    </a:solidFill>
                    <a:latin typeface="Microsoft JhengHei"/>
                    <a:ea typeface="Microsoft JhengHei"/>
                    <a:cs typeface="Microsoft JhengHei"/>
                    <a:sym typeface="Microsoft JhengHei"/>
                  </a:rPr>
                  <a:t>水產群</a:t>
                </a:r>
                <a:endParaRPr/>
              </a:p>
            </p:txBody>
          </p:sp>
          <p:grpSp>
            <p:nvGrpSpPr>
              <p:cNvPr id="347" name="Google Shape;347;p11"/>
              <p:cNvGrpSpPr/>
              <p:nvPr/>
            </p:nvGrpSpPr>
            <p:grpSpPr>
              <a:xfrm>
                <a:off x="1446597" y="5263688"/>
                <a:ext cx="1218771" cy="922451"/>
                <a:chOff x="2357258" y="4682788"/>
                <a:chExt cx="1218771" cy="922451"/>
              </a:xfrm>
            </p:grpSpPr>
            <p:sp>
              <p:nvSpPr>
                <p:cNvPr id="348" name="Google Shape;348;p11"/>
                <p:cNvSpPr/>
                <p:nvPr/>
              </p:nvSpPr>
              <p:spPr>
                <a:xfrm>
                  <a:off x="2357258" y="4682788"/>
                  <a:ext cx="961123" cy="408623"/>
                </a:xfrm>
                <a:prstGeom prst="roundRect">
                  <a:avLst>
                    <a:gd name="adj" fmla="val 16667"/>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E4E79"/>
                    </a:buClr>
                    <a:buSzPts val="1800"/>
                    <a:buFont typeface="Microsoft JhengHei"/>
                    <a:buNone/>
                  </a:pPr>
                  <a:r>
                    <a:rPr lang="zh-TW" sz="1800" b="0" i="0" u="none" strike="noStrike" cap="none">
                      <a:solidFill>
                        <a:srgbClr val="1E4E79"/>
                      </a:solidFill>
                      <a:latin typeface="Microsoft JhengHei"/>
                      <a:ea typeface="Microsoft JhengHei"/>
                      <a:cs typeface="Microsoft JhengHei"/>
                      <a:sym typeface="Microsoft JhengHei"/>
                    </a:rPr>
                    <a:t>漁業科</a:t>
                  </a:r>
                  <a:endParaRPr sz="1800" b="0" i="0" u="none" strike="noStrike" cap="none">
                    <a:solidFill>
                      <a:srgbClr val="1E4E79"/>
                    </a:solidFill>
                    <a:latin typeface="Microsoft JhengHei"/>
                    <a:ea typeface="Microsoft JhengHei"/>
                    <a:cs typeface="Microsoft JhengHei"/>
                    <a:sym typeface="Microsoft JhengHei"/>
                  </a:endParaRPr>
                </a:p>
              </p:txBody>
            </p:sp>
            <p:sp>
              <p:nvSpPr>
                <p:cNvPr id="349" name="Google Shape;349;p11"/>
                <p:cNvSpPr/>
                <p:nvPr/>
              </p:nvSpPr>
              <p:spPr>
                <a:xfrm>
                  <a:off x="2368028" y="5196616"/>
                  <a:ext cx="1208001" cy="408623"/>
                </a:xfrm>
                <a:prstGeom prst="roundRect">
                  <a:avLst>
                    <a:gd name="adj" fmla="val 16667"/>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E4E79"/>
                    </a:buClr>
                    <a:buSzPts val="1800"/>
                    <a:buFont typeface="Microsoft JhengHei"/>
                    <a:buNone/>
                  </a:pPr>
                  <a:r>
                    <a:rPr lang="zh-TW" sz="1800" b="0" i="0" u="none" strike="noStrike" cap="none">
                      <a:solidFill>
                        <a:srgbClr val="1E4E79"/>
                      </a:solidFill>
                      <a:latin typeface="Microsoft JhengHei"/>
                      <a:ea typeface="Microsoft JhengHei"/>
                      <a:cs typeface="Microsoft JhengHei"/>
                      <a:sym typeface="Microsoft JhengHei"/>
                    </a:rPr>
                    <a:t>水產養殖科</a:t>
                  </a:r>
                  <a:endParaRPr sz="1800" b="0" i="0" u="none" strike="noStrike" cap="none">
                    <a:solidFill>
                      <a:srgbClr val="1E4E79"/>
                    </a:solidFill>
                    <a:latin typeface="Microsoft JhengHei"/>
                    <a:ea typeface="Microsoft JhengHei"/>
                    <a:cs typeface="Microsoft JhengHei"/>
                    <a:sym typeface="Microsoft JhengHei"/>
                  </a:endParaRPr>
                </a:p>
              </p:txBody>
            </p:sp>
          </p:grpSp>
        </p:grpSp>
        <p:grpSp>
          <p:nvGrpSpPr>
            <p:cNvPr id="350" name="Google Shape;350;p11"/>
            <p:cNvGrpSpPr/>
            <p:nvPr/>
          </p:nvGrpSpPr>
          <p:grpSpPr>
            <a:xfrm>
              <a:off x="2719075" y="5427900"/>
              <a:ext cx="2072576" cy="1071088"/>
              <a:chOff x="2892688" y="5228722"/>
              <a:chExt cx="1988516" cy="1071088"/>
            </a:xfrm>
          </p:grpSpPr>
          <p:sp>
            <p:nvSpPr>
              <p:cNvPr id="351" name="Google Shape;351;p11"/>
              <p:cNvSpPr/>
              <p:nvPr/>
            </p:nvSpPr>
            <p:spPr>
              <a:xfrm>
                <a:off x="2892688" y="5916374"/>
                <a:ext cx="964103" cy="383436"/>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E4E79"/>
                  </a:buClr>
                  <a:buSzPts val="1800"/>
                  <a:buFont typeface="Microsoft JhengHei"/>
                  <a:buNone/>
                </a:pPr>
                <a:r>
                  <a:rPr lang="zh-TW" sz="1800" b="1" i="0" u="none" strike="noStrike" cap="none">
                    <a:solidFill>
                      <a:srgbClr val="1E4E79"/>
                    </a:solidFill>
                    <a:latin typeface="Microsoft JhengHei"/>
                    <a:ea typeface="Microsoft JhengHei"/>
                    <a:cs typeface="Microsoft JhengHei"/>
                    <a:sym typeface="Microsoft JhengHei"/>
                  </a:rPr>
                  <a:t>海事群</a:t>
                </a:r>
                <a:endParaRPr/>
              </a:p>
            </p:txBody>
          </p:sp>
          <p:grpSp>
            <p:nvGrpSpPr>
              <p:cNvPr id="352" name="Google Shape;352;p11"/>
              <p:cNvGrpSpPr/>
              <p:nvPr/>
            </p:nvGrpSpPr>
            <p:grpSpPr>
              <a:xfrm>
                <a:off x="3911224" y="5228722"/>
                <a:ext cx="969980" cy="917649"/>
                <a:chOff x="4531581" y="5292067"/>
                <a:chExt cx="969980" cy="917649"/>
              </a:xfrm>
            </p:grpSpPr>
            <p:sp>
              <p:nvSpPr>
                <p:cNvPr id="353" name="Google Shape;353;p11"/>
                <p:cNvSpPr/>
                <p:nvPr/>
              </p:nvSpPr>
              <p:spPr>
                <a:xfrm>
                  <a:off x="4540438" y="5292067"/>
                  <a:ext cx="961123" cy="408623"/>
                </a:xfrm>
                <a:prstGeom prst="roundRect">
                  <a:avLst>
                    <a:gd name="adj" fmla="val 16667"/>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E4E79"/>
                    </a:buClr>
                    <a:buSzPts val="1800"/>
                    <a:buFont typeface="Microsoft JhengHei"/>
                    <a:buNone/>
                  </a:pPr>
                  <a:r>
                    <a:rPr lang="zh-TW" sz="1800" b="0" i="0" u="none" strike="noStrike" cap="none">
                      <a:solidFill>
                        <a:srgbClr val="1E4E79"/>
                      </a:solidFill>
                      <a:latin typeface="Microsoft JhengHei"/>
                      <a:ea typeface="Microsoft JhengHei"/>
                      <a:cs typeface="Microsoft JhengHei"/>
                      <a:sym typeface="Microsoft JhengHei"/>
                    </a:rPr>
                    <a:t>輪機科</a:t>
                  </a:r>
                  <a:endParaRPr sz="1800" b="0" i="0" u="none" strike="noStrike" cap="none">
                    <a:solidFill>
                      <a:srgbClr val="1E4E79"/>
                    </a:solidFill>
                    <a:latin typeface="Microsoft JhengHei"/>
                    <a:ea typeface="Microsoft JhengHei"/>
                    <a:cs typeface="Microsoft JhengHei"/>
                    <a:sym typeface="Microsoft JhengHei"/>
                  </a:endParaRPr>
                </a:p>
              </p:txBody>
            </p:sp>
            <p:sp>
              <p:nvSpPr>
                <p:cNvPr id="354" name="Google Shape;354;p11"/>
                <p:cNvSpPr/>
                <p:nvPr/>
              </p:nvSpPr>
              <p:spPr>
                <a:xfrm>
                  <a:off x="4531581" y="5801093"/>
                  <a:ext cx="961123" cy="408623"/>
                </a:xfrm>
                <a:prstGeom prst="roundRect">
                  <a:avLst>
                    <a:gd name="adj" fmla="val 16667"/>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E4E79"/>
                    </a:buClr>
                    <a:buSzPts val="1800"/>
                    <a:buFont typeface="Microsoft JhengHei"/>
                    <a:buNone/>
                  </a:pPr>
                  <a:r>
                    <a:rPr lang="zh-TW" sz="1800" b="0" i="0" u="none" strike="noStrike" cap="none">
                      <a:solidFill>
                        <a:srgbClr val="1E4E79"/>
                      </a:solidFill>
                      <a:latin typeface="Microsoft JhengHei"/>
                      <a:ea typeface="Microsoft JhengHei"/>
                      <a:cs typeface="Microsoft JhengHei"/>
                      <a:sym typeface="Microsoft JhengHei"/>
                    </a:rPr>
                    <a:t>航海科</a:t>
                  </a:r>
                  <a:endParaRPr sz="1800" b="0" i="0" u="none" strike="noStrike" cap="none">
                    <a:solidFill>
                      <a:srgbClr val="1E4E79"/>
                    </a:solidFill>
                    <a:latin typeface="Microsoft JhengHei"/>
                    <a:ea typeface="Microsoft JhengHei"/>
                    <a:cs typeface="Microsoft JhengHei"/>
                    <a:sym typeface="Microsoft JhengHei"/>
                  </a:endParaRPr>
                </a:p>
              </p:txBody>
            </p:sp>
          </p:grpSp>
        </p:grpSp>
        <p:pic>
          <p:nvPicPr>
            <p:cNvPr id="355" name="Google Shape;355;p11" descr="船長"/>
            <p:cNvPicPr preferRelativeResize="0"/>
            <p:nvPr/>
          </p:nvPicPr>
          <p:blipFill rotWithShape="1">
            <a:blip r:embed="rId7">
              <a:alphaModFix/>
            </a:blip>
            <a:srcRect/>
            <a:stretch/>
          </p:blipFill>
          <p:spPr>
            <a:xfrm>
              <a:off x="2881244" y="5432084"/>
              <a:ext cx="748823" cy="718452"/>
            </a:xfrm>
            <a:prstGeom prst="rect">
              <a:avLst/>
            </a:prstGeom>
            <a:noFill/>
            <a:ln>
              <a:noFill/>
            </a:ln>
          </p:spPr>
        </p:pic>
        <p:grpSp>
          <p:nvGrpSpPr>
            <p:cNvPr id="356" name="Google Shape;356;p11"/>
            <p:cNvGrpSpPr/>
            <p:nvPr/>
          </p:nvGrpSpPr>
          <p:grpSpPr>
            <a:xfrm>
              <a:off x="295884" y="5362754"/>
              <a:ext cx="893346" cy="857113"/>
              <a:chOff x="516207" y="5362754"/>
              <a:chExt cx="857113" cy="857113"/>
            </a:xfrm>
          </p:grpSpPr>
          <p:pic>
            <p:nvPicPr>
              <p:cNvPr id="357" name="Google Shape;357;p11" descr="男性形象"/>
              <p:cNvPicPr preferRelativeResize="0"/>
              <p:nvPr/>
            </p:nvPicPr>
            <p:blipFill rotWithShape="1">
              <a:blip r:embed="rId8">
                <a:alphaModFix/>
              </a:blip>
              <a:srcRect/>
              <a:stretch/>
            </p:blipFill>
            <p:spPr>
              <a:xfrm>
                <a:off x="516207" y="5362754"/>
                <a:ext cx="857113" cy="857113"/>
              </a:xfrm>
              <a:prstGeom prst="rect">
                <a:avLst/>
              </a:prstGeom>
              <a:noFill/>
              <a:ln>
                <a:noFill/>
              </a:ln>
            </p:spPr>
          </p:pic>
          <p:pic>
            <p:nvPicPr>
              <p:cNvPr id="358" name="Google Shape;358;p11" descr="釣魚"/>
              <p:cNvPicPr preferRelativeResize="0"/>
              <p:nvPr/>
            </p:nvPicPr>
            <p:blipFill rotWithShape="1">
              <a:blip r:embed="rId9">
                <a:alphaModFix/>
              </a:blip>
              <a:srcRect l="-23775" t="54053" r="34748"/>
              <a:stretch/>
            </p:blipFill>
            <p:spPr>
              <a:xfrm>
                <a:off x="555338" y="5859347"/>
                <a:ext cx="644714" cy="332742"/>
              </a:xfrm>
              <a:prstGeom prst="rect">
                <a:avLst/>
              </a:prstGeom>
              <a:noFill/>
              <a:ln>
                <a:noFill/>
              </a:ln>
            </p:spPr>
          </p:pic>
        </p:grpSp>
      </p:grpSp>
      <p:grpSp>
        <p:nvGrpSpPr>
          <p:cNvPr id="359" name="Google Shape;359;p11"/>
          <p:cNvGrpSpPr/>
          <p:nvPr/>
        </p:nvGrpSpPr>
        <p:grpSpPr>
          <a:xfrm>
            <a:off x="6920252" y="1110738"/>
            <a:ext cx="5061375" cy="5486614"/>
            <a:chOff x="168171" y="967915"/>
            <a:chExt cx="5061375" cy="5486614"/>
          </a:xfrm>
        </p:grpSpPr>
        <p:grpSp>
          <p:nvGrpSpPr>
            <p:cNvPr id="360" name="Google Shape;360;p11"/>
            <p:cNvGrpSpPr/>
            <p:nvPr/>
          </p:nvGrpSpPr>
          <p:grpSpPr>
            <a:xfrm>
              <a:off x="168171" y="967915"/>
              <a:ext cx="5061375" cy="5486614"/>
              <a:chOff x="6968546" y="967915"/>
              <a:chExt cx="5061375" cy="5486614"/>
            </a:xfrm>
          </p:grpSpPr>
          <p:sp>
            <p:nvSpPr>
              <p:cNvPr id="361" name="Google Shape;361;p11"/>
              <p:cNvSpPr/>
              <p:nvPr/>
            </p:nvSpPr>
            <p:spPr>
              <a:xfrm rot="10800000" flipH="1">
                <a:off x="6968546" y="1293229"/>
                <a:ext cx="5061375" cy="5161300"/>
              </a:xfrm>
              <a:prstGeom prst="round2SameRect">
                <a:avLst>
                  <a:gd name="adj1" fmla="val 16667"/>
                  <a:gd name="adj2" fmla="val 0"/>
                </a:avLst>
              </a:prstGeom>
              <a:solidFill>
                <a:srgbClr val="9999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Trebuchet MS"/>
                  <a:buNone/>
                </a:pPr>
                <a:endParaRPr sz="1800" b="0" i="0" u="none" strike="noStrike" cap="none">
                  <a:solidFill>
                    <a:srgbClr val="FFFFFF"/>
                  </a:solidFill>
                  <a:latin typeface="Calibri"/>
                  <a:ea typeface="Calibri"/>
                  <a:cs typeface="Calibri"/>
                  <a:sym typeface="Calibri"/>
                </a:endParaRPr>
              </a:p>
            </p:txBody>
          </p:sp>
          <p:sp>
            <p:nvSpPr>
              <p:cNvPr id="362" name="Google Shape;362;p11"/>
              <p:cNvSpPr txBox="1"/>
              <p:nvPr/>
            </p:nvSpPr>
            <p:spPr>
              <a:xfrm>
                <a:off x="6968892" y="967915"/>
                <a:ext cx="5058583" cy="400110"/>
              </a:xfrm>
              <a:prstGeom prst="rect">
                <a:avLst/>
              </a:prstGeom>
              <a:solidFill>
                <a:srgbClr val="6600CC"/>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000"/>
                  <a:buFont typeface="Microsoft JhengHei"/>
                  <a:buNone/>
                </a:pPr>
                <a:r>
                  <a:rPr lang="zh-TW" sz="2000" b="1" i="0" u="none" strike="noStrike" cap="none">
                    <a:solidFill>
                      <a:srgbClr val="FFFFFF"/>
                    </a:solidFill>
                    <a:latin typeface="Microsoft JhengHei"/>
                    <a:ea typeface="Microsoft JhengHei"/>
                    <a:cs typeface="Microsoft JhengHei"/>
                    <a:sym typeface="Microsoft JhengHei"/>
                  </a:rPr>
                  <a:t>藝 術 與 設 計 類</a:t>
                </a:r>
                <a:endParaRPr/>
              </a:p>
            </p:txBody>
          </p:sp>
        </p:grpSp>
        <p:grpSp>
          <p:nvGrpSpPr>
            <p:cNvPr id="363" name="Google Shape;363;p11"/>
            <p:cNvGrpSpPr/>
            <p:nvPr/>
          </p:nvGrpSpPr>
          <p:grpSpPr>
            <a:xfrm>
              <a:off x="491598" y="1485476"/>
              <a:ext cx="4510227" cy="2272174"/>
              <a:chOff x="7353545" y="1502642"/>
              <a:chExt cx="4510227" cy="2272174"/>
            </a:xfrm>
          </p:grpSpPr>
          <p:sp>
            <p:nvSpPr>
              <p:cNvPr id="364" name="Google Shape;364;p11"/>
              <p:cNvSpPr/>
              <p:nvPr/>
            </p:nvSpPr>
            <p:spPr>
              <a:xfrm>
                <a:off x="7353545" y="2843714"/>
                <a:ext cx="1009482" cy="384095"/>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D10B4"/>
                  </a:buClr>
                  <a:buSzPts val="1800"/>
                  <a:buFont typeface="Microsoft JhengHei"/>
                  <a:buNone/>
                </a:pPr>
                <a:r>
                  <a:rPr lang="zh-TW" sz="1800" b="1" i="0" u="none" strike="noStrike" cap="none">
                    <a:solidFill>
                      <a:srgbClr val="1D10B4"/>
                    </a:solidFill>
                    <a:latin typeface="Microsoft JhengHei"/>
                    <a:ea typeface="Microsoft JhengHei"/>
                    <a:cs typeface="Microsoft JhengHei"/>
                    <a:sym typeface="Microsoft JhengHei"/>
                  </a:rPr>
                  <a:t>藝術群</a:t>
                </a:r>
                <a:endParaRPr/>
              </a:p>
            </p:txBody>
          </p:sp>
          <p:grpSp>
            <p:nvGrpSpPr>
              <p:cNvPr id="365" name="Google Shape;365;p11"/>
              <p:cNvGrpSpPr/>
              <p:nvPr/>
            </p:nvGrpSpPr>
            <p:grpSpPr>
              <a:xfrm>
                <a:off x="8393618" y="1502642"/>
                <a:ext cx="3470154" cy="2272174"/>
                <a:chOff x="8295108" y="1502642"/>
                <a:chExt cx="3470154" cy="2272174"/>
              </a:xfrm>
            </p:grpSpPr>
            <p:sp>
              <p:nvSpPr>
                <p:cNvPr id="366" name="Google Shape;366;p11"/>
                <p:cNvSpPr/>
                <p:nvPr/>
              </p:nvSpPr>
              <p:spPr>
                <a:xfrm>
                  <a:off x="10349174" y="1502642"/>
                  <a:ext cx="1416088" cy="408623"/>
                </a:xfrm>
                <a:prstGeom prst="roundRect">
                  <a:avLst>
                    <a:gd name="adj" fmla="val 16667"/>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D10B4"/>
                    </a:buClr>
                    <a:buSzPts val="1800"/>
                    <a:buFont typeface="Microsoft JhengHei"/>
                    <a:buNone/>
                  </a:pPr>
                  <a:r>
                    <a:rPr lang="zh-TW" sz="1800" b="0" i="0" u="none" strike="noStrike" cap="none">
                      <a:solidFill>
                        <a:srgbClr val="1D10B4"/>
                      </a:solidFill>
                      <a:latin typeface="Microsoft JhengHei"/>
                      <a:ea typeface="Microsoft JhengHei"/>
                      <a:cs typeface="Microsoft JhengHei"/>
                      <a:sym typeface="Microsoft JhengHei"/>
                    </a:rPr>
                    <a:t>電影電視科</a:t>
                  </a:r>
                  <a:endParaRPr sz="1800" b="0" i="0" u="none" strike="noStrike" cap="none">
                    <a:solidFill>
                      <a:srgbClr val="1D10B4"/>
                    </a:solidFill>
                    <a:latin typeface="Microsoft JhengHei"/>
                    <a:ea typeface="Microsoft JhengHei"/>
                    <a:cs typeface="Microsoft JhengHei"/>
                    <a:sym typeface="Microsoft JhengHei"/>
                  </a:endParaRPr>
                </a:p>
              </p:txBody>
            </p:sp>
            <p:sp>
              <p:nvSpPr>
                <p:cNvPr id="367" name="Google Shape;367;p11"/>
                <p:cNvSpPr/>
                <p:nvPr/>
              </p:nvSpPr>
              <p:spPr>
                <a:xfrm>
                  <a:off x="8309614" y="1502642"/>
                  <a:ext cx="961123" cy="408623"/>
                </a:xfrm>
                <a:prstGeom prst="roundRect">
                  <a:avLst>
                    <a:gd name="adj" fmla="val 16667"/>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D10B4"/>
                    </a:buClr>
                    <a:buSzPts val="1800"/>
                    <a:buFont typeface="Microsoft JhengHei"/>
                    <a:buNone/>
                  </a:pPr>
                  <a:r>
                    <a:rPr lang="zh-TW" sz="1800" b="0" i="0" u="none" strike="noStrike" cap="none">
                      <a:solidFill>
                        <a:srgbClr val="1D10B4"/>
                      </a:solidFill>
                      <a:latin typeface="Microsoft JhengHei"/>
                      <a:ea typeface="Microsoft JhengHei"/>
                      <a:cs typeface="Microsoft JhengHei"/>
                      <a:sym typeface="Microsoft JhengHei"/>
                    </a:rPr>
                    <a:t>戲劇科</a:t>
                  </a:r>
                  <a:endParaRPr sz="1800" b="0" i="0" u="none" strike="noStrike" cap="none">
                    <a:solidFill>
                      <a:srgbClr val="1D10B4"/>
                    </a:solidFill>
                    <a:latin typeface="Microsoft JhengHei"/>
                    <a:ea typeface="Microsoft JhengHei"/>
                    <a:cs typeface="Microsoft JhengHei"/>
                    <a:sym typeface="Microsoft JhengHei"/>
                  </a:endParaRPr>
                </a:p>
              </p:txBody>
            </p:sp>
            <p:sp>
              <p:nvSpPr>
                <p:cNvPr id="368" name="Google Shape;368;p11"/>
                <p:cNvSpPr/>
                <p:nvPr/>
              </p:nvSpPr>
              <p:spPr>
                <a:xfrm>
                  <a:off x="9329868" y="1502642"/>
                  <a:ext cx="961123" cy="408623"/>
                </a:xfrm>
                <a:prstGeom prst="roundRect">
                  <a:avLst>
                    <a:gd name="adj" fmla="val 16667"/>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D10B4"/>
                    </a:buClr>
                    <a:buSzPts val="1800"/>
                    <a:buFont typeface="Microsoft JhengHei"/>
                    <a:buNone/>
                  </a:pPr>
                  <a:r>
                    <a:rPr lang="zh-TW" sz="1800" b="0" i="0" u="none" strike="noStrike" cap="none">
                      <a:solidFill>
                        <a:srgbClr val="1D10B4"/>
                      </a:solidFill>
                      <a:latin typeface="Microsoft JhengHei"/>
                      <a:ea typeface="Microsoft JhengHei"/>
                      <a:cs typeface="Microsoft JhengHei"/>
                      <a:sym typeface="Microsoft JhengHei"/>
                    </a:rPr>
                    <a:t>影劇科</a:t>
                  </a:r>
                  <a:endParaRPr sz="1800" b="0" i="0" u="none" strike="noStrike" cap="none">
                    <a:solidFill>
                      <a:srgbClr val="1D10B4"/>
                    </a:solidFill>
                    <a:latin typeface="Microsoft JhengHei"/>
                    <a:ea typeface="Microsoft JhengHei"/>
                    <a:cs typeface="Microsoft JhengHei"/>
                    <a:sym typeface="Microsoft JhengHei"/>
                  </a:endParaRPr>
                </a:p>
              </p:txBody>
            </p:sp>
            <p:sp>
              <p:nvSpPr>
                <p:cNvPr id="369" name="Google Shape;369;p11"/>
                <p:cNvSpPr/>
                <p:nvPr/>
              </p:nvSpPr>
              <p:spPr>
                <a:xfrm>
                  <a:off x="9329868" y="1960795"/>
                  <a:ext cx="961123" cy="408623"/>
                </a:xfrm>
                <a:prstGeom prst="roundRect">
                  <a:avLst>
                    <a:gd name="adj" fmla="val 16667"/>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D10B4"/>
                    </a:buClr>
                    <a:buSzPts val="1800"/>
                    <a:buFont typeface="Microsoft JhengHei"/>
                    <a:buNone/>
                  </a:pPr>
                  <a:r>
                    <a:rPr lang="zh-TW" sz="1800" b="0" i="0" u="none" strike="noStrike" cap="none">
                      <a:solidFill>
                        <a:srgbClr val="1D10B4"/>
                      </a:solidFill>
                      <a:latin typeface="Microsoft JhengHei"/>
                      <a:ea typeface="Microsoft JhengHei"/>
                      <a:cs typeface="Microsoft JhengHei"/>
                      <a:sym typeface="Microsoft JhengHei"/>
                    </a:rPr>
                    <a:t>音樂科</a:t>
                  </a:r>
                  <a:endParaRPr sz="1800" b="0" i="0" u="none" strike="noStrike" cap="none">
                    <a:solidFill>
                      <a:srgbClr val="1D10B4"/>
                    </a:solidFill>
                    <a:latin typeface="Microsoft JhengHei"/>
                    <a:ea typeface="Microsoft JhengHei"/>
                    <a:cs typeface="Microsoft JhengHei"/>
                    <a:sym typeface="Microsoft JhengHei"/>
                  </a:endParaRPr>
                </a:p>
              </p:txBody>
            </p:sp>
            <p:sp>
              <p:nvSpPr>
                <p:cNvPr id="370" name="Google Shape;370;p11"/>
                <p:cNvSpPr/>
                <p:nvPr/>
              </p:nvSpPr>
              <p:spPr>
                <a:xfrm>
                  <a:off x="8309614" y="2423396"/>
                  <a:ext cx="961123" cy="408623"/>
                </a:xfrm>
                <a:prstGeom prst="roundRect">
                  <a:avLst>
                    <a:gd name="adj" fmla="val 16667"/>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D10B4"/>
                    </a:buClr>
                    <a:buSzPts val="1800"/>
                    <a:buFont typeface="Microsoft JhengHei"/>
                    <a:buNone/>
                  </a:pPr>
                  <a:r>
                    <a:rPr lang="zh-TW" sz="1800" b="0" i="0" u="none" strike="noStrike" cap="none">
                      <a:solidFill>
                        <a:srgbClr val="1D10B4"/>
                      </a:solidFill>
                      <a:latin typeface="Microsoft JhengHei"/>
                      <a:ea typeface="Microsoft JhengHei"/>
                      <a:cs typeface="Microsoft JhengHei"/>
                      <a:sym typeface="Microsoft JhengHei"/>
                    </a:rPr>
                    <a:t>西樂科</a:t>
                  </a:r>
                  <a:endParaRPr sz="1800" b="0" i="0" u="none" strike="noStrike" cap="none">
                    <a:solidFill>
                      <a:srgbClr val="1D10B4"/>
                    </a:solidFill>
                    <a:latin typeface="Microsoft JhengHei"/>
                    <a:ea typeface="Microsoft JhengHei"/>
                    <a:cs typeface="Microsoft JhengHei"/>
                    <a:sym typeface="Microsoft JhengHei"/>
                  </a:endParaRPr>
                </a:p>
              </p:txBody>
            </p:sp>
            <p:sp>
              <p:nvSpPr>
                <p:cNvPr id="371" name="Google Shape;371;p11"/>
                <p:cNvSpPr/>
                <p:nvPr/>
              </p:nvSpPr>
              <p:spPr>
                <a:xfrm>
                  <a:off x="8295108" y="3366193"/>
                  <a:ext cx="961123" cy="408623"/>
                </a:xfrm>
                <a:prstGeom prst="roundRect">
                  <a:avLst>
                    <a:gd name="adj" fmla="val 16667"/>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D10B4"/>
                    </a:buClr>
                    <a:buSzPts val="1800"/>
                    <a:buFont typeface="Microsoft JhengHei"/>
                    <a:buNone/>
                  </a:pPr>
                  <a:r>
                    <a:rPr lang="zh-TW" sz="1800" b="0" i="0" u="none" strike="noStrike" cap="none">
                      <a:solidFill>
                        <a:srgbClr val="1D10B4"/>
                      </a:solidFill>
                      <a:latin typeface="Microsoft JhengHei"/>
                      <a:ea typeface="Microsoft JhengHei"/>
                      <a:cs typeface="Microsoft JhengHei"/>
                      <a:sym typeface="Microsoft JhengHei"/>
                    </a:rPr>
                    <a:t>舞蹈科</a:t>
                  </a:r>
                  <a:endParaRPr sz="1800" b="0" i="0" u="none" strike="noStrike" cap="none">
                    <a:solidFill>
                      <a:srgbClr val="1D10B4"/>
                    </a:solidFill>
                    <a:latin typeface="Microsoft JhengHei"/>
                    <a:ea typeface="Microsoft JhengHei"/>
                    <a:cs typeface="Microsoft JhengHei"/>
                    <a:sym typeface="Microsoft JhengHei"/>
                  </a:endParaRPr>
                </a:p>
              </p:txBody>
            </p:sp>
            <p:sp>
              <p:nvSpPr>
                <p:cNvPr id="372" name="Google Shape;372;p11"/>
                <p:cNvSpPr/>
                <p:nvPr/>
              </p:nvSpPr>
              <p:spPr>
                <a:xfrm>
                  <a:off x="9329868" y="2423396"/>
                  <a:ext cx="961123" cy="408623"/>
                </a:xfrm>
                <a:prstGeom prst="roundRect">
                  <a:avLst>
                    <a:gd name="adj" fmla="val 16667"/>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D10B4"/>
                    </a:buClr>
                    <a:buSzPts val="1800"/>
                    <a:buFont typeface="Microsoft JhengHei"/>
                    <a:buNone/>
                  </a:pPr>
                  <a:r>
                    <a:rPr lang="zh-TW" sz="1800" b="0" i="0" u="none" strike="noStrike" cap="none">
                      <a:solidFill>
                        <a:srgbClr val="1D10B4"/>
                      </a:solidFill>
                      <a:latin typeface="Microsoft JhengHei"/>
                      <a:ea typeface="Microsoft JhengHei"/>
                      <a:cs typeface="Microsoft JhengHei"/>
                      <a:sym typeface="Microsoft JhengHei"/>
                    </a:rPr>
                    <a:t>美術科</a:t>
                  </a:r>
                  <a:endParaRPr sz="1800" b="0" i="0" u="none" strike="noStrike" cap="none">
                    <a:solidFill>
                      <a:srgbClr val="1D10B4"/>
                    </a:solidFill>
                    <a:latin typeface="Microsoft JhengHei"/>
                    <a:ea typeface="Microsoft JhengHei"/>
                    <a:cs typeface="Microsoft JhengHei"/>
                    <a:sym typeface="Microsoft JhengHei"/>
                  </a:endParaRPr>
                </a:p>
              </p:txBody>
            </p:sp>
            <p:sp>
              <p:nvSpPr>
                <p:cNvPr id="373" name="Google Shape;373;p11"/>
                <p:cNvSpPr/>
                <p:nvPr/>
              </p:nvSpPr>
              <p:spPr>
                <a:xfrm>
                  <a:off x="8309614" y="1960795"/>
                  <a:ext cx="961123" cy="408623"/>
                </a:xfrm>
                <a:prstGeom prst="roundRect">
                  <a:avLst>
                    <a:gd name="adj" fmla="val 16667"/>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D10B4"/>
                    </a:buClr>
                    <a:buSzPts val="1800"/>
                    <a:buFont typeface="Microsoft JhengHei"/>
                    <a:buNone/>
                  </a:pPr>
                  <a:r>
                    <a:rPr lang="zh-TW" sz="1800" b="0" i="0" u="none" strike="noStrike" cap="none">
                      <a:solidFill>
                        <a:srgbClr val="1D10B4"/>
                      </a:solidFill>
                      <a:latin typeface="Microsoft JhengHei"/>
                      <a:ea typeface="Microsoft JhengHei"/>
                      <a:cs typeface="Microsoft JhengHei"/>
                      <a:sym typeface="Microsoft JhengHei"/>
                    </a:rPr>
                    <a:t>國樂科</a:t>
                  </a:r>
                  <a:endParaRPr sz="1800" b="0" i="0" u="none" strike="noStrike" cap="none">
                    <a:solidFill>
                      <a:srgbClr val="1D10B4"/>
                    </a:solidFill>
                    <a:latin typeface="Microsoft JhengHei"/>
                    <a:ea typeface="Microsoft JhengHei"/>
                    <a:cs typeface="Microsoft JhengHei"/>
                    <a:sym typeface="Microsoft JhengHei"/>
                  </a:endParaRPr>
                </a:p>
              </p:txBody>
            </p:sp>
            <p:sp>
              <p:nvSpPr>
                <p:cNvPr id="374" name="Google Shape;374;p11"/>
                <p:cNvSpPr/>
                <p:nvPr/>
              </p:nvSpPr>
              <p:spPr>
                <a:xfrm>
                  <a:off x="10349174" y="1960795"/>
                  <a:ext cx="1416088" cy="408623"/>
                </a:xfrm>
                <a:prstGeom prst="roundRect">
                  <a:avLst>
                    <a:gd name="adj" fmla="val 16667"/>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D10B4"/>
                    </a:buClr>
                    <a:buSzPts val="1800"/>
                    <a:buFont typeface="Microsoft JhengHei"/>
                    <a:buNone/>
                  </a:pPr>
                  <a:r>
                    <a:rPr lang="zh-TW" sz="1800" b="0" i="0" u="none" strike="noStrike" cap="none">
                      <a:solidFill>
                        <a:srgbClr val="1D10B4"/>
                      </a:solidFill>
                      <a:latin typeface="Microsoft JhengHei"/>
                      <a:ea typeface="Microsoft JhengHei"/>
                      <a:cs typeface="Microsoft JhengHei"/>
                      <a:sym typeface="Microsoft JhengHei"/>
                    </a:rPr>
                    <a:t>表演藝術科</a:t>
                  </a:r>
                  <a:endParaRPr sz="1800" b="0" i="0" u="none" strike="noStrike" cap="none">
                    <a:solidFill>
                      <a:srgbClr val="1D10B4"/>
                    </a:solidFill>
                    <a:latin typeface="Microsoft JhengHei"/>
                    <a:ea typeface="Microsoft JhengHei"/>
                    <a:cs typeface="Microsoft JhengHei"/>
                    <a:sym typeface="Microsoft JhengHei"/>
                  </a:endParaRPr>
                </a:p>
              </p:txBody>
            </p:sp>
            <p:sp>
              <p:nvSpPr>
                <p:cNvPr id="375" name="Google Shape;375;p11"/>
                <p:cNvSpPr/>
                <p:nvPr/>
              </p:nvSpPr>
              <p:spPr>
                <a:xfrm>
                  <a:off x="10059752" y="2887271"/>
                  <a:ext cx="1705510" cy="408623"/>
                </a:xfrm>
                <a:prstGeom prst="roundRect">
                  <a:avLst>
                    <a:gd name="adj" fmla="val 16667"/>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D10B4"/>
                    </a:buClr>
                    <a:buSzPts val="1800"/>
                    <a:buFont typeface="Microsoft JhengHei"/>
                    <a:buNone/>
                  </a:pPr>
                  <a:r>
                    <a:rPr lang="zh-TW" sz="1800" b="0" i="0" u="none" strike="noStrike" cap="none">
                      <a:solidFill>
                        <a:srgbClr val="1D10B4"/>
                      </a:solidFill>
                      <a:latin typeface="Microsoft JhengHei"/>
                      <a:ea typeface="Microsoft JhengHei"/>
                      <a:cs typeface="Microsoft JhengHei"/>
                      <a:sym typeface="Microsoft JhengHei"/>
                    </a:rPr>
                    <a:t>多媒體動畫科</a:t>
                  </a:r>
                  <a:endParaRPr sz="1800" b="0" i="0" u="none" strike="noStrike" cap="none">
                    <a:solidFill>
                      <a:srgbClr val="1D10B4"/>
                    </a:solidFill>
                    <a:latin typeface="Microsoft JhengHei"/>
                    <a:ea typeface="Microsoft JhengHei"/>
                    <a:cs typeface="Microsoft JhengHei"/>
                    <a:sym typeface="Microsoft JhengHei"/>
                  </a:endParaRPr>
                </a:p>
              </p:txBody>
            </p:sp>
            <p:sp>
              <p:nvSpPr>
                <p:cNvPr id="376" name="Google Shape;376;p11"/>
                <p:cNvSpPr/>
                <p:nvPr/>
              </p:nvSpPr>
              <p:spPr>
                <a:xfrm>
                  <a:off x="8295108" y="2901221"/>
                  <a:ext cx="1689630" cy="408623"/>
                </a:xfrm>
                <a:prstGeom prst="roundRect">
                  <a:avLst>
                    <a:gd name="adj" fmla="val 16667"/>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D10B4"/>
                    </a:buClr>
                    <a:buSzPts val="1800"/>
                    <a:buFont typeface="Microsoft JhengHei"/>
                    <a:buNone/>
                  </a:pPr>
                  <a:r>
                    <a:rPr lang="zh-TW" sz="1800" b="0" i="0" u="none" strike="noStrike" cap="none">
                      <a:solidFill>
                        <a:srgbClr val="1D10B4"/>
                      </a:solidFill>
                      <a:latin typeface="Microsoft JhengHei"/>
                      <a:ea typeface="Microsoft JhengHei"/>
                      <a:cs typeface="Microsoft JhengHei"/>
                      <a:sym typeface="Microsoft JhengHei"/>
                    </a:rPr>
                    <a:t>時尚工藝科</a:t>
                  </a:r>
                  <a:endParaRPr sz="1800" b="0" i="0" u="none" strike="noStrike" cap="none">
                    <a:solidFill>
                      <a:srgbClr val="1D10B4"/>
                    </a:solidFill>
                    <a:latin typeface="Microsoft JhengHei"/>
                    <a:ea typeface="Microsoft JhengHei"/>
                    <a:cs typeface="Microsoft JhengHei"/>
                    <a:sym typeface="Microsoft JhengHei"/>
                  </a:endParaRPr>
                </a:p>
              </p:txBody>
            </p:sp>
          </p:grpSp>
        </p:grpSp>
        <p:grpSp>
          <p:nvGrpSpPr>
            <p:cNvPr id="377" name="Google Shape;377;p11"/>
            <p:cNvGrpSpPr/>
            <p:nvPr/>
          </p:nvGrpSpPr>
          <p:grpSpPr>
            <a:xfrm>
              <a:off x="452125" y="3946008"/>
              <a:ext cx="4476884" cy="2250648"/>
              <a:chOff x="7290865" y="3629304"/>
              <a:chExt cx="4476884" cy="2250648"/>
            </a:xfrm>
          </p:grpSpPr>
          <p:sp>
            <p:nvSpPr>
              <p:cNvPr id="378" name="Google Shape;378;p11"/>
              <p:cNvSpPr/>
              <p:nvPr/>
            </p:nvSpPr>
            <p:spPr>
              <a:xfrm>
                <a:off x="7290865" y="5029945"/>
                <a:ext cx="1088428" cy="365373"/>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D10B4"/>
                  </a:buClr>
                  <a:buSzPts val="1800"/>
                  <a:buFont typeface="Microsoft JhengHei"/>
                  <a:buNone/>
                </a:pPr>
                <a:r>
                  <a:rPr lang="zh-TW" sz="1800" b="1" i="0" u="none" strike="noStrike" cap="none">
                    <a:solidFill>
                      <a:srgbClr val="1D10B4"/>
                    </a:solidFill>
                    <a:latin typeface="Microsoft JhengHei"/>
                    <a:ea typeface="Microsoft JhengHei"/>
                    <a:cs typeface="Microsoft JhengHei"/>
                    <a:sym typeface="Microsoft JhengHei"/>
                  </a:rPr>
                  <a:t>設計群</a:t>
                </a:r>
                <a:endParaRPr/>
              </a:p>
            </p:txBody>
          </p:sp>
          <p:grpSp>
            <p:nvGrpSpPr>
              <p:cNvPr id="379" name="Google Shape;379;p11"/>
              <p:cNvGrpSpPr/>
              <p:nvPr/>
            </p:nvGrpSpPr>
            <p:grpSpPr>
              <a:xfrm>
                <a:off x="7378295" y="3629304"/>
                <a:ext cx="4389454" cy="2250648"/>
                <a:chOff x="5840408" y="2538331"/>
                <a:chExt cx="4389454" cy="2250648"/>
              </a:xfrm>
            </p:grpSpPr>
            <p:grpSp>
              <p:nvGrpSpPr>
                <p:cNvPr id="380" name="Google Shape;380;p11"/>
                <p:cNvGrpSpPr/>
                <p:nvPr/>
              </p:nvGrpSpPr>
              <p:grpSpPr>
                <a:xfrm>
                  <a:off x="7153100" y="2538331"/>
                  <a:ext cx="3046559" cy="878060"/>
                  <a:chOff x="2465604" y="2419990"/>
                  <a:chExt cx="3046559" cy="878060"/>
                </a:xfrm>
              </p:grpSpPr>
              <p:sp>
                <p:nvSpPr>
                  <p:cNvPr id="381" name="Google Shape;381;p11"/>
                  <p:cNvSpPr/>
                  <p:nvPr/>
                </p:nvSpPr>
                <p:spPr>
                  <a:xfrm>
                    <a:off x="2465604" y="2889427"/>
                    <a:ext cx="1385360" cy="408623"/>
                  </a:xfrm>
                  <a:prstGeom prst="roundRect">
                    <a:avLst>
                      <a:gd name="adj" fmla="val 16667"/>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D10B4"/>
                      </a:buClr>
                      <a:buSzPts val="1800"/>
                      <a:buFont typeface="Microsoft JhengHei"/>
                      <a:buNone/>
                    </a:pPr>
                    <a:r>
                      <a:rPr lang="zh-TW" sz="1800" b="0" i="0" u="none" strike="noStrike" cap="none">
                        <a:solidFill>
                          <a:srgbClr val="1D10B4"/>
                        </a:solidFill>
                        <a:latin typeface="Microsoft JhengHei"/>
                        <a:ea typeface="Microsoft JhengHei"/>
                        <a:cs typeface="Microsoft JhengHei"/>
                        <a:sym typeface="Microsoft JhengHei"/>
                      </a:rPr>
                      <a:t>陶瓷工程科</a:t>
                    </a:r>
                    <a:endParaRPr sz="1800" b="0" i="0" u="none" strike="noStrike" cap="none">
                      <a:solidFill>
                        <a:srgbClr val="1D10B4"/>
                      </a:solidFill>
                      <a:latin typeface="Microsoft JhengHei"/>
                      <a:ea typeface="Microsoft JhengHei"/>
                      <a:cs typeface="Microsoft JhengHei"/>
                      <a:sym typeface="Microsoft JhengHei"/>
                    </a:endParaRPr>
                  </a:p>
                </p:txBody>
              </p:sp>
              <p:sp>
                <p:nvSpPr>
                  <p:cNvPr id="382" name="Google Shape;382;p11"/>
                  <p:cNvSpPr/>
                  <p:nvPr/>
                </p:nvSpPr>
                <p:spPr>
                  <a:xfrm>
                    <a:off x="4089207" y="2419990"/>
                    <a:ext cx="1399882" cy="408623"/>
                  </a:xfrm>
                  <a:prstGeom prst="roundRect">
                    <a:avLst>
                      <a:gd name="adj" fmla="val 16667"/>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D10B4"/>
                      </a:buClr>
                      <a:buSzPts val="1800"/>
                      <a:buFont typeface="Microsoft JhengHei"/>
                      <a:buNone/>
                    </a:pPr>
                    <a:r>
                      <a:rPr lang="zh-TW" sz="1800" b="0" i="0" u="none" strike="noStrike" cap="none">
                        <a:solidFill>
                          <a:srgbClr val="1D10B4"/>
                        </a:solidFill>
                        <a:latin typeface="Microsoft JhengHei"/>
                        <a:ea typeface="Microsoft JhengHei"/>
                        <a:cs typeface="Microsoft JhengHei"/>
                        <a:sym typeface="Microsoft JhengHei"/>
                      </a:rPr>
                      <a:t>家具木工科</a:t>
                    </a:r>
                    <a:endParaRPr sz="1800" b="0" i="0" u="none" strike="noStrike" cap="none">
                      <a:solidFill>
                        <a:srgbClr val="1D10B4"/>
                      </a:solidFill>
                      <a:latin typeface="Microsoft JhengHei"/>
                      <a:ea typeface="Microsoft JhengHei"/>
                      <a:cs typeface="Microsoft JhengHei"/>
                      <a:sym typeface="Microsoft JhengHei"/>
                    </a:endParaRPr>
                  </a:p>
                </p:txBody>
              </p:sp>
              <p:sp>
                <p:nvSpPr>
                  <p:cNvPr id="383" name="Google Shape;383;p11"/>
                  <p:cNvSpPr/>
                  <p:nvPr/>
                </p:nvSpPr>
                <p:spPr>
                  <a:xfrm>
                    <a:off x="3896195" y="2889427"/>
                    <a:ext cx="1615968" cy="408623"/>
                  </a:xfrm>
                  <a:prstGeom prst="roundRect">
                    <a:avLst>
                      <a:gd name="adj" fmla="val 16667"/>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D10B4"/>
                      </a:buClr>
                      <a:buSzPts val="1800"/>
                      <a:buFont typeface="Microsoft JhengHei"/>
                      <a:buNone/>
                    </a:pPr>
                    <a:r>
                      <a:rPr lang="zh-TW" sz="1800" b="0" i="0" u="none" strike="noStrike" cap="none">
                        <a:solidFill>
                          <a:srgbClr val="1D10B4"/>
                        </a:solidFill>
                        <a:latin typeface="Microsoft JhengHei"/>
                        <a:ea typeface="Microsoft JhengHei"/>
                        <a:cs typeface="Microsoft JhengHei"/>
                        <a:sym typeface="Microsoft JhengHei"/>
                      </a:rPr>
                      <a:t>金屬工藝科</a:t>
                    </a:r>
                    <a:endParaRPr sz="1800" b="0" i="0" u="none" strike="noStrike" cap="none">
                      <a:solidFill>
                        <a:srgbClr val="1D10B4"/>
                      </a:solidFill>
                      <a:latin typeface="Microsoft JhengHei"/>
                      <a:ea typeface="Microsoft JhengHei"/>
                      <a:cs typeface="Microsoft JhengHei"/>
                      <a:sym typeface="Microsoft JhengHei"/>
                    </a:endParaRPr>
                  </a:p>
                </p:txBody>
              </p:sp>
            </p:grpSp>
            <p:grpSp>
              <p:nvGrpSpPr>
                <p:cNvPr id="384" name="Google Shape;384;p11"/>
                <p:cNvGrpSpPr/>
                <p:nvPr/>
              </p:nvGrpSpPr>
              <p:grpSpPr>
                <a:xfrm>
                  <a:off x="8572114" y="3449565"/>
                  <a:ext cx="1657748" cy="864444"/>
                  <a:chOff x="8572114" y="3449565"/>
                  <a:chExt cx="1657748" cy="864444"/>
                </a:xfrm>
              </p:grpSpPr>
              <p:sp>
                <p:nvSpPr>
                  <p:cNvPr id="385" name="Google Shape;385;p11"/>
                  <p:cNvSpPr/>
                  <p:nvPr/>
                </p:nvSpPr>
                <p:spPr>
                  <a:xfrm>
                    <a:off x="8572114" y="3905386"/>
                    <a:ext cx="1657748" cy="408623"/>
                  </a:xfrm>
                  <a:prstGeom prst="roundRect">
                    <a:avLst>
                      <a:gd name="adj" fmla="val 16667"/>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D10B4"/>
                      </a:buClr>
                      <a:buSzPts val="1800"/>
                      <a:buFont typeface="Microsoft JhengHei"/>
                      <a:buNone/>
                    </a:pPr>
                    <a:r>
                      <a:rPr lang="zh-TW" sz="1800" b="0" i="0" u="none" strike="noStrike" cap="none">
                        <a:solidFill>
                          <a:srgbClr val="1D10B4"/>
                        </a:solidFill>
                        <a:latin typeface="Microsoft JhengHei"/>
                        <a:ea typeface="Microsoft JhengHei"/>
                        <a:cs typeface="Microsoft JhengHei"/>
                        <a:sym typeface="Microsoft JhengHei"/>
                      </a:rPr>
                      <a:t>多媒體應用科</a:t>
                    </a:r>
                    <a:endParaRPr sz="1800" b="0" i="0" u="none" strike="noStrike" cap="none">
                      <a:solidFill>
                        <a:srgbClr val="1D10B4"/>
                      </a:solidFill>
                      <a:latin typeface="Microsoft JhengHei"/>
                      <a:ea typeface="Microsoft JhengHei"/>
                      <a:cs typeface="Microsoft JhengHei"/>
                      <a:sym typeface="Microsoft JhengHei"/>
                    </a:endParaRPr>
                  </a:p>
                </p:txBody>
              </p:sp>
              <p:sp>
                <p:nvSpPr>
                  <p:cNvPr id="386" name="Google Shape;386;p11"/>
                  <p:cNvSpPr/>
                  <p:nvPr/>
                </p:nvSpPr>
                <p:spPr>
                  <a:xfrm>
                    <a:off x="8583691" y="3449565"/>
                    <a:ext cx="1623724" cy="408623"/>
                  </a:xfrm>
                  <a:prstGeom prst="roundRect">
                    <a:avLst>
                      <a:gd name="adj" fmla="val 16667"/>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D10B4"/>
                      </a:buClr>
                      <a:buSzPts val="1800"/>
                      <a:buFont typeface="Microsoft JhengHei"/>
                      <a:buNone/>
                    </a:pPr>
                    <a:r>
                      <a:rPr lang="zh-TW" sz="1800" b="0" i="0" u="none" strike="noStrike" cap="none">
                        <a:solidFill>
                          <a:srgbClr val="1D10B4"/>
                        </a:solidFill>
                        <a:latin typeface="Microsoft JhengHei"/>
                        <a:ea typeface="Microsoft JhengHei"/>
                        <a:cs typeface="Microsoft JhengHei"/>
                        <a:sym typeface="Microsoft JhengHei"/>
                      </a:rPr>
                      <a:t>多媒體設計科</a:t>
                    </a:r>
                    <a:endParaRPr sz="1800" b="0" i="0" u="none" strike="noStrike" cap="none">
                      <a:solidFill>
                        <a:srgbClr val="1D10B4"/>
                      </a:solidFill>
                      <a:latin typeface="Microsoft JhengHei"/>
                      <a:ea typeface="Microsoft JhengHei"/>
                      <a:cs typeface="Microsoft JhengHei"/>
                      <a:sym typeface="Microsoft JhengHei"/>
                    </a:endParaRPr>
                  </a:p>
                </p:txBody>
              </p:sp>
            </p:grpSp>
            <p:grpSp>
              <p:nvGrpSpPr>
                <p:cNvPr id="387" name="Google Shape;387;p11"/>
                <p:cNvGrpSpPr/>
                <p:nvPr/>
              </p:nvGrpSpPr>
              <p:grpSpPr>
                <a:xfrm>
                  <a:off x="7153099" y="2550571"/>
                  <a:ext cx="1565871" cy="1768748"/>
                  <a:chOff x="7153099" y="2550776"/>
                  <a:chExt cx="1565871" cy="1768748"/>
                </a:xfrm>
              </p:grpSpPr>
              <p:sp>
                <p:nvSpPr>
                  <p:cNvPr id="388" name="Google Shape;388;p11"/>
                  <p:cNvSpPr/>
                  <p:nvPr/>
                </p:nvSpPr>
                <p:spPr>
                  <a:xfrm>
                    <a:off x="7153099" y="3910901"/>
                    <a:ext cx="1369055" cy="408623"/>
                  </a:xfrm>
                  <a:prstGeom prst="roundRect">
                    <a:avLst>
                      <a:gd name="adj" fmla="val 16667"/>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D10B4"/>
                      </a:buClr>
                      <a:buSzPts val="1800"/>
                      <a:buFont typeface="Microsoft JhengHei"/>
                      <a:buNone/>
                    </a:pPr>
                    <a:r>
                      <a:rPr lang="zh-TW" sz="1800" b="0" i="0" u="none" strike="noStrike" cap="none">
                        <a:solidFill>
                          <a:srgbClr val="1D10B4"/>
                        </a:solidFill>
                        <a:latin typeface="Microsoft JhengHei"/>
                        <a:ea typeface="Microsoft JhengHei"/>
                        <a:cs typeface="Microsoft JhengHei"/>
                        <a:sym typeface="Microsoft JhengHei"/>
                      </a:rPr>
                      <a:t>圖文傳播科</a:t>
                    </a:r>
                    <a:endParaRPr sz="1800" b="0" i="0" u="none" strike="noStrike" cap="none">
                      <a:solidFill>
                        <a:srgbClr val="1D10B4"/>
                      </a:solidFill>
                      <a:latin typeface="Microsoft JhengHei"/>
                      <a:ea typeface="Microsoft JhengHei"/>
                      <a:cs typeface="Microsoft JhengHei"/>
                      <a:sym typeface="Microsoft JhengHei"/>
                    </a:endParaRPr>
                  </a:p>
                </p:txBody>
              </p:sp>
              <p:sp>
                <p:nvSpPr>
                  <p:cNvPr id="389" name="Google Shape;389;p11"/>
                  <p:cNvSpPr/>
                  <p:nvPr/>
                </p:nvSpPr>
                <p:spPr>
                  <a:xfrm>
                    <a:off x="7319088" y="2550776"/>
                    <a:ext cx="1399882" cy="408623"/>
                  </a:xfrm>
                  <a:prstGeom prst="roundRect">
                    <a:avLst>
                      <a:gd name="adj" fmla="val 16667"/>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D10B4"/>
                      </a:buClr>
                      <a:buSzPts val="1800"/>
                      <a:buFont typeface="Microsoft JhengHei"/>
                      <a:buNone/>
                    </a:pPr>
                    <a:r>
                      <a:rPr lang="zh-TW" sz="1800" b="0" i="0" u="none" strike="noStrike" cap="none">
                        <a:solidFill>
                          <a:srgbClr val="1D10B4"/>
                        </a:solidFill>
                        <a:latin typeface="Microsoft JhengHei"/>
                        <a:ea typeface="Microsoft JhengHei"/>
                        <a:cs typeface="Microsoft JhengHei"/>
                        <a:sym typeface="Microsoft JhengHei"/>
                      </a:rPr>
                      <a:t>家具設計科</a:t>
                    </a:r>
                    <a:endParaRPr sz="1800" b="0" i="0" u="none" strike="noStrike" cap="none">
                      <a:solidFill>
                        <a:srgbClr val="1D10B4"/>
                      </a:solidFill>
                      <a:latin typeface="Microsoft JhengHei"/>
                      <a:ea typeface="Microsoft JhengHei"/>
                      <a:cs typeface="Microsoft JhengHei"/>
                      <a:sym typeface="Microsoft JhengHei"/>
                    </a:endParaRPr>
                  </a:p>
                </p:txBody>
              </p:sp>
              <p:sp>
                <p:nvSpPr>
                  <p:cNvPr id="390" name="Google Shape;390;p11"/>
                  <p:cNvSpPr/>
                  <p:nvPr/>
                </p:nvSpPr>
                <p:spPr>
                  <a:xfrm>
                    <a:off x="7153099" y="3465170"/>
                    <a:ext cx="1385360" cy="408623"/>
                  </a:xfrm>
                  <a:prstGeom prst="roundRect">
                    <a:avLst>
                      <a:gd name="adj" fmla="val 16667"/>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D10B4"/>
                      </a:buClr>
                      <a:buSzPts val="1800"/>
                      <a:buFont typeface="Microsoft JhengHei"/>
                      <a:buNone/>
                    </a:pPr>
                    <a:r>
                      <a:rPr lang="zh-TW" sz="1800" b="0" i="0" u="none" strike="noStrike" cap="none">
                        <a:solidFill>
                          <a:srgbClr val="1D10B4"/>
                        </a:solidFill>
                        <a:latin typeface="Microsoft JhengHei"/>
                        <a:ea typeface="Microsoft JhengHei"/>
                        <a:cs typeface="Microsoft JhengHei"/>
                        <a:sym typeface="Microsoft JhengHei"/>
                      </a:rPr>
                      <a:t>廣告設計科</a:t>
                    </a:r>
                    <a:endParaRPr sz="1800" b="0" i="0" u="none" strike="noStrike" cap="none">
                      <a:solidFill>
                        <a:srgbClr val="1D10B4"/>
                      </a:solidFill>
                      <a:latin typeface="Microsoft JhengHei"/>
                      <a:ea typeface="Microsoft JhengHei"/>
                      <a:cs typeface="Microsoft JhengHei"/>
                      <a:sym typeface="Microsoft JhengHei"/>
                    </a:endParaRPr>
                  </a:p>
                </p:txBody>
              </p:sp>
            </p:grpSp>
            <p:grpSp>
              <p:nvGrpSpPr>
                <p:cNvPr id="391" name="Google Shape;391;p11"/>
                <p:cNvGrpSpPr/>
                <p:nvPr/>
              </p:nvGrpSpPr>
              <p:grpSpPr>
                <a:xfrm>
                  <a:off x="5840408" y="4371123"/>
                  <a:ext cx="4386967" cy="417856"/>
                  <a:chOff x="5840408" y="4358495"/>
                  <a:chExt cx="4386967" cy="417856"/>
                </a:xfrm>
              </p:grpSpPr>
              <p:sp>
                <p:nvSpPr>
                  <p:cNvPr id="392" name="Google Shape;392;p11"/>
                  <p:cNvSpPr/>
                  <p:nvPr/>
                </p:nvSpPr>
                <p:spPr>
                  <a:xfrm>
                    <a:off x="5840408" y="4363369"/>
                    <a:ext cx="979463" cy="408623"/>
                  </a:xfrm>
                  <a:prstGeom prst="roundRect">
                    <a:avLst>
                      <a:gd name="adj" fmla="val 16667"/>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D10B4"/>
                      </a:buClr>
                      <a:buSzPts val="1800"/>
                      <a:buFont typeface="Microsoft JhengHei"/>
                      <a:buNone/>
                    </a:pPr>
                    <a:r>
                      <a:rPr lang="zh-TW" sz="1800" b="0" i="0" u="none" strike="noStrike" cap="none">
                        <a:solidFill>
                          <a:srgbClr val="1D10B4"/>
                        </a:solidFill>
                        <a:latin typeface="Microsoft JhengHei"/>
                        <a:ea typeface="Microsoft JhengHei"/>
                        <a:cs typeface="Microsoft JhengHei"/>
                        <a:sym typeface="Microsoft JhengHei"/>
                      </a:rPr>
                      <a:t>美工科</a:t>
                    </a:r>
                    <a:endParaRPr sz="1800" b="0" i="0" u="none" strike="noStrike" cap="none">
                      <a:solidFill>
                        <a:srgbClr val="1D10B4"/>
                      </a:solidFill>
                      <a:latin typeface="Microsoft JhengHei"/>
                      <a:ea typeface="Microsoft JhengHei"/>
                      <a:cs typeface="Microsoft JhengHei"/>
                      <a:sym typeface="Microsoft JhengHei"/>
                    </a:endParaRPr>
                  </a:p>
                </p:txBody>
              </p:sp>
              <p:sp>
                <p:nvSpPr>
                  <p:cNvPr id="393" name="Google Shape;393;p11"/>
                  <p:cNvSpPr/>
                  <p:nvPr/>
                </p:nvSpPr>
                <p:spPr>
                  <a:xfrm>
                    <a:off x="8393794" y="4367728"/>
                    <a:ext cx="1833581" cy="408623"/>
                  </a:xfrm>
                  <a:prstGeom prst="roundRect">
                    <a:avLst>
                      <a:gd name="adj" fmla="val 16667"/>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D10B4"/>
                      </a:buClr>
                      <a:buSzPts val="1800"/>
                      <a:buFont typeface="Microsoft JhengHei"/>
                      <a:buNone/>
                    </a:pPr>
                    <a:r>
                      <a:rPr lang="zh-TW" sz="1800" b="0" i="0" u="none" strike="noStrike" cap="none">
                        <a:solidFill>
                          <a:srgbClr val="1D10B4"/>
                        </a:solidFill>
                        <a:latin typeface="Microsoft JhengHei"/>
                        <a:ea typeface="Microsoft JhengHei"/>
                        <a:cs typeface="Microsoft JhengHei"/>
                        <a:sym typeface="Microsoft JhengHei"/>
                      </a:rPr>
                      <a:t>室內空間設計科</a:t>
                    </a:r>
                    <a:endParaRPr sz="1800" b="0" i="0" u="none" strike="noStrike" cap="none">
                      <a:solidFill>
                        <a:srgbClr val="1D10B4"/>
                      </a:solidFill>
                      <a:latin typeface="Microsoft JhengHei"/>
                      <a:ea typeface="Microsoft JhengHei"/>
                      <a:cs typeface="Microsoft JhengHei"/>
                      <a:sym typeface="Microsoft JhengHei"/>
                    </a:endParaRPr>
                  </a:p>
                </p:txBody>
              </p:sp>
              <p:sp>
                <p:nvSpPr>
                  <p:cNvPr id="394" name="Google Shape;394;p11"/>
                  <p:cNvSpPr/>
                  <p:nvPr/>
                </p:nvSpPr>
                <p:spPr>
                  <a:xfrm>
                    <a:off x="6876322" y="4358495"/>
                    <a:ext cx="1457614" cy="408623"/>
                  </a:xfrm>
                  <a:prstGeom prst="roundRect">
                    <a:avLst>
                      <a:gd name="adj" fmla="val 16667"/>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D10B4"/>
                      </a:buClr>
                      <a:buSzPts val="1800"/>
                      <a:buFont typeface="Microsoft JhengHei"/>
                      <a:buNone/>
                    </a:pPr>
                    <a:r>
                      <a:rPr lang="zh-TW" sz="1800" b="0" i="0" u="none" strike="noStrike" cap="none">
                        <a:solidFill>
                          <a:srgbClr val="1D10B4"/>
                        </a:solidFill>
                        <a:latin typeface="Microsoft JhengHei"/>
                        <a:ea typeface="Microsoft JhengHei"/>
                        <a:cs typeface="Microsoft JhengHei"/>
                        <a:sym typeface="Microsoft JhengHei"/>
                      </a:rPr>
                      <a:t>室內設計科</a:t>
                    </a:r>
                    <a:endParaRPr sz="1800" b="0" i="0" u="none" strike="noStrike" cap="none">
                      <a:solidFill>
                        <a:srgbClr val="1D10B4"/>
                      </a:solidFill>
                      <a:latin typeface="Microsoft JhengHei"/>
                      <a:ea typeface="Microsoft JhengHei"/>
                      <a:cs typeface="Microsoft JhengHei"/>
                      <a:sym typeface="Microsoft JhengHei"/>
                    </a:endParaRPr>
                  </a:p>
                </p:txBody>
              </p:sp>
            </p:grpSp>
          </p:grpSp>
        </p:grpSp>
        <p:pic>
          <p:nvPicPr>
            <p:cNvPr id="395" name="Google Shape;395;p11" descr="導體"/>
            <p:cNvPicPr preferRelativeResize="0"/>
            <p:nvPr/>
          </p:nvPicPr>
          <p:blipFill rotWithShape="1">
            <a:blip r:embed="rId10">
              <a:alphaModFix/>
            </a:blip>
            <a:srcRect/>
            <a:stretch/>
          </p:blipFill>
          <p:spPr>
            <a:xfrm>
              <a:off x="555671" y="1924812"/>
              <a:ext cx="914400" cy="914400"/>
            </a:xfrm>
            <a:prstGeom prst="rect">
              <a:avLst/>
            </a:prstGeom>
            <a:noFill/>
            <a:ln>
              <a:noFill/>
            </a:ln>
          </p:spPr>
        </p:pic>
        <p:pic>
          <p:nvPicPr>
            <p:cNvPr id="396" name="Google Shape;396;p11" descr="程式設計師"/>
            <p:cNvPicPr preferRelativeResize="0"/>
            <p:nvPr/>
          </p:nvPicPr>
          <p:blipFill rotWithShape="1">
            <a:blip r:embed="rId11">
              <a:alphaModFix/>
            </a:blip>
            <a:srcRect/>
            <a:stretch/>
          </p:blipFill>
          <p:spPr>
            <a:xfrm>
              <a:off x="542441" y="4370342"/>
              <a:ext cx="1003736" cy="1003736"/>
            </a:xfrm>
            <a:prstGeom prst="rect">
              <a:avLst/>
            </a:prstGeom>
            <a:noFill/>
            <a:ln>
              <a:noFill/>
            </a:ln>
          </p:spPr>
        </p:pic>
        <p:sp>
          <p:nvSpPr>
            <p:cNvPr id="397" name="Google Shape;397;p11"/>
            <p:cNvSpPr/>
            <p:nvPr/>
          </p:nvSpPr>
          <p:spPr>
            <a:xfrm>
              <a:off x="3585738" y="2410505"/>
              <a:ext cx="1416088" cy="408623"/>
            </a:xfrm>
            <a:prstGeom prst="roundRect">
              <a:avLst>
                <a:gd name="adj" fmla="val 16667"/>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D10B4"/>
                </a:buClr>
                <a:buSzPts val="1800"/>
                <a:buFont typeface="Microsoft JhengHei"/>
                <a:buNone/>
              </a:pPr>
              <a:r>
                <a:rPr lang="zh-TW" sz="1800" b="0" i="0" u="none" strike="noStrike" cap="none">
                  <a:solidFill>
                    <a:srgbClr val="1D10B4"/>
                  </a:solidFill>
                  <a:latin typeface="Microsoft JhengHei"/>
                  <a:ea typeface="Microsoft JhengHei"/>
                  <a:cs typeface="Microsoft JhengHei"/>
                  <a:sym typeface="Microsoft JhengHei"/>
                </a:rPr>
                <a:t>劇場藝術科</a:t>
              </a:r>
              <a:endParaRPr sz="1800" b="0" i="0" u="none" strike="noStrike" cap="none">
                <a:solidFill>
                  <a:srgbClr val="1D10B4"/>
                </a:solidFill>
                <a:latin typeface="Microsoft JhengHei"/>
                <a:ea typeface="Microsoft JhengHei"/>
                <a:cs typeface="Microsoft JhengHei"/>
                <a:sym typeface="Microsoft JhengHei"/>
              </a:endParaRPr>
            </a:p>
          </p:txBody>
        </p:sp>
        <p:sp>
          <p:nvSpPr>
            <p:cNvPr id="398" name="Google Shape;398;p11"/>
            <p:cNvSpPr/>
            <p:nvPr/>
          </p:nvSpPr>
          <p:spPr>
            <a:xfrm>
              <a:off x="2591632" y="3339752"/>
              <a:ext cx="2433043" cy="408623"/>
            </a:xfrm>
            <a:prstGeom prst="roundRect">
              <a:avLst>
                <a:gd name="adj" fmla="val 16667"/>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7F7F7F"/>
                </a:buClr>
                <a:buSzPts val="1800"/>
                <a:buFont typeface="Microsoft JhengHei"/>
                <a:buNone/>
              </a:pPr>
              <a:r>
                <a:rPr lang="zh-TW" sz="1800" b="0" i="0" u="none" strike="noStrike" cap="none">
                  <a:solidFill>
                    <a:srgbClr val="7F7F7F"/>
                  </a:solidFill>
                  <a:latin typeface="Microsoft JhengHei"/>
                  <a:ea typeface="Microsoft JhengHei"/>
                  <a:cs typeface="Microsoft JhengHei"/>
                  <a:sym typeface="Microsoft JhengHei"/>
                </a:rPr>
                <a:t>原住民藝能科(試辦)</a:t>
              </a:r>
              <a:endParaRPr/>
            </a:p>
          </p:txBody>
        </p:sp>
        <p:sp>
          <p:nvSpPr>
            <p:cNvPr id="399" name="Google Shape;399;p11"/>
            <p:cNvSpPr/>
            <p:nvPr/>
          </p:nvSpPr>
          <p:spPr>
            <a:xfrm>
              <a:off x="520250" y="3964779"/>
              <a:ext cx="1457614" cy="408623"/>
            </a:xfrm>
            <a:prstGeom prst="roundRect">
              <a:avLst>
                <a:gd name="adj" fmla="val 16667"/>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D10B4"/>
                </a:buClr>
                <a:buSzPts val="1800"/>
                <a:buFont typeface="Microsoft JhengHei"/>
                <a:buNone/>
              </a:pPr>
              <a:r>
                <a:rPr lang="zh-TW" sz="1800" b="0" i="0" u="none" strike="noStrike" cap="none">
                  <a:solidFill>
                    <a:srgbClr val="1D10B4"/>
                  </a:solidFill>
                  <a:latin typeface="Microsoft JhengHei"/>
                  <a:ea typeface="Microsoft JhengHei"/>
                  <a:cs typeface="Microsoft JhengHei"/>
                  <a:sym typeface="Microsoft JhengHei"/>
                </a:rPr>
                <a:t>美術工藝科</a:t>
              </a:r>
              <a:endParaRPr sz="1800" b="0" i="0" u="none" strike="noStrike" cap="none">
                <a:solidFill>
                  <a:srgbClr val="1D10B4"/>
                </a:solidFill>
                <a:latin typeface="Microsoft JhengHei"/>
                <a:ea typeface="Microsoft JhengHei"/>
                <a:cs typeface="Microsoft JhengHei"/>
                <a:sym typeface="Microsoft JhengHei"/>
              </a:endParaRPr>
            </a:p>
          </p:txBody>
        </p:sp>
      </p:grpSp>
      <p:sp>
        <p:nvSpPr>
          <p:cNvPr id="400" name="Google Shape;400;p11"/>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ltLang="zh-TW"/>
              <a:t>6</a:t>
            </a:fld>
            <a:endParaRPr/>
          </a:p>
        </p:txBody>
      </p:sp>
    </p:spTree>
  </p:cSld>
  <p:clrMapOvr>
    <a:masterClrMapping/>
  </p:clrMapOvr>
  <p:transition spd="med">
    <p:wipe dir="d"/>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348"/>
        <p:cNvGrpSpPr/>
        <p:nvPr/>
      </p:nvGrpSpPr>
      <p:grpSpPr>
        <a:xfrm>
          <a:off x="0" y="0"/>
          <a:ext cx="0" cy="0"/>
          <a:chOff x="0" y="0"/>
          <a:chExt cx="0" cy="0"/>
        </a:xfrm>
      </p:grpSpPr>
      <p:sp>
        <p:nvSpPr>
          <p:cNvPr id="1349" name="Google Shape;1349;p81"/>
          <p:cNvSpPr txBox="1">
            <a:spLocks noGrp="1"/>
          </p:cNvSpPr>
          <p:nvPr>
            <p:ph type="title"/>
          </p:nvPr>
        </p:nvSpPr>
        <p:spPr>
          <a:xfrm>
            <a:off x="1069848" y="484632"/>
            <a:ext cx="10058400" cy="1143752"/>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Georgia"/>
              <a:buNone/>
            </a:pPr>
            <a:r>
              <a:rPr lang="zh-TW"/>
              <a:t>特色招生考試分發入學管道簡介</a:t>
            </a:r>
            <a:endParaRPr/>
          </a:p>
        </p:txBody>
      </p:sp>
      <p:sp>
        <p:nvSpPr>
          <p:cNvPr id="1350" name="Google Shape;1350;p81"/>
          <p:cNvSpPr txBox="1"/>
          <p:nvPr/>
        </p:nvSpPr>
        <p:spPr>
          <a:xfrm>
            <a:off x="1486839" y="1665963"/>
            <a:ext cx="9641410" cy="4320480"/>
          </a:xfrm>
          <a:prstGeom prst="rect">
            <a:avLst/>
          </a:prstGeom>
          <a:noFill/>
          <a:ln>
            <a:noFill/>
          </a:ln>
        </p:spPr>
        <p:txBody>
          <a:bodyPr spcFirstLastPara="1" wrap="square" lIns="91425" tIns="45700" rIns="91425" bIns="45700" anchor="t" anchorCtr="0">
            <a:noAutofit/>
          </a:bodyPr>
          <a:lstStyle/>
          <a:p>
            <a:pPr marL="457200" marR="0" lvl="0" indent="-457200" algn="l" rtl="0">
              <a:lnSpc>
                <a:spcPct val="90000"/>
              </a:lnSpc>
              <a:spcBef>
                <a:spcPts val="0"/>
              </a:spcBef>
              <a:spcAft>
                <a:spcPts val="0"/>
              </a:spcAft>
              <a:buClr>
                <a:srgbClr val="000000"/>
              </a:buClr>
              <a:buSzPts val="2720"/>
              <a:buFont typeface="Noto Sans Symbols"/>
              <a:buChar char="●"/>
            </a:pPr>
            <a:r>
              <a:rPr lang="zh-TW" sz="3200">
                <a:solidFill>
                  <a:srgbClr val="000000"/>
                </a:solidFill>
                <a:latin typeface="Microsoft JhengHei"/>
                <a:ea typeface="Microsoft JhengHei"/>
                <a:cs typeface="Microsoft JhengHei"/>
                <a:sym typeface="Microsoft JhengHei"/>
              </a:rPr>
              <a:t>特色招生考試分發入學指</a:t>
            </a:r>
            <a:r>
              <a:rPr lang="zh-TW" sz="3200" b="1">
                <a:solidFill>
                  <a:srgbClr val="FF66CC"/>
                </a:solidFill>
                <a:latin typeface="Microsoft JhengHei"/>
                <a:ea typeface="Microsoft JhengHei"/>
                <a:cs typeface="Microsoft JhengHei"/>
                <a:sym typeface="Microsoft JhengHei"/>
              </a:rPr>
              <a:t>普通型高中</a:t>
            </a:r>
            <a:r>
              <a:rPr lang="zh-TW" sz="3200">
                <a:solidFill>
                  <a:srgbClr val="000000"/>
                </a:solidFill>
                <a:latin typeface="Microsoft JhengHei"/>
                <a:ea typeface="Microsoft JhengHei"/>
                <a:cs typeface="Microsoft JhengHei"/>
                <a:sym typeface="Microsoft JhengHei"/>
              </a:rPr>
              <a:t>考量學校歷史、內外部優勢條件、願景目標、學校特色及社會需求後規劃特色班級，並遴選</a:t>
            </a:r>
            <a:r>
              <a:rPr lang="zh-TW" sz="3200" b="1">
                <a:solidFill>
                  <a:srgbClr val="FF0000"/>
                </a:solidFill>
                <a:latin typeface="Microsoft JhengHei"/>
                <a:ea typeface="Microsoft JhengHei"/>
                <a:cs typeface="Microsoft JhengHei"/>
                <a:sym typeface="Microsoft JhengHei"/>
              </a:rPr>
              <a:t>性向</a:t>
            </a:r>
            <a:r>
              <a:rPr lang="zh-TW" sz="3200">
                <a:solidFill>
                  <a:srgbClr val="000000"/>
                </a:solidFill>
                <a:latin typeface="Microsoft JhengHei"/>
                <a:ea typeface="Microsoft JhengHei"/>
                <a:cs typeface="Microsoft JhengHei"/>
                <a:sym typeface="Microsoft JhengHei"/>
              </a:rPr>
              <a:t>、</a:t>
            </a:r>
            <a:r>
              <a:rPr lang="zh-TW" sz="3200" b="1">
                <a:solidFill>
                  <a:srgbClr val="FF0000"/>
                </a:solidFill>
                <a:latin typeface="Microsoft JhengHei"/>
                <a:ea typeface="Microsoft JhengHei"/>
                <a:cs typeface="Microsoft JhengHei"/>
                <a:sym typeface="Microsoft JhengHei"/>
              </a:rPr>
              <a:t>興趣</a:t>
            </a:r>
            <a:r>
              <a:rPr lang="zh-TW" sz="3200">
                <a:solidFill>
                  <a:srgbClr val="000000"/>
                </a:solidFill>
                <a:latin typeface="Microsoft JhengHei"/>
                <a:ea typeface="Microsoft JhengHei"/>
                <a:cs typeface="Microsoft JhengHei"/>
                <a:sym typeface="Microsoft JhengHei"/>
              </a:rPr>
              <a:t>與</a:t>
            </a:r>
            <a:r>
              <a:rPr lang="zh-TW" sz="3200" b="1">
                <a:solidFill>
                  <a:srgbClr val="FF0000"/>
                </a:solidFill>
                <a:latin typeface="Microsoft JhengHei"/>
                <a:ea typeface="Microsoft JhengHei"/>
                <a:cs typeface="Microsoft JhengHei"/>
                <a:sym typeface="Microsoft JhengHei"/>
              </a:rPr>
              <a:t>能力符合</a:t>
            </a:r>
            <a:r>
              <a:rPr lang="zh-TW" sz="3200">
                <a:solidFill>
                  <a:srgbClr val="000000"/>
                </a:solidFill>
                <a:latin typeface="Microsoft JhengHei"/>
                <a:ea typeface="Microsoft JhengHei"/>
                <a:cs typeface="Microsoft JhengHei"/>
                <a:sym typeface="Microsoft JhengHei"/>
              </a:rPr>
              <a:t>的學生。</a:t>
            </a:r>
            <a:endParaRPr sz="3200">
              <a:solidFill>
                <a:srgbClr val="000000"/>
              </a:solidFill>
              <a:latin typeface="Microsoft JhengHei"/>
              <a:ea typeface="Microsoft JhengHei"/>
              <a:cs typeface="Microsoft JhengHei"/>
              <a:sym typeface="Microsoft JhengHei"/>
            </a:endParaRPr>
          </a:p>
          <a:p>
            <a:pPr marL="457200" marR="0" lvl="0" indent="-457200" algn="l" rtl="0">
              <a:lnSpc>
                <a:spcPct val="90000"/>
              </a:lnSpc>
              <a:spcBef>
                <a:spcPts val="640"/>
              </a:spcBef>
              <a:spcAft>
                <a:spcPts val="0"/>
              </a:spcAft>
              <a:buClr>
                <a:srgbClr val="000000"/>
              </a:buClr>
              <a:buSzPts val="2720"/>
              <a:buFont typeface="Noto Sans Symbols"/>
              <a:buChar char="●"/>
            </a:pPr>
            <a:r>
              <a:rPr lang="zh-TW" sz="3200">
                <a:solidFill>
                  <a:srgbClr val="000000"/>
                </a:solidFill>
                <a:latin typeface="Microsoft JhengHei"/>
                <a:ea typeface="Microsoft JhengHei"/>
                <a:cs typeface="Microsoft JhengHei"/>
                <a:sym typeface="Microsoft JhengHei"/>
              </a:rPr>
              <a:t>由於這些特色班級多是以</a:t>
            </a:r>
            <a:r>
              <a:rPr lang="zh-TW" sz="3200" b="1">
                <a:solidFill>
                  <a:srgbClr val="FF0000"/>
                </a:solidFill>
                <a:latin typeface="Microsoft JhengHei"/>
                <a:ea typeface="Microsoft JhengHei"/>
                <a:cs typeface="Microsoft JhengHei"/>
                <a:sym typeface="Microsoft JhengHei"/>
              </a:rPr>
              <a:t>學科發展</a:t>
            </a:r>
            <a:r>
              <a:rPr lang="zh-TW" sz="3200">
                <a:solidFill>
                  <a:srgbClr val="000000"/>
                </a:solidFill>
                <a:latin typeface="Microsoft JhengHei"/>
                <a:ea typeface="Microsoft JhengHei"/>
                <a:cs typeface="Microsoft JhengHei"/>
                <a:sym typeface="Microsoft JhengHei"/>
              </a:rPr>
              <a:t>為主軸，遴選方式也以</a:t>
            </a:r>
            <a:r>
              <a:rPr lang="zh-TW" sz="3200" b="1">
                <a:solidFill>
                  <a:srgbClr val="FF0000"/>
                </a:solidFill>
                <a:latin typeface="Microsoft JhengHei"/>
                <a:ea typeface="Microsoft JhengHei"/>
                <a:cs typeface="Microsoft JhengHei"/>
                <a:sym typeface="Microsoft JhengHei"/>
              </a:rPr>
              <a:t>學科測驗</a:t>
            </a:r>
            <a:r>
              <a:rPr lang="zh-TW" sz="3200">
                <a:solidFill>
                  <a:srgbClr val="000000"/>
                </a:solidFill>
                <a:latin typeface="Microsoft JhengHei"/>
                <a:ea typeface="Microsoft JhengHei"/>
                <a:cs typeface="Microsoft JhengHei"/>
                <a:sym typeface="Microsoft JhengHei"/>
              </a:rPr>
              <a:t>為主。</a:t>
            </a:r>
            <a:endParaRPr sz="3200">
              <a:solidFill>
                <a:srgbClr val="000000"/>
              </a:solidFill>
              <a:latin typeface="Microsoft JhengHei"/>
              <a:ea typeface="Microsoft JhengHei"/>
              <a:cs typeface="Microsoft JhengHei"/>
              <a:sym typeface="Microsoft JhengHei"/>
            </a:endParaRPr>
          </a:p>
          <a:p>
            <a:pPr marL="457200" marR="0" lvl="0" indent="-457200" algn="l" rtl="0">
              <a:lnSpc>
                <a:spcPct val="90000"/>
              </a:lnSpc>
              <a:spcBef>
                <a:spcPts val="640"/>
              </a:spcBef>
              <a:spcAft>
                <a:spcPts val="0"/>
              </a:spcAft>
              <a:buClr>
                <a:schemeClr val="dk1"/>
              </a:buClr>
              <a:buSzPts val="2720"/>
              <a:buFont typeface="Noto Sans Symbols"/>
              <a:buChar char="●"/>
            </a:pPr>
            <a:r>
              <a:rPr lang="zh-TW" sz="3200" b="1">
                <a:solidFill>
                  <a:srgbClr val="FF0000"/>
                </a:solidFill>
                <a:latin typeface="Microsoft JhengHei"/>
                <a:ea typeface="Microsoft JhengHei"/>
                <a:cs typeface="Microsoft JhengHei"/>
                <a:sym typeface="Microsoft JhengHei"/>
              </a:rPr>
              <a:t>會考成績</a:t>
            </a:r>
            <a:r>
              <a:rPr lang="zh-TW" sz="3200">
                <a:solidFill>
                  <a:srgbClr val="000000"/>
                </a:solidFill>
                <a:latin typeface="Microsoft JhengHei"/>
                <a:ea typeface="Microsoft JhengHei"/>
                <a:cs typeface="Microsoft JhengHei"/>
                <a:sym typeface="Microsoft JhengHei"/>
              </a:rPr>
              <a:t>為入學門檻。</a:t>
            </a:r>
            <a:br>
              <a:rPr lang="zh-TW" sz="3200">
                <a:solidFill>
                  <a:srgbClr val="000000"/>
                </a:solidFill>
                <a:latin typeface="Microsoft JhengHei"/>
                <a:ea typeface="Microsoft JhengHei"/>
                <a:cs typeface="Microsoft JhengHei"/>
                <a:sym typeface="Microsoft JhengHei"/>
              </a:rPr>
            </a:br>
            <a:r>
              <a:rPr lang="zh-TW" sz="2800" b="1">
                <a:solidFill>
                  <a:srgbClr val="0070C0"/>
                </a:solidFill>
                <a:latin typeface="Microsoft JhengHei"/>
                <a:ea typeface="Microsoft JhengHei"/>
                <a:cs typeface="Microsoft JhengHei"/>
                <a:sym typeface="Microsoft JhengHei"/>
              </a:rPr>
              <a:t>(詳細請看各校簡章規定)</a:t>
            </a:r>
            <a:endParaRPr sz="2800" b="1">
              <a:solidFill>
                <a:srgbClr val="0070C0"/>
              </a:solidFill>
              <a:latin typeface="Microsoft JhengHei"/>
              <a:ea typeface="Microsoft JhengHei"/>
              <a:cs typeface="Microsoft JhengHei"/>
              <a:sym typeface="Microsoft JhengHei"/>
            </a:endParaRPr>
          </a:p>
        </p:txBody>
      </p:sp>
      <p:sp>
        <p:nvSpPr>
          <p:cNvPr id="1351" name="Google Shape;1351;p81"/>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ltLang="zh-TW"/>
              <a:t>60</a:t>
            </a:fld>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356"/>
        <p:cNvGrpSpPr/>
        <p:nvPr/>
      </p:nvGrpSpPr>
      <p:grpSpPr>
        <a:xfrm>
          <a:off x="0" y="0"/>
          <a:ext cx="0" cy="0"/>
          <a:chOff x="0" y="0"/>
          <a:chExt cx="0" cy="0"/>
        </a:xfrm>
      </p:grpSpPr>
      <p:sp>
        <p:nvSpPr>
          <p:cNvPr id="1357" name="Google Shape;1357;p82"/>
          <p:cNvSpPr txBox="1">
            <a:spLocks noGrp="1"/>
          </p:cNvSpPr>
          <p:nvPr>
            <p:ph type="title"/>
          </p:nvPr>
        </p:nvSpPr>
        <p:spPr>
          <a:xfrm>
            <a:off x="1094900" y="234111"/>
            <a:ext cx="10058400" cy="1609344"/>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Georgia"/>
              <a:buNone/>
            </a:pPr>
            <a:r>
              <a:rPr lang="zh-TW">
                <a:latin typeface="Georgia"/>
                <a:ea typeface="Georgia"/>
                <a:cs typeface="Georgia"/>
                <a:sym typeface="Georgia"/>
              </a:rPr>
              <a:t>基北區115學年度</a:t>
            </a:r>
            <a:br>
              <a:rPr lang="zh-TW">
                <a:latin typeface="Georgia"/>
                <a:ea typeface="Georgia"/>
                <a:cs typeface="Georgia"/>
                <a:sym typeface="Georgia"/>
              </a:rPr>
            </a:br>
            <a:r>
              <a:rPr lang="zh-TW">
                <a:latin typeface="Georgia"/>
                <a:ea typeface="Georgia"/>
                <a:cs typeface="Georgia"/>
                <a:sym typeface="Georgia"/>
              </a:rPr>
              <a:t>特色招生考試分發入學學校</a:t>
            </a:r>
            <a:endParaRPr/>
          </a:p>
        </p:txBody>
      </p:sp>
      <p:graphicFrame>
        <p:nvGraphicFramePr>
          <p:cNvPr id="1358" name="Google Shape;1358;p82"/>
          <p:cNvGraphicFramePr/>
          <p:nvPr/>
        </p:nvGraphicFramePr>
        <p:xfrm>
          <a:off x="1228493" y="1843455"/>
          <a:ext cx="9995750" cy="4435477"/>
        </p:xfrm>
        <a:graphic>
          <a:graphicData uri="http://schemas.openxmlformats.org/drawingml/2006/table">
            <a:tbl>
              <a:tblPr firstRow="1" firstCol="1" bandRow="1">
                <a:noFill/>
                <a:tableStyleId>{5E14EEC4-98BE-4D64-A1D3-F70A821953EA}</a:tableStyleId>
              </a:tblPr>
              <a:tblGrid>
                <a:gridCol w="887175">
                  <a:extLst>
                    <a:ext uri="{9D8B030D-6E8A-4147-A177-3AD203B41FA5}">
                      <a16:colId xmlns:a16="http://schemas.microsoft.com/office/drawing/2014/main" val="20000"/>
                    </a:ext>
                  </a:extLst>
                </a:gridCol>
                <a:gridCol w="1289675">
                  <a:extLst>
                    <a:ext uri="{9D8B030D-6E8A-4147-A177-3AD203B41FA5}">
                      <a16:colId xmlns:a16="http://schemas.microsoft.com/office/drawing/2014/main" val="20001"/>
                    </a:ext>
                  </a:extLst>
                </a:gridCol>
                <a:gridCol w="3200200">
                  <a:extLst>
                    <a:ext uri="{9D8B030D-6E8A-4147-A177-3AD203B41FA5}">
                      <a16:colId xmlns:a16="http://schemas.microsoft.com/office/drawing/2014/main" val="20002"/>
                    </a:ext>
                  </a:extLst>
                </a:gridCol>
                <a:gridCol w="2977800">
                  <a:extLst>
                    <a:ext uri="{9D8B030D-6E8A-4147-A177-3AD203B41FA5}">
                      <a16:colId xmlns:a16="http://schemas.microsoft.com/office/drawing/2014/main" val="20003"/>
                    </a:ext>
                  </a:extLst>
                </a:gridCol>
                <a:gridCol w="688925">
                  <a:extLst>
                    <a:ext uri="{9D8B030D-6E8A-4147-A177-3AD203B41FA5}">
                      <a16:colId xmlns:a16="http://schemas.microsoft.com/office/drawing/2014/main" val="20004"/>
                    </a:ext>
                  </a:extLst>
                </a:gridCol>
                <a:gridCol w="951975">
                  <a:extLst>
                    <a:ext uri="{9D8B030D-6E8A-4147-A177-3AD203B41FA5}">
                      <a16:colId xmlns:a16="http://schemas.microsoft.com/office/drawing/2014/main" val="20005"/>
                    </a:ext>
                  </a:extLst>
                </a:gridCol>
              </a:tblGrid>
              <a:tr h="668525">
                <a:tc>
                  <a:txBody>
                    <a:bodyPr/>
                    <a:lstStyle/>
                    <a:p>
                      <a:pPr marL="0" marR="0" lvl="0" indent="0" algn="ctr" rtl="0">
                        <a:lnSpc>
                          <a:spcPct val="100000"/>
                        </a:lnSpc>
                        <a:spcBef>
                          <a:spcPts val="0"/>
                        </a:spcBef>
                        <a:spcAft>
                          <a:spcPts val="0"/>
                        </a:spcAft>
                        <a:buNone/>
                      </a:pPr>
                      <a:r>
                        <a:rPr lang="zh-TW" sz="2000" b="1">
                          <a:latin typeface="Microsoft JhengHei"/>
                          <a:ea typeface="Microsoft JhengHei"/>
                          <a:cs typeface="Microsoft JhengHei"/>
                          <a:sym typeface="Microsoft JhengHei"/>
                        </a:rPr>
                        <a:t>項次</a:t>
                      </a:r>
                      <a:endParaRPr sz="2000" b="1">
                        <a:latin typeface="Microsoft JhengHei"/>
                        <a:ea typeface="Microsoft JhengHei"/>
                        <a:cs typeface="Microsoft JhengHei"/>
                        <a:sym typeface="Microsoft JhengHei"/>
                      </a:endParaRPr>
                    </a:p>
                  </a:txBody>
                  <a:tcPr marL="16700" marR="1670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zh-TW" sz="2000" b="1">
                          <a:latin typeface="Microsoft JhengHei"/>
                          <a:ea typeface="Microsoft JhengHei"/>
                          <a:cs typeface="Microsoft JhengHei"/>
                          <a:sym typeface="Microsoft JhengHei"/>
                        </a:rPr>
                        <a:t>就學區別（校數）</a:t>
                      </a:r>
                      <a:endParaRPr sz="2000" b="1">
                        <a:latin typeface="Microsoft JhengHei"/>
                        <a:ea typeface="Microsoft JhengHei"/>
                        <a:cs typeface="Microsoft JhengHei"/>
                        <a:sym typeface="Microsoft JhengHei"/>
                      </a:endParaRPr>
                    </a:p>
                  </a:txBody>
                  <a:tcPr marL="16700" marR="1670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zh-TW" sz="2000" b="1">
                          <a:latin typeface="Microsoft JhengHei"/>
                          <a:ea typeface="Microsoft JhengHei"/>
                          <a:cs typeface="Microsoft JhengHei"/>
                          <a:sym typeface="Microsoft JhengHei"/>
                        </a:rPr>
                        <a:t>辦理學校校名</a:t>
                      </a:r>
                      <a:endParaRPr sz="2000" b="1">
                        <a:latin typeface="Microsoft JhengHei"/>
                        <a:ea typeface="Microsoft JhengHei"/>
                        <a:cs typeface="Microsoft JhengHei"/>
                        <a:sym typeface="Microsoft JhengHei"/>
                      </a:endParaRPr>
                    </a:p>
                  </a:txBody>
                  <a:tcPr marL="16700" marR="1670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zh-TW" sz="2000" b="1">
                          <a:latin typeface="Microsoft JhengHei"/>
                          <a:ea typeface="Microsoft JhengHei"/>
                          <a:cs typeface="Microsoft JhengHei"/>
                          <a:sym typeface="Microsoft JhengHei"/>
                        </a:rPr>
                        <a:t>招生班名</a:t>
                      </a:r>
                      <a:endParaRPr sz="2000" b="1">
                        <a:latin typeface="Microsoft JhengHei"/>
                        <a:ea typeface="Microsoft JhengHei"/>
                        <a:cs typeface="Microsoft JhengHei"/>
                        <a:sym typeface="Microsoft JhengHei"/>
                      </a:endParaRPr>
                    </a:p>
                  </a:txBody>
                  <a:tcPr marL="16700" marR="1670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zh-TW" sz="2000" b="1">
                          <a:latin typeface="Microsoft JhengHei"/>
                          <a:ea typeface="Microsoft JhengHei"/>
                          <a:cs typeface="Microsoft JhengHei"/>
                          <a:sym typeface="Microsoft JhengHei"/>
                        </a:rPr>
                        <a:t>招生班數</a:t>
                      </a:r>
                      <a:endParaRPr sz="2000" b="1">
                        <a:latin typeface="Microsoft JhengHei"/>
                        <a:ea typeface="Microsoft JhengHei"/>
                        <a:cs typeface="Microsoft JhengHei"/>
                        <a:sym typeface="Microsoft JhengHei"/>
                      </a:endParaRPr>
                    </a:p>
                  </a:txBody>
                  <a:tcPr marL="16700" marR="1670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zh-TW" sz="2000" b="1">
                          <a:latin typeface="Microsoft JhengHei"/>
                          <a:ea typeface="Microsoft JhengHei"/>
                          <a:cs typeface="Microsoft JhengHei"/>
                          <a:sym typeface="Microsoft JhengHei"/>
                        </a:rPr>
                        <a:t>招生</a:t>
                      </a:r>
                      <a:br>
                        <a:rPr lang="zh-TW" sz="2000" b="1">
                          <a:latin typeface="Microsoft JhengHei"/>
                          <a:ea typeface="Microsoft JhengHei"/>
                          <a:cs typeface="Microsoft JhengHei"/>
                          <a:sym typeface="Microsoft JhengHei"/>
                        </a:rPr>
                      </a:br>
                      <a:r>
                        <a:rPr lang="zh-TW" sz="2000" b="1">
                          <a:latin typeface="Microsoft JhengHei"/>
                          <a:ea typeface="Microsoft JhengHei"/>
                          <a:cs typeface="Microsoft JhengHei"/>
                          <a:sym typeface="Microsoft JhengHei"/>
                        </a:rPr>
                        <a:t>名額</a:t>
                      </a:r>
                      <a:endParaRPr sz="2000" b="1">
                        <a:latin typeface="Microsoft JhengHei"/>
                        <a:ea typeface="Microsoft JhengHei"/>
                        <a:cs typeface="Microsoft JhengHei"/>
                        <a:sym typeface="Microsoft JhengHei"/>
                      </a:endParaRPr>
                    </a:p>
                  </a:txBody>
                  <a:tcPr marL="16700" marR="1670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709525">
                <a:tc>
                  <a:txBody>
                    <a:bodyPr/>
                    <a:lstStyle/>
                    <a:p>
                      <a:pPr marL="0" marR="0" lvl="0" indent="0" algn="ctr" rtl="0">
                        <a:lnSpc>
                          <a:spcPct val="83333"/>
                        </a:lnSpc>
                        <a:spcBef>
                          <a:spcPts val="0"/>
                        </a:spcBef>
                        <a:spcAft>
                          <a:spcPts val="0"/>
                        </a:spcAft>
                        <a:buNone/>
                      </a:pPr>
                      <a:r>
                        <a:rPr lang="zh-TW" sz="2400" b="0">
                          <a:latin typeface="Microsoft JhengHei"/>
                          <a:ea typeface="Microsoft JhengHei"/>
                          <a:cs typeface="Microsoft JhengHei"/>
                          <a:sym typeface="Microsoft JhengHei"/>
                        </a:rPr>
                        <a:t>1</a:t>
                      </a:r>
                      <a:endParaRPr sz="2400" b="0">
                        <a:latin typeface="Microsoft JhengHei"/>
                        <a:ea typeface="Microsoft JhengHei"/>
                        <a:cs typeface="Microsoft JhengHei"/>
                        <a:sym typeface="Microsoft JhengHei"/>
                      </a:endParaRPr>
                    </a:p>
                  </a:txBody>
                  <a:tcPr marL="16700" marR="1670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rowSpan="6">
                  <a:txBody>
                    <a:bodyPr/>
                    <a:lstStyle/>
                    <a:p>
                      <a:pPr marL="0" marR="0" lvl="0" indent="0" algn="ctr" rtl="0">
                        <a:lnSpc>
                          <a:spcPct val="83333"/>
                        </a:lnSpc>
                        <a:spcBef>
                          <a:spcPts val="0"/>
                        </a:spcBef>
                        <a:spcAft>
                          <a:spcPts val="0"/>
                        </a:spcAft>
                        <a:buNone/>
                      </a:pPr>
                      <a:r>
                        <a:rPr lang="zh-TW" sz="2400" b="0">
                          <a:latin typeface="Georgia"/>
                          <a:ea typeface="Georgia"/>
                          <a:cs typeface="Georgia"/>
                          <a:sym typeface="Georgia"/>
                        </a:rPr>
                        <a:t>基北區</a:t>
                      </a:r>
                      <a:endParaRPr sz="2400" b="0">
                        <a:latin typeface="Georgia"/>
                        <a:ea typeface="Georgia"/>
                        <a:cs typeface="Georgia"/>
                        <a:sym typeface="Georgia"/>
                      </a:endParaRPr>
                    </a:p>
                    <a:p>
                      <a:pPr marL="0" marR="0" lvl="0" indent="0" algn="ctr" rtl="0">
                        <a:lnSpc>
                          <a:spcPct val="100000"/>
                        </a:lnSpc>
                        <a:spcBef>
                          <a:spcPts val="0"/>
                        </a:spcBef>
                        <a:spcAft>
                          <a:spcPts val="0"/>
                        </a:spcAft>
                        <a:buNone/>
                      </a:pPr>
                      <a:r>
                        <a:rPr lang="zh-TW" sz="2000" b="0">
                          <a:latin typeface="Georgia"/>
                          <a:ea typeface="Georgia"/>
                          <a:cs typeface="Georgia"/>
                          <a:sym typeface="Georgia"/>
                        </a:rPr>
                        <a:t>(4校)</a:t>
                      </a:r>
                      <a:endParaRPr sz="2000" b="0">
                        <a:latin typeface="Georgia"/>
                        <a:ea typeface="Georgia"/>
                        <a:cs typeface="Georgia"/>
                        <a:sym typeface="Georgia"/>
                      </a:endParaRPr>
                    </a:p>
                  </a:txBody>
                  <a:tcPr marL="16700" marR="1670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tc rowSpan="2">
                  <a:txBody>
                    <a:bodyPr/>
                    <a:lstStyle/>
                    <a:p>
                      <a:pPr marL="0" marR="0" lvl="0" indent="0" algn="ctr" rtl="0">
                        <a:lnSpc>
                          <a:spcPct val="83333"/>
                        </a:lnSpc>
                        <a:spcBef>
                          <a:spcPts val="0"/>
                        </a:spcBef>
                        <a:spcAft>
                          <a:spcPts val="0"/>
                        </a:spcAft>
                        <a:buClr>
                          <a:schemeClr val="dk1"/>
                        </a:buClr>
                        <a:buSzPts val="2400"/>
                        <a:buFont typeface="Georgia"/>
                        <a:buNone/>
                      </a:pPr>
                      <a:r>
                        <a:rPr lang="zh-TW" sz="2400" b="0">
                          <a:solidFill>
                            <a:schemeClr val="dk1"/>
                          </a:solidFill>
                          <a:latin typeface="Georgia"/>
                          <a:ea typeface="Georgia"/>
                          <a:cs typeface="Georgia"/>
                          <a:sym typeface="Georgia"/>
                        </a:rPr>
                        <a:t>臺北市立西松高級中學</a:t>
                      </a:r>
                      <a:endParaRPr sz="2400" b="0">
                        <a:solidFill>
                          <a:schemeClr val="dk1"/>
                        </a:solidFill>
                        <a:latin typeface="Georgia"/>
                        <a:ea typeface="Georgia"/>
                        <a:cs typeface="Georgia"/>
                        <a:sym typeface="Georgia"/>
                      </a:endParaRPr>
                    </a:p>
                  </a:txBody>
                  <a:tcPr marL="16700" marR="1670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tc rowSpan="2">
                  <a:txBody>
                    <a:bodyPr/>
                    <a:lstStyle/>
                    <a:p>
                      <a:pPr marL="0" marR="0" lvl="0" indent="0" algn="ctr" rtl="0">
                        <a:lnSpc>
                          <a:spcPct val="100000"/>
                        </a:lnSpc>
                        <a:spcBef>
                          <a:spcPts val="0"/>
                        </a:spcBef>
                        <a:spcAft>
                          <a:spcPts val="0"/>
                        </a:spcAft>
                        <a:buClr>
                          <a:schemeClr val="dk1"/>
                        </a:buClr>
                        <a:buSzPts val="2000"/>
                        <a:buFont typeface="Georgia"/>
                        <a:buNone/>
                      </a:pPr>
                      <a:r>
                        <a:rPr lang="zh-TW" sz="2000" b="0">
                          <a:solidFill>
                            <a:schemeClr val="dk1"/>
                          </a:solidFill>
                          <a:latin typeface="Georgia"/>
                          <a:ea typeface="Georgia"/>
                          <a:cs typeface="Georgia"/>
                          <a:sym typeface="Georgia"/>
                        </a:rPr>
                        <a:t>國際文憑IBDP</a:t>
                      </a:r>
                      <a:endParaRPr/>
                    </a:p>
                    <a:p>
                      <a:pPr marL="0" marR="0" lvl="0" indent="0" algn="ctr" rtl="0">
                        <a:lnSpc>
                          <a:spcPct val="100000"/>
                        </a:lnSpc>
                        <a:spcBef>
                          <a:spcPts val="0"/>
                        </a:spcBef>
                        <a:spcAft>
                          <a:spcPts val="0"/>
                        </a:spcAft>
                        <a:buClr>
                          <a:schemeClr val="dk1"/>
                        </a:buClr>
                        <a:buSzPts val="2000"/>
                        <a:buFont typeface="Georgia"/>
                        <a:buNone/>
                      </a:pPr>
                      <a:r>
                        <a:rPr lang="zh-TW" sz="2000" b="0">
                          <a:solidFill>
                            <a:schemeClr val="dk1"/>
                          </a:solidFill>
                          <a:latin typeface="Georgia"/>
                          <a:ea typeface="Georgia"/>
                          <a:cs typeface="Georgia"/>
                          <a:sym typeface="Georgia"/>
                        </a:rPr>
                        <a:t>雙語實驗班</a:t>
                      </a:r>
                      <a:endParaRPr sz="2000" b="0">
                        <a:solidFill>
                          <a:schemeClr val="dk1"/>
                        </a:solidFill>
                        <a:latin typeface="Georgia"/>
                        <a:ea typeface="Georgia"/>
                        <a:cs typeface="Georgia"/>
                        <a:sym typeface="Georgia"/>
                      </a:endParaRPr>
                    </a:p>
                  </a:txBody>
                  <a:tcPr marL="16700" marR="1670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tc rowSpan="2">
                  <a:txBody>
                    <a:bodyPr/>
                    <a:lstStyle/>
                    <a:p>
                      <a:pPr marL="0" marR="0" lvl="0" indent="0" algn="ctr" rtl="0">
                        <a:lnSpc>
                          <a:spcPct val="90909"/>
                        </a:lnSpc>
                        <a:spcBef>
                          <a:spcPts val="0"/>
                        </a:spcBef>
                        <a:spcAft>
                          <a:spcPts val="0"/>
                        </a:spcAft>
                        <a:buNone/>
                      </a:pPr>
                      <a:r>
                        <a:rPr lang="zh-TW" sz="2200" b="0">
                          <a:latin typeface="Microsoft JhengHei"/>
                          <a:ea typeface="Microsoft JhengHei"/>
                          <a:cs typeface="Microsoft JhengHei"/>
                          <a:sym typeface="Microsoft JhengHei"/>
                        </a:rPr>
                        <a:t>1</a:t>
                      </a:r>
                      <a:endParaRPr sz="2200" b="0">
                        <a:latin typeface="Microsoft JhengHei"/>
                        <a:ea typeface="Microsoft JhengHei"/>
                        <a:cs typeface="Microsoft JhengHei"/>
                        <a:sym typeface="Microsoft JhengHei"/>
                      </a:endParaRPr>
                    </a:p>
                  </a:txBody>
                  <a:tcPr marL="16700" marR="1670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tc rowSpan="2">
                  <a:txBody>
                    <a:bodyPr/>
                    <a:lstStyle/>
                    <a:p>
                      <a:pPr marL="0" marR="0" lvl="0" indent="0" algn="ctr" rtl="0">
                        <a:lnSpc>
                          <a:spcPct val="90909"/>
                        </a:lnSpc>
                        <a:spcBef>
                          <a:spcPts val="0"/>
                        </a:spcBef>
                        <a:spcAft>
                          <a:spcPts val="0"/>
                        </a:spcAft>
                        <a:buNone/>
                      </a:pPr>
                      <a:r>
                        <a:rPr lang="zh-TW" sz="2200" b="0">
                          <a:latin typeface="Microsoft JhengHei"/>
                          <a:ea typeface="Microsoft JhengHei"/>
                          <a:cs typeface="Microsoft JhengHei"/>
                          <a:sym typeface="Microsoft JhengHei"/>
                        </a:rPr>
                        <a:t>22</a:t>
                      </a:r>
                      <a:endParaRPr sz="2200" b="0">
                        <a:latin typeface="Microsoft JhengHei"/>
                        <a:ea typeface="Microsoft JhengHei"/>
                        <a:cs typeface="Microsoft JhengHei"/>
                        <a:sym typeface="Microsoft JhengHei"/>
                      </a:endParaRPr>
                    </a:p>
                  </a:txBody>
                  <a:tcPr marL="16700" marR="1670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extLst>
                  <a:ext uri="{0D108BD9-81ED-4DB2-BD59-A6C34878D82A}">
                    <a16:rowId xmlns:a16="http://schemas.microsoft.com/office/drawing/2014/main" val="10001"/>
                  </a:ext>
                </a:extLst>
              </a:tr>
              <a:tr h="136475">
                <a:tc rowSpan="2">
                  <a:txBody>
                    <a:bodyPr/>
                    <a:lstStyle/>
                    <a:p>
                      <a:pPr marL="0" marR="0" lvl="0" indent="0" algn="ctr" rtl="0">
                        <a:lnSpc>
                          <a:spcPct val="83333"/>
                        </a:lnSpc>
                        <a:spcBef>
                          <a:spcPts val="0"/>
                        </a:spcBef>
                        <a:spcAft>
                          <a:spcPts val="0"/>
                        </a:spcAft>
                        <a:buNone/>
                      </a:pPr>
                      <a:r>
                        <a:rPr lang="zh-TW" sz="2400" b="0">
                          <a:latin typeface="Microsoft JhengHei"/>
                          <a:ea typeface="Microsoft JhengHei"/>
                          <a:cs typeface="Microsoft JhengHei"/>
                          <a:sym typeface="Microsoft JhengHei"/>
                        </a:rPr>
                        <a:t>2</a:t>
                      </a:r>
                      <a:endParaRPr sz="2400" b="0">
                        <a:latin typeface="Microsoft JhengHei"/>
                        <a:ea typeface="Microsoft JhengHei"/>
                        <a:cs typeface="Microsoft JhengHei"/>
                        <a:sym typeface="Microsoft JhengHei"/>
                      </a:endParaRPr>
                    </a:p>
                  </a:txBody>
                  <a:tcPr marL="16700" marR="1670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vMerge="1">
                  <a:txBody>
                    <a:bodyPr/>
                    <a:lstStyle/>
                    <a:p>
                      <a:endParaRPr lang="zh-TW"/>
                    </a:p>
                  </a:txBody>
                  <a:tcPr/>
                </a:tc>
                <a:tc vMerge="1">
                  <a:txBody>
                    <a:bodyPr/>
                    <a:lstStyle/>
                    <a:p>
                      <a:endParaRPr lang="zh-TW"/>
                    </a:p>
                  </a:txBody>
                  <a:tcPr/>
                </a:tc>
                <a:tc vMerge="1">
                  <a:txBody>
                    <a:bodyPr/>
                    <a:lstStyle/>
                    <a:p>
                      <a:endParaRPr lang="zh-TW"/>
                    </a:p>
                  </a:txBody>
                  <a:tcPr/>
                </a:tc>
                <a:tc vMerge="1">
                  <a:txBody>
                    <a:bodyPr/>
                    <a:lstStyle/>
                    <a:p>
                      <a:endParaRPr lang="zh-TW"/>
                    </a:p>
                  </a:txBody>
                  <a:tcPr/>
                </a:tc>
                <a:tc vMerge="1">
                  <a:txBody>
                    <a:bodyPr/>
                    <a:lstStyle/>
                    <a:p>
                      <a:endParaRPr lang="zh-TW"/>
                    </a:p>
                  </a:txBody>
                  <a:tcPr/>
                </a:tc>
                <a:extLst>
                  <a:ext uri="{0D108BD9-81ED-4DB2-BD59-A6C34878D82A}">
                    <a16:rowId xmlns:a16="http://schemas.microsoft.com/office/drawing/2014/main" val="10002"/>
                  </a:ext>
                </a:extLst>
              </a:tr>
              <a:tr h="573050">
                <a:tc vMerge="1">
                  <a:txBody>
                    <a:bodyPr/>
                    <a:lstStyle/>
                    <a:p>
                      <a:endParaRPr lang="zh-TW"/>
                    </a:p>
                  </a:txBody>
                  <a:tcPr/>
                </a:tc>
                <a:tc vMerge="1">
                  <a:txBody>
                    <a:bodyPr/>
                    <a:lstStyle/>
                    <a:p>
                      <a:endParaRPr lang="zh-TW"/>
                    </a:p>
                  </a:txBody>
                  <a:tcPr/>
                </a:tc>
                <a:tc>
                  <a:txBody>
                    <a:bodyPr/>
                    <a:lstStyle/>
                    <a:p>
                      <a:pPr marL="0" marR="0" lvl="0" indent="0" algn="l" rtl="0">
                        <a:spcBef>
                          <a:spcPts val="0"/>
                        </a:spcBef>
                        <a:spcAft>
                          <a:spcPts val="0"/>
                        </a:spcAft>
                        <a:buNone/>
                      </a:pPr>
                      <a:r>
                        <a:rPr lang="zh-TW" sz="2400"/>
                        <a:t>臺北市立育成高級中學</a:t>
                      </a:r>
                      <a:endParaRPr/>
                    </a:p>
                  </a:txBody>
                  <a:tcPr marL="16700" marR="1670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tc>
                  <a:txBody>
                    <a:bodyPr/>
                    <a:lstStyle/>
                    <a:p>
                      <a:pPr marL="0" marR="0" lvl="0" indent="0" algn="ctr" rtl="0">
                        <a:lnSpc>
                          <a:spcPct val="100000"/>
                        </a:lnSpc>
                        <a:spcBef>
                          <a:spcPts val="0"/>
                        </a:spcBef>
                        <a:spcAft>
                          <a:spcPts val="0"/>
                        </a:spcAft>
                        <a:buClr>
                          <a:schemeClr val="dk1"/>
                        </a:buClr>
                        <a:buSzPts val="1800"/>
                        <a:buFont typeface="Georgia"/>
                        <a:buNone/>
                      </a:pPr>
                      <a:r>
                        <a:rPr lang="zh-TW" sz="1800" b="0">
                          <a:solidFill>
                            <a:schemeClr val="dk1"/>
                          </a:solidFill>
                          <a:latin typeface="Georgia"/>
                          <a:ea typeface="Georgia"/>
                          <a:cs typeface="Georgia"/>
                          <a:sym typeface="Georgia"/>
                        </a:rPr>
                        <a:t>國際文憑課程</a:t>
                      </a:r>
                      <a:endParaRPr sz="1800" b="0">
                        <a:solidFill>
                          <a:schemeClr val="dk1"/>
                        </a:solidFill>
                        <a:latin typeface="Georgia"/>
                        <a:ea typeface="Georgia"/>
                        <a:cs typeface="Georgia"/>
                        <a:sym typeface="Georgia"/>
                      </a:endParaRPr>
                    </a:p>
                    <a:p>
                      <a:pPr marL="0" marR="0" lvl="0" indent="0" algn="ctr" rtl="0">
                        <a:lnSpc>
                          <a:spcPct val="100000"/>
                        </a:lnSpc>
                        <a:spcBef>
                          <a:spcPts val="0"/>
                        </a:spcBef>
                        <a:spcAft>
                          <a:spcPts val="0"/>
                        </a:spcAft>
                        <a:buClr>
                          <a:schemeClr val="dk1"/>
                        </a:buClr>
                        <a:buSzPts val="1800"/>
                        <a:buFont typeface="Georgia"/>
                        <a:buNone/>
                      </a:pPr>
                      <a:r>
                        <a:rPr lang="zh-TW" sz="1800" b="0">
                          <a:solidFill>
                            <a:schemeClr val="dk1"/>
                          </a:solidFill>
                          <a:latin typeface="Georgia"/>
                          <a:ea typeface="Georgia"/>
                          <a:cs typeface="Georgia"/>
                          <a:sym typeface="Georgia"/>
                        </a:rPr>
                        <a:t>IBDP實驗專班</a:t>
                      </a:r>
                      <a:endParaRPr sz="1800" b="0">
                        <a:solidFill>
                          <a:schemeClr val="dk1"/>
                        </a:solidFill>
                        <a:latin typeface="Georgia"/>
                        <a:ea typeface="Georgia"/>
                        <a:cs typeface="Georgia"/>
                        <a:sym typeface="Georgia"/>
                      </a:endParaRPr>
                    </a:p>
                  </a:txBody>
                  <a:tcPr marL="16700" marR="1670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tc>
                  <a:txBody>
                    <a:bodyPr/>
                    <a:lstStyle/>
                    <a:p>
                      <a:pPr marL="0" marR="0" lvl="0" indent="0" algn="ctr" rtl="0">
                        <a:lnSpc>
                          <a:spcPct val="90909"/>
                        </a:lnSpc>
                        <a:spcBef>
                          <a:spcPts val="0"/>
                        </a:spcBef>
                        <a:spcAft>
                          <a:spcPts val="0"/>
                        </a:spcAft>
                        <a:buNone/>
                      </a:pPr>
                      <a:endParaRPr sz="2200" b="0">
                        <a:latin typeface="Microsoft JhengHei"/>
                        <a:ea typeface="Microsoft JhengHei"/>
                        <a:cs typeface="Microsoft JhengHei"/>
                        <a:sym typeface="Microsoft JhengHei"/>
                      </a:endParaRPr>
                    </a:p>
                    <a:p>
                      <a:pPr marL="0" marR="0" lvl="0" indent="0" algn="ctr" rtl="0">
                        <a:lnSpc>
                          <a:spcPct val="90909"/>
                        </a:lnSpc>
                        <a:spcBef>
                          <a:spcPts val="0"/>
                        </a:spcBef>
                        <a:spcAft>
                          <a:spcPts val="0"/>
                        </a:spcAft>
                        <a:buNone/>
                      </a:pPr>
                      <a:r>
                        <a:rPr lang="zh-TW" sz="2200" b="0">
                          <a:latin typeface="Microsoft JhengHei"/>
                          <a:ea typeface="Microsoft JhengHei"/>
                          <a:cs typeface="Microsoft JhengHei"/>
                          <a:sym typeface="Microsoft JhengHei"/>
                        </a:rPr>
                        <a:t>1</a:t>
                      </a:r>
                      <a:endParaRPr sz="2200" b="0">
                        <a:latin typeface="Microsoft JhengHei"/>
                        <a:ea typeface="Microsoft JhengHei"/>
                        <a:cs typeface="Microsoft JhengHei"/>
                        <a:sym typeface="Microsoft JhengHei"/>
                      </a:endParaRPr>
                    </a:p>
                  </a:txBody>
                  <a:tcPr marL="16700" marR="1670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tc>
                  <a:txBody>
                    <a:bodyPr/>
                    <a:lstStyle/>
                    <a:p>
                      <a:pPr marL="0" marR="0" lvl="0" indent="0" algn="ctr" rtl="0">
                        <a:lnSpc>
                          <a:spcPct val="90909"/>
                        </a:lnSpc>
                        <a:spcBef>
                          <a:spcPts val="0"/>
                        </a:spcBef>
                        <a:spcAft>
                          <a:spcPts val="0"/>
                        </a:spcAft>
                        <a:buNone/>
                      </a:pPr>
                      <a:endParaRPr sz="2200" b="0">
                        <a:latin typeface="Microsoft JhengHei"/>
                        <a:ea typeface="Microsoft JhengHei"/>
                        <a:cs typeface="Microsoft JhengHei"/>
                        <a:sym typeface="Microsoft JhengHei"/>
                      </a:endParaRPr>
                    </a:p>
                    <a:p>
                      <a:pPr marL="0" marR="0" lvl="0" indent="0" algn="ctr" rtl="0">
                        <a:lnSpc>
                          <a:spcPct val="90909"/>
                        </a:lnSpc>
                        <a:spcBef>
                          <a:spcPts val="0"/>
                        </a:spcBef>
                        <a:spcAft>
                          <a:spcPts val="0"/>
                        </a:spcAft>
                        <a:buNone/>
                      </a:pPr>
                      <a:r>
                        <a:rPr lang="zh-TW" sz="2200" b="0">
                          <a:latin typeface="Microsoft JhengHei"/>
                          <a:ea typeface="Microsoft JhengHei"/>
                          <a:cs typeface="Microsoft JhengHei"/>
                          <a:sym typeface="Microsoft JhengHei"/>
                        </a:rPr>
                        <a:t>25</a:t>
                      </a:r>
                      <a:endParaRPr sz="2200" b="0">
                        <a:latin typeface="Microsoft JhengHei"/>
                        <a:ea typeface="Microsoft JhengHei"/>
                        <a:cs typeface="Microsoft JhengHei"/>
                        <a:sym typeface="Microsoft JhengHei"/>
                      </a:endParaRPr>
                    </a:p>
                  </a:txBody>
                  <a:tcPr marL="16700" marR="1670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extLst>
                  <a:ext uri="{0D108BD9-81ED-4DB2-BD59-A6C34878D82A}">
                    <a16:rowId xmlns:a16="http://schemas.microsoft.com/office/drawing/2014/main" val="10003"/>
                  </a:ext>
                </a:extLst>
              </a:tr>
              <a:tr h="709525">
                <a:tc rowSpan="2">
                  <a:txBody>
                    <a:bodyPr/>
                    <a:lstStyle/>
                    <a:p>
                      <a:pPr marL="0" marR="0" lvl="0" indent="0" algn="ctr" rtl="0">
                        <a:lnSpc>
                          <a:spcPct val="83333"/>
                        </a:lnSpc>
                        <a:spcBef>
                          <a:spcPts val="0"/>
                        </a:spcBef>
                        <a:spcAft>
                          <a:spcPts val="0"/>
                        </a:spcAft>
                        <a:buNone/>
                      </a:pPr>
                      <a:r>
                        <a:rPr lang="zh-TW" sz="2400" b="0">
                          <a:latin typeface="Microsoft JhengHei"/>
                          <a:ea typeface="Microsoft JhengHei"/>
                          <a:cs typeface="Microsoft JhengHei"/>
                          <a:sym typeface="Microsoft JhengHei"/>
                        </a:rPr>
                        <a:t>3</a:t>
                      </a:r>
                      <a:endParaRPr sz="2400" b="0">
                        <a:latin typeface="Microsoft JhengHei"/>
                        <a:ea typeface="Microsoft JhengHei"/>
                        <a:cs typeface="Microsoft JhengHei"/>
                        <a:sym typeface="Microsoft JhengHei"/>
                      </a:endParaRPr>
                    </a:p>
                  </a:txBody>
                  <a:tcPr marL="16700" marR="1670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vMerge="1">
                  <a:txBody>
                    <a:bodyPr/>
                    <a:lstStyle/>
                    <a:p>
                      <a:endParaRPr lang="zh-TW"/>
                    </a:p>
                  </a:txBody>
                  <a:tcPr/>
                </a:tc>
                <a:tc rowSpan="2">
                  <a:txBody>
                    <a:bodyPr/>
                    <a:lstStyle/>
                    <a:p>
                      <a:pPr marL="0" marR="0" lvl="0" indent="0" algn="ctr" rtl="0">
                        <a:lnSpc>
                          <a:spcPct val="83333"/>
                        </a:lnSpc>
                        <a:spcBef>
                          <a:spcPts val="0"/>
                        </a:spcBef>
                        <a:spcAft>
                          <a:spcPts val="0"/>
                        </a:spcAft>
                        <a:buClr>
                          <a:schemeClr val="dk1"/>
                        </a:buClr>
                        <a:buSzPts val="2400"/>
                        <a:buFont typeface="Georgia"/>
                        <a:buNone/>
                      </a:pPr>
                      <a:r>
                        <a:rPr lang="zh-TW" sz="2400" b="0">
                          <a:solidFill>
                            <a:schemeClr val="dk1"/>
                          </a:solidFill>
                          <a:latin typeface="Georgia"/>
                          <a:ea typeface="Georgia"/>
                          <a:cs typeface="Georgia"/>
                          <a:sym typeface="Georgia"/>
                        </a:rPr>
                        <a:t>臺北市中正高級中學</a:t>
                      </a:r>
                      <a:endParaRPr sz="2400" b="0">
                        <a:solidFill>
                          <a:schemeClr val="dk1"/>
                        </a:solidFill>
                        <a:latin typeface="Georgia"/>
                        <a:ea typeface="Georgia"/>
                        <a:cs typeface="Georgia"/>
                        <a:sym typeface="Georgia"/>
                      </a:endParaRPr>
                    </a:p>
                  </a:txBody>
                  <a:tcPr marL="16700" marR="1670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tc>
                  <a:txBody>
                    <a:bodyPr/>
                    <a:lstStyle/>
                    <a:p>
                      <a:pPr marL="0" marR="0" lvl="0" indent="0" algn="ctr" rtl="0">
                        <a:lnSpc>
                          <a:spcPct val="100000"/>
                        </a:lnSpc>
                        <a:spcBef>
                          <a:spcPts val="0"/>
                        </a:spcBef>
                        <a:spcAft>
                          <a:spcPts val="0"/>
                        </a:spcAft>
                        <a:buClr>
                          <a:schemeClr val="dk1"/>
                        </a:buClr>
                        <a:buSzPts val="2000"/>
                        <a:buFont typeface="Georgia"/>
                        <a:buNone/>
                      </a:pPr>
                      <a:r>
                        <a:rPr lang="zh-TW" sz="2000" b="0">
                          <a:solidFill>
                            <a:schemeClr val="dk1"/>
                          </a:solidFill>
                          <a:latin typeface="Georgia"/>
                          <a:ea typeface="Georgia"/>
                          <a:cs typeface="Georgia"/>
                          <a:sym typeface="Georgia"/>
                        </a:rPr>
                        <a:t>國際移動力課程實驗班-</a:t>
                      </a:r>
                      <a:endParaRPr/>
                    </a:p>
                    <a:p>
                      <a:pPr marL="0" marR="0" lvl="0" indent="0" algn="ctr" rtl="0">
                        <a:lnSpc>
                          <a:spcPct val="100000"/>
                        </a:lnSpc>
                        <a:spcBef>
                          <a:spcPts val="0"/>
                        </a:spcBef>
                        <a:spcAft>
                          <a:spcPts val="0"/>
                        </a:spcAft>
                        <a:buClr>
                          <a:schemeClr val="dk1"/>
                        </a:buClr>
                        <a:buSzPts val="2000"/>
                        <a:buFont typeface="Georgia"/>
                        <a:buNone/>
                      </a:pPr>
                      <a:r>
                        <a:rPr lang="zh-TW" sz="2000" b="0">
                          <a:solidFill>
                            <a:schemeClr val="dk1"/>
                          </a:solidFill>
                          <a:latin typeface="Georgia"/>
                          <a:ea typeface="Georgia"/>
                          <a:cs typeface="Georgia"/>
                          <a:sym typeface="Georgia"/>
                        </a:rPr>
                        <a:t>大學預科(IB-DP)</a:t>
                      </a:r>
                      <a:endParaRPr sz="2000" b="0">
                        <a:solidFill>
                          <a:schemeClr val="dk1"/>
                        </a:solidFill>
                        <a:latin typeface="Georgia"/>
                        <a:ea typeface="Georgia"/>
                        <a:cs typeface="Georgia"/>
                        <a:sym typeface="Georgia"/>
                      </a:endParaRPr>
                    </a:p>
                  </a:txBody>
                  <a:tcPr marL="16700" marR="1670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tc>
                  <a:txBody>
                    <a:bodyPr/>
                    <a:lstStyle/>
                    <a:p>
                      <a:pPr marL="0" marR="0" lvl="0" indent="0" algn="ctr" rtl="0">
                        <a:lnSpc>
                          <a:spcPct val="90909"/>
                        </a:lnSpc>
                        <a:spcBef>
                          <a:spcPts val="0"/>
                        </a:spcBef>
                        <a:spcAft>
                          <a:spcPts val="0"/>
                        </a:spcAft>
                        <a:buClr>
                          <a:schemeClr val="dk1"/>
                        </a:buClr>
                        <a:buSzPts val="2200"/>
                        <a:buFont typeface="Trebuchet MS"/>
                        <a:buNone/>
                      </a:pPr>
                      <a:endParaRPr sz="2200" b="0">
                        <a:solidFill>
                          <a:schemeClr val="dk1"/>
                        </a:solidFill>
                        <a:latin typeface="Microsoft JhengHei"/>
                        <a:ea typeface="Microsoft JhengHei"/>
                        <a:cs typeface="Microsoft JhengHei"/>
                        <a:sym typeface="Microsoft JhengHei"/>
                      </a:endParaRPr>
                    </a:p>
                    <a:p>
                      <a:pPr marL="0" marR="0" lvl="0" indent="0" algn="ctr" rtl="0">
                        <a:lnSpc>
                          <a:spcPct val="90909"/>
                        </a:lnSpc>
                        <a:spcBef>
                          <a:spcPts val="0"/>
                        </a:spcBef>
                        <a:spcAft>
                          <a:spcPts val="0"/>
                        </a:spcAft>
                        <a:buClr>
                          <a:schemeClr val="dk1"/>
                        </a:buClr>
                        <a:buSzPts val="2200"/>
                        <a:buFont typeface="Microsoft JhengHei"/>
                        <a:buNone/>
                      </a:pPr>
                      <a:r>
                        <a:rPr lang="zh-TW" sz="2200" b="0">
                          <a:solidFill>
                            <a:schemeClr val="dk1"/>
                          </a:solidFill>
                          <a:latin typeface="Microsoft JhengHei"/>
                          <a:ea typeface="Microsoft JhengHei"/>
                          <a:cs typeface="Microsoft JhengHei"/>
                          <a:sym typeface="Microsoft JhengHei"/>
                        </a:rPr>
                        <a:t>1</a:t>
                      </a:r>
                      <a:endParaRPr sz="2200" b="0">
                        <a:solidFill>
                          <a:schemeClr val="dk1"/>
                        </a:solidFill>
                        <a:latin typeface="Microsoft JhengHei"/>
                        <a:ea typeface="Microsoft JhengHei"/>
                        <a:cs typeface="Microsoft JhengHei"/>
                        <a:sym typeface="Microsoft JhengHei"/>
                      </a:endParaRPr>
                    </a:p>
                  </a:txBody>
                  <a:tcPr marL="16700" marR="1670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tc>
                  <a:txBody>
                    <a:bodyPr/>
                    <a:lstStyle/>
                    <a:p>
                      <a:pPr marL="0" marR="0" lvl="0" indent="0" algn="ctr" rtl="0">
                        <a:lnSpc>
                          <a:spcPct val="90909"/>
                        </a:lnSpc>
                        <a:spcBef>
                          <a:spcPts val="0"/>
                        </a:spcBef>
                        <a:spcAft>
                          <a:spcPts val="0"/>
                        </a:spcAft>
                        <a:buClr>
                          <a:schemeClr val="dk1"/>
                        </a:buClr>
                        <a:buSzPts val="2200"/>
                        <a:buFont typeface="Trebuchet MS"/>
                        <a:buNone/>
                      </a:pPr>
                      <a:endParaRPr sz="2200" b="0">
                        <a:solidFill>
                          <a:schemeClr val="dk1"/>
                        </a:solidFill>
                        <a:latin typeface="Microsoft JhengHei"/>
                        <a:ea typeface="Microsoft JhengHei"/>
                        <a:cs typeface="Microsoft JhengHei"/>
                        <a:sym typeface="Microsoft JhengHei"/>
                      </a:endParaRPr>
                    </a:p>
                    <a:p>
                      <a:pPr marL="0" marR="0" lvl="0" indent="0" algn="ctr" rtl="0">
                        <a:lnSpc>
                          <a:spcPct val="90909"/>
                        </a:lnSpc>
                        <a:spcBef>
                          <a:spcPts val="0"/>
                        </a:spcBef>
                        <a:spcAft>
                          <a:spcPts val="0"/>
                        </a:spcAft>
                        <a:buClr>
                          <a:schemeClr val="dk1"/>
                        </a:buClr>
                        <a:buSzPts val="2200"/>
                        <a:buFont typeface="Microsoft JhengHei"/>
                        <a:buNone/>
                      </a:pPr>
                      <a:r>
                        <a:rPr lang="zh-TW" sz="2200" b="0">
                          <a:solidFill>
                            <a:schemeClr val="dk1"/>
                          </a:solidFill>
                          <a:latin typeface="Microsoft JhengHei"/>
                          <a:ea typeface="Microsoft JhengHei"/>
                          <a:cs typeface="Microsoft JhengHei"/>
                          <a:sym typeface="Microsoft JhengHei"/>
                        </a:rPr>
                        <a:t>20</a:t>
                      </a:r>
                      <a:endParaRPr sz="2200" b="0">
                        <a:solidFill>
                          <a:schemeClr val="dk1"/>
                        </a:solidFill>
                        <a:latin typeface="Microsoft JhengHei"/>
                        <a:ea typeface="Microsoft JhengHei"/>
                        <a:cs typeface="Microsoft JhengHei"/>
                        <a:sym typeface="Microsoft JhengHei"/>
                      </a:endParaRPr>
                    </a:p>
                  </a:txBody>
                  <a:tcPr marL="16700" marR="1670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extLst>
                  <a:ext uri="{0D108BD9-81ED-4DB2-BD59-A6C34878D82A}">
                    <a16:rowId xmlns:a16="http://schemas.microsoft.com/office/drawing/2014/main" val="10004"/>
                  </a:ext>
                </a:extLst>
              </a:tr>
              <a:tr h="709525">
                <a:tc vMerge="1">
                  <a:txBody>
                    <a:bodyPr/>
                    <a:lstStyle/>
                    <a:p>
                      <a:endParaRPr lang="zh-TW"/>
                    </a:p>
                  </a:txBody>
                  <a:tcPr/>
                </a:tc>
                <a:tc vMerge="1">
                  <a:txBody>
                    <a:bodyPr/>
                    <a:lstStyle/>
                    <a:p>
                      <a:endParaRPr lang="zh-TW"/>
                    </a:p>
                  </a:txBody>
                  <a:tcPr/>
                </a:tc>
                <a:tc vMerge="1">
                  <a:txBody>
                    <a:bodyPr/>
                    <a:lstStyle/>
                    <a:p>
                      <a:endParaRPr lang="zh-TW"/>
                    </a:p>
                  </a:txBody>
                  <a:tcPr/>
                </a:tc>
                <a:tc>
                  <a:txBody>
                    <a:bodyPr/>
                    <a:lstStyle/>
                    <a:p>
                      <a:pPr marL="0" marR="0" lvl="0" indent="0" algn="ctr" rtl="0">
                        <a:lnSpc>
                          <a:spcPct val="100000"/>
                        </a:lnSpc>
                        <a:spcBef>
                          <a:spcPts val="0"/>
                        </a:spcBef>
                        <a:spcAft>
                          <a:spcPts val="0"/>
                        </a:spcAft>
                        <a:buClr>
                          <a:schemeClr val="dk1"/>
                        </a:buClr>
                        <a:buSzPts val="2000"/>
                        <a:buFont typeface="Georgia"/>
                        <a:buNone/>
                      </a:pPr>
                      <a:r>
                        <a:rPr lang="zh-TW" sz="2000" b="0">
                          <a:solidFill>
                            <a:schemeClr val="dk1"/>
                          </a:solidFill>
                          <a:latin typeface="Georgia"/>
                          <a:ea typeface="Georgia"/>
                          <a:cs typeface="Georgia"/>
                          <a:sym typeface="Georgia"/>
                        </a:rPr>
                        <a:t>國際移動力課程實驗班-</a:t>
                      </a:r>
                      <a:endParaRPr/>
                    </a:p>
                    <a:p>
                      <a:pPr marL="0" marR="0" lvl="0" indent="0" algn="ctr" rtl="0">
                        <a:lnSpc>
                          <a:spcPct val="100000"/>
                        </a:lnSpc>
                        <a:spcBef>
                          <a:spcPts val="0"/>
                        </a:spcBef>
                        <a:spcAft>
                          <a:spcPts val="0"/>
                        </a:spcAft>
                        <a:buClr>
                          <a:schemeClr val="dk1"/>
                        </a:buClr>
                        <a:buSzPts val="2000"/>
                        <a:buFont typeface="Georgia"/>
                        <a:buNone/>
                      </a:pPr>
                      <a:r>
                        <a:rPr lang="zh-TW" sz="2000" b="0">
                          <a:solidFill>
                            <a:schemeClr val="dk1"/>
                          </a:solidFill>
                          <a:latin typeface="Georgia"/>
                          <a:ea typeface="Georgia"/>
                          <a:cs typeface="Georgia"/>
                          <a:sym typeface="Georgia"/>
                        </a:rPr>
                        <a:t>生涯發展路向(IB-CP)</a:t>
                      </a:r>
                      <a:endParaRPr sz="2000" b="0">
                        <a:solidFill>
                          <a:schemeClr val="dk1"/>
                        </a:solidFill>
                        <a:latin typeface="Georgia"/>
                        <a:ea typeface="Georgia"/>
                        <a:cs typeface="Georgia"/>
                        <a:sym typeface="Georgia"/>
                      </a:endParaRPr>
                    </a:p>
                  </a:txBody>
                  <a:tcPr marL="16700" marR="1670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tc>
                  <a:txBody>
                    <a:bodyPr/>
                    <a:lstStyle/>
                    <a:p>
                      <a:pPr marL="0" marR="0" lvl="0" indent="0" algn="ctr" rtl="0">
                        <a:lnSpc>
                          <a:spcPct val="90909"/>
                        </a:lnSpc>
                        <a:spcBef>
                          <a:spcPts val="0"/>
                        </a:spcBef>
                        <a:spcAft>
                          <a:spcPts val="0"/>
                        </a:spcAft>
                        <a:buClr>
                          <a:schemeClr val="dk1"/>
                        </a:buClr>
                        <a:buSzPts val="2200"/>
                        <a:buFont typeface="Microsoft JhengHei"/>
                        <a:buNone/>
                      </a:pPr>
                      <a:r>
                        <a:rPr lang="zh-TW" sz="2200" b="0">
                          <a:solidFill>
                            <a:schemeClr val="dk1"/>
                          </a:solidFill>
                          <a:latin typeface="Microsoft JhengHei"/>
                          <a:ea typeface="Microsoft JhengHei"/>
                          <a:cs typeface="Microsoft JhengHei"/>
                          <a:sym typeface="Microsoft JhengHei"/>
                        </a:rPr>
                        <a:t>1</a:t>
                      </a:r>
                      <a:endParaRPr sz="2200" b="0">
                        <a:solidFill>
                          <a:schemeClr val="dk1"/>
                        </a:solidFill>
                        <a:latin typeface="Microsoft JhengHei"/>
                        <a:ea typeface="Microsoft JhengHei"/>
                        <a:cs typeface="Microsoft JhengHei"/>
                        <a:sym typeface="Microsoft JhengHei"/>
                      </a:endParaRPr>
                    </a:p>
                  </a:txBody>
                  <a:tcPr marL="16700" marR="1670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tc>
                  <a:txBody>
                    <a:bodyPr/>
                    <a:lstStyle/>
                    <a:p>
                      <a:pPr marL="0" marR="0" lvl="0" indent="0" algn="ctr" rtl="0">
                        <a:lnSpc>
                          <a:spcPct val="90909"/>
                        </a:lnSpc>
                        <a:spcBef>
                          <a:spcPts val="0"/>
                        </a:spcBef>
                        <a:spcAft>
                          <a:spcPts val="0"/>
                        </a:spcAft>
                        <a:buClr>
                          <a:schemeClr val="dk1"/>
                        </a:buClr>
                        <a:buSzPts val="2200"/>
                        <a:buFont typeface="Microsoft JhengHei"/>
                        <a:buNone/>
                      </a:pPr>
                      <a:r>
                        <a:rPr lang="zh-TW" sz="2200" b="0">
                          <a:solidFill>
                            <a:schemeClr val="dk1"/>
                          </a:solidFill>
                          <a:latin typeface="Microsoft JhengHei"/>
                          <a:ea typeface="Microsoft JhengHei"/>
                          <a:cs typeface="Microsoft JhengHei"/>
                          <a:sym typeface="Microsoft JhengHei"/>
                        </a:rPr>
                        <a:t>20</a:t>
                      </a:r>
                      <a:endParaRPr sz="2200" b="0">
                        <a:solidFill>
                          <a:schemeClr val="dk1"/>
                        </a:solidFill>
                        <a:latin typeface="Microsoft JhengHei"/>
                        <a:ea typeface="Microsoft JhengHei"/>
                        <a:cs typeface="Microsoft JhengHei"/>
                        <a:sym typeface="Microsoft JhengHei"/>
                      </a:endParaRPr>
                    </a:p>
                  </a:txBody>
                  <a:tcPr marL="16700" marR="1670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extLst>
                  <a:ext uri="{0D108BD9-81ED-4DB2-BD59-A6C34878D82A}">
                    <a16:rowId xmlns:a16="http://schemas.microsoft.com/office/drawing/2014/main" val="10005"/>
                  </a:ext>
                </a:extLst>
              </a:tr>
              <a:tr h="821400">
                <a:tc>
                  <a:txBody>
                    <a:bodyPr/>
                    <a:lstStyle/>
                    <a:p>
                      <a:pPr marL="0" marR="0" lvl="0" indent="0" algn="ctr" rtl="0">
                        <a:lnSpc>
                          <a:spcPct val="83333"/>
                        </a:lnSpc>
                        <a:spcBef>
                          <a:spcPts val="0"/>
                        </a:spcBef>
                        <a:spcAft>
                          <a:spcPts val="0"/>
                        </a:spcAft>
                        <a:buNone/>
                      </a:pPr>
                      <a:r>
                        <a:rPr lang="zh-TW" sz="2400" b="0">
                          <a:latin typeface="Microsoft JhengHei"/>
                          <a:ea typeface="Microsoft JhengHei"/>
                          <a:cs typeface="Microsoft JhengHei"/>
                          <a:sym typeface="Microsoft JhengHei"/>
                        </a:rPr>
                        <a:t>4</a:t>
                      </a:r>
                      <a:endParaRPr sz="2400" b="0">
                        <a:latin typeface="Microsoft JhengHei"/>
                        <a:ea typeface="Microsoft JhengHei"/>
                        <a:cs typeface="Microsoft JhengHei"/>
                        <a:sym typeface="Microsoft JhengHei"/>
                      </a:endParaRPr>
                    </a:p>
                  </a:txBody>
                  <a:tcPr marL="16700" marR="1670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vMerge="1">
                  <a:txBody>
                    <a:bodyPr/>
                    <a:lstStyle/>
                    <a:p>
                      <a:endParaRPr lang="zh-TW"/>
                    </a:p>
                  </a:txBody>
                  <a:tcPr/>
                </a:tc>
                <a:tc>
                  <a:txBody>
                    <a:bodyPr/>
                    <a:lstStyle/>
                    <a:p>
                      <a:pPr marL="0" marR="0" lvl="0" indent="0" algn="ctr" rtl="0">
                        <a:lnSpc>
                          <a:spcPct val="111111"/>
                        </a:lnSpc>
                        <a:spcBef>
                          <a:spcPts val="0"/>
                        </a:spcBef>
                        <a:spcAft>
                          <a:spcPts val="0"/>
                        </a:spcAft>
                        <a:buNone/>
                      </a:pPr>
                      <a:r>
                        <a:rPr lang="zh-TW" sz="1800" b="0">
                          <a:solidFill>
                            <a:schemeClr val="dk1"/>
                          </a:solidFill>
                          <a:latin typeface="Georgia"/>
                          <a:ea typeface="Georgia"/>
                          <a:cs typeface="Georgia"/>
                          <a:sym typeface="Georgia"/>
                        </a:rPr>
                        <a:t>國立臺灣海洋大學</a:t>
                      </a:r>
                      <a:br>
                        <a:rPr lang="zh-TW" sz="1800" b="0">
                          <a:solidFill>
                            <a:schemeClr val="dk1"/>
                          </a:solidFill>
                          <a:latin typeface="Georgia"/>
                          <a:ea typeface="Georgia"/>
                          <a:cs typeface="Georgia"/>
                          <a:sym typeface="Georgia"/>
                        </a:rPr>
                      </a:br>
                      <a:r>
                        <a:rPr lang="zh-TW" sz="1800" b="0">
                          <a:solidFill>
                            <a:schemeClr val="dk1"/>
                          </a:solidFill>
                          <a:latin typeface="Georgia"/>
                          <a:ea typeface="Georgia"/>
                          <a:cs typeface="Georgia"/>
                          <a:sym typeface="Georgia"/>
                        </a:rPr>
                        <a:t>附屬基隆海事高級中等學校</a:t>
                      </a:r>
                      <a:br>
                        <a:rPr lang="zh-TW" sz="1800" b="0">
                          <a:solidFill>
                            <a:schemeClr val="dk1"/>
                          </a:solidFill>
                          <a:latin typeface="Georgia"/>
                          <a:ea typeface="Georgia"/>
                          <a:cs typeface="Georgia"/>
                          <a:sym typeface="Georgia"/>
                        </a:rPr>
                      </a:br>
                      <a:r>
                        <a:rPr lang="zh-TW" sz="1800" b="0">
                          <a:solidFill>
                            <a:schemeClr val="dk1"/>
                          </a:solidFill>
                          <a:latin typeface="Georgia"/>
                          <a:ea typeface="Georgia"/>
                          <a:cs typeface="Georgia"/>
                          <a:sym typeface="Georgia"/>
                        </a:rPr>
                        <a:t>(海大附中)</a:t>
                      </a:r>
                      <a:endParaRPr sz="1800" b="0">
                        <a:solidFill>
                          <a:schemeClr val="dk1"/>
                        </a:solidFill>
                        <a:latin typeface="Georgia"/>
                        <a:ea typeface="Georgia"/>
                        <a:cs typeface="Georgia"/>
                        <a:sym typeface="Georgia"/>
                      </a:endParaRPr>
                    </a:p>
                  </a:txBody>
                  <a:tcPr marL="16700" marR="1670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tc>
                  <a:txBody>
                    <a:bodyPr/>
                    <a:lstStyle/>
                    <a:p>
                      <a:pPr marL="0" marR="0" lvl="0" indent="0" algn="ctr" rtl="0">
                        <a:lnSpc>
                          <a:spcPct val="100000"/>
                        </a:lnSpc>
                        <a:spcBef>
                          <a:spcPts val="0"/>
                        </a:spcBef>
                        <a:spcAft>
                          <a:spcPts val="0"/>
                        </a:spcAft>
                        <a:buClr>
                          <a:schemeClr val="dk1"/>
                        </a:buClr>
                        <a:buSzPts val="2000"/>
                        <a:buFont typeface="Georgia"/>
                        <a:buNone/>
                      </a:pPr>
                      <a:r>
                        <a:rPr lang="zh-TW" sz="2000" b="0">
                          <a:solidFill>
                            <a:schemeClr val="dk1"/>
                          </a:solidFill>
                          <a:latin typeface="Georgia"/>
                          <a:ea typeface="Georgia"/>
                          <a:cs typeface="Georgia"/>
                          <a:sym typeface="Georgia"/>
                        </a:rPr>
                        <a:t>海洋科技人才培育</a:t>
                      </a:r>
                      <a:br>
                        <a:rPr lang="zh-TW" sz="2000" b="0">
                          <a:solidFill>
                            <a:schemeClr val="dk1"/>
                          </a:solidFill>
                          <a:latin typeface="Georgia"/>
                          <a:ea typeface="Georgia"/>
                          <a:cs typeface="Georgia"/>
                          <a:sym typeface="Georgia"/>
                        </a:rPr>
                      </a:br>
                      <a:r>
                        <a:rPr lang="zh-TW" sz="2000" b="0">
                          <a:solidFill>
                            <a:schemeClr val="dk1"/>
                          </a:solidFill>
                          <a:latin typeface="Georgia"/>
                          <a:ea typeface="Georgia"/>
                          <a:cs typeface="Georgia"/>
                          <a:sym typeface="Georgia"/>
                        </a:rPr>
                        <a:t>實驗班</a:t>
                      </a:r>
                      <a:endParaRPr sz="2000" b="0">
                        <a:solidFill>
                          <a:schemeClr val="dk1"/>
                        </a:solidFill>
                        <a:latin typeface="Georgia"/>
                        <a:ea typeface="Georgia"/>
                        <a:cs typeface="Georgia"/>
                        <a:sym typeface="Georgia"/>
                      </a:endParaRPr>
                    </a:p>
                  </a:txBody>
                  <a:tcPr marL="16700" marR="1670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tc>
                  <a:txBody>
                    <a:bodyPr/>
                    <a:lstStyle/>
                    <a:p>
                      <a:pPr marL="0" marR="0" lvl="0" indent="0" algn="ctr" rtl="0">
                        <a:lnSpc>
                          <a:spcPct val="90909"/>
                        </a:lnSpc>
                        <a:spcBef>
                          <a:spcPts val="0"/>
                        </a:spcBef>
                        <a:spcAft>
                          <a:spcPts val="0"/>
                        </a:spcAft>
                        <a:buClr>
                          <a:schemeClr val="dk1"/>
                        </a:buClr>
                        <a:buSzPts val="2200"/>
                        <a:buFont typeface="Microsoft JhengHei"/>
                        <a:buNone/>
                      </a:pPr>
                      <a:r>
                        <a:rPr lang="zh-TW" sz="2200" b="0">
                          <a:solidFill>
                            <a:schemeClr val="dk1"/>
                          </a:solidFill>
                          <a:latin typeface="Microsoft JhengHei"/>
                          <a:ea typeface="Microsoft JhengHei"/>
                          <a:cs typeface="Microsoft JhengHei"/>
                          <a:sym typeface="Microsoft JhengHei"/>
                        </a:rPr>
                        <a:t>1</a:t>
                      </a:r>
                      <a:endParaRPr sz="2200" b="0">
                        <a:solidFill>
                          <a:schemeClr val="dk1"/>
                        </a:solidFill>
                        <a:latin typeface="Microsoft JhengHei"/>
                        <a:ea typeface="Microsoft JhengHei"/>
                        <a:cs typeface="Microsoft JhengHei"/>
                        <a:sym typeface="Microsoft JhengHei"/>
                      </a:endParaRPr>
                    </a:p>
                  </a:txBody>
                  <a:tcPr marL="16700" marR="1670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tc>
                  <a:txBody>
                    <a:bodyPr/>
                    <a:lstStyle/>
                    <a:p>
                      <a:pPr marL="0" marR="0" lvl="0" indent="0" algn="ctr" rtl="0">
                        <a:lnSpc>
                          <a:spcPct val="90909"/>
                        </a:lnSpc>
                        <a:spcBef>
                          <a:spcPts val="0"/>
                        </a:spcBef>
                        <a:spcAft>
                          <a:spcPts val="0"/>
                        </a:spcAft>
                        <a:buClr>
                          <a:schemeClr val="dk1"/>
                        </a:buClr>
                        <a:buSzPts val="2200"/>
                        <a:buFont typeface="Microsoft JhengHei"/>
                        <a:buNone/>
                      </a:pPr>
                      <a:r>
                        <a:rPr lang="zh-TW" sz="2200" b="0">
                          <a:solidFill>
                            <a:schemeClr val="dk1"/>
                          </a:solidFill>
                          <a:latin typeface="Microsoft JhengHei"/>
                          <a:ea typeface="Microsoft JhengHei"/>
                          <a:cs typeface="Microsoft JhengHei"/>
                          <a:sym typeface="Microsoft JhengHei"/>
                        </a:rPr>
                        <a:t>30</a:t>
                      </a:r>
                      <a:endParaRPr sz="2200" b="0">
                        <a:solidFill>
                          <a:schemeClr val="dk1"/>
                        </a:solidFill>
                        <a:latin typeface="Microsoft JhengHei"/>
                        <a:ea typeface="Microsoft JhengHei"/>
                        <a:cs typeface="Microsoft JhengHei"/>
                        <a:sym typeface="Microsoft JhengHei"/>
                      </a:endParaRPr>
                    </a:p>
                  </a:txBody>
                  <a:tcPr marL="16700" marR="1670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extLst>
                  <a:ext uri="{0D108BD9-81ED-4DB2-BD59-A6C34878D82A}">
                    <a16:rowId xmlns:a16="http://schemas.microsoft.com/office/drawing/2014/main" val="10006"/>
                  </a:ext>
                </a:extLst>
              </a:tr>
            </a:tbl>
          </a:graphicData>
        </a:graphic>
      </p:graphicFrame>
      <p:sp>
        <p:nvSpPr>
          <p:cNvPr id="1359" name="Google Shape;1359;p82"/>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ltLang="zh-TW"/>
              <a:t>61</a:t>
            </a:fld>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364"/>
        <p:cNvGrpSpPr/>
        <p:nvPr/>
      </p:nvGrpSpPr>
      <p:grpSpPr>
        <a:xfrm>
          <a:off x="0" y="0"/>
          <a:ext cx="0" cy="0"/>
          <a:chOff x="0" y="0"/>
          <a:chExt cx="0" cy="0"/>
        </a:xfrm>
      </p:grpSpPr>
      <p:sp>
        <p:nvSpPr>
          <p:cNvPr id="1365" name="Google Shape;1365;p83"/>
          <p:cNvSpPr txBox="1">
            <a:spLocks noGrp="1"/>
          </p:cNvSpPr>
          <p:nvPr>
            <p:ph type="title"/>
          </p:nvPr>
        </p:nvSpPr>
        <p:spPr>
          <a:xfrm>
            <a:off x="1094900" y="234111"/>
            <a:ext cx="10058400" cy="1609344"/>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Georgia"/>
              <a:buNone/>
            </a:pPr>
            <a:r>
              <a:rPr lang="zh-TW">
                <a:latin typeface="Georgia"/>
                <a:ea typeface="Georgia"/>
                <a:cs typeface="Georgia"/>
                <a:sym typeface="Georgia"/>
              </a:rPr>
              <a:t>基北區115學年度特色招生考試分發入學學校</a:t>
            </a:r>
            <a:endParaRPr/>
          </a:p>
        </p:txBody>
      </p:sp>
      <p:graphicFrame>
        <p:nvGraphicFramePr>
          <p:cNvPr id="1366" name="Google Shape;1366;p83"/>
          <p:cNvGraphicFramePr/>
          <p:nvPr/>
        </p:nvGraphicFramePr>
        <p:xfrm>
          <a:off x="721686" y="2536998"/>
          <a:ext cx="10804825" cy="4277070"/>
        </p:xfrm>
        <a:graphic>
          <a:graphicData uri="http://schemas.openxmlformats.org/drawingml/2006/table">
            <a:tbl>
              <a:tblPr>
                <a:noFill/>
                <a:tableStyleId>{5E14EEC4-98BE-4D64-A1D3-F70A821953EA}</a:tableStyleId>
              </a:tblPr>
              <a:tblGrid>
                <a:gridCol w="1889725">
                  <a:extLst>
                    <a:ext uri="{9D8B030D-6E8A-4147-A177-3AD203B41FA5}">
                      <a16:colId xmlns:a16="http://schemas.microsoft.com/office/drawing/2014/main" val="20000"/>
                    </a:ext>
                  </a:extLst>
                </a:gridCol>
                <a:gridCol w="4105100">
                  <a:extLst>
                    <a:ext uri="{9D8B030D-6E8A-4147-A177-3AD203B41FA5}">
                      <a16:colId xmlns:a16="http://schemas.microsoft.com/office/drawing/2014/main" val="20001"/>
                    </a:ext>
                  </a:extLst>
                </a:gridCol>
                <a:gridCol w="4810000">
                  <a:extLst>
                    <a:ext uri="{9D8B030D-6E8A-4147-A177-3AD203B41FA5}">
                      <a16:colId xmlns:a16="http://schemas.microsoft.com/office/drawing/2014/main" val="20002"/>
                    </a:ext>
                  </a:extLst>
                </a:gridCol>
              </a:tblGrid>
              <a:tr h="432125">
                <a:tc>
                  <a:txBody>
                    <a:bodyPr/>
                    <a:lstStyle/>
                    <a:p>
                      <a:pPr marL="0" marR="0" lvl="0" indent="0" algn="ctr" rtl="0">
                        <a:spcBef>
                          <a:spcPts val="0"/>
                        </a:spcBef>
                        <a:spcAft>
                          <a:spcPts val="0"/>
                        </a:spcAft>
                        <a:buNone/>
                      </a:pPr>
                      <a:r>
                        <a:rPr lang="zh-TW" sz="2000" u="none" strike="noStrike">
                          <a:solidFill>
                            <a:schemeClr val="lt1"/>
                          </a:solidFill>
                          <a:latin typeface="Microsoft JhengHei"/>
                          <a:ea typeface="Microsoft JhengHei"/>
                          <a:cs typeface="Microsoft JhengHei"/>
                          <a:sym typeface="Microsoft JhengHei"/>
                        </a:rPr>
                        <a:t>學校</a:t>
                      </a:r>
                      <a:endParaRPr sz="2000" b="1" i="0" u="none" strike="noStrike">
                        <a:solidFill>
                          <a:schemeClr val="lt1"/>
                        </a:solidFill>
                        <a:latin typeface="Microsoft JhengHei"/>
                        <a:ea typeface="Microsoft JhengHei"/>
                        <a:cs typeface="Microsoft JhengHei"/>
                        <a:sym typeface="Microsoft JhengHei"/>
                      </a:endParaRPr>
                    </a:p>
                  </a:txBody>
                  <a:tcPr marL="8075" marR="8075" marT="807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B0F0"/>
                    </a:solidFill>
                  </a:tcPr>
                </a:tc>
                <a:tc>
                  <a:txBody>
                    <a:bodyPr/>
                    <a:lstStyle/>
                    <a:p>
                      <a:pPr marL="0" marR="0" lvl="0" indent="0" algn="ctr" rtl="0">
                        <a:spcBef>
                          <a:spcPts val="0"/>
                        </a:spcBef>
                        <a:spcAft>
                          <a:spcPts val="0"/>
                        </a:spcAft>
                        <a:buNone/>
                      </a:pPr>
                      <a:r>
                        <a:rPr lang="zh-TW" sz="2000" u="none" strike="noStrike">
                          <a:solidFill>
                            <a:schemeClr val="lt1"/>
                          </a:solidFill>
                          <a:latin typeface="Microsoft JhengHei"/>
                          <a:ea typeface="Microsoft JhengHei"/>
                          <a:cs typeface="Microsoft JhengHei"/>
                          <a:sym typeface="Microsoft JhengHei"/>
                        </a:rPr>
                        <a:t>特色班別名稱</a:t>
                      </a:r>
                      <a:endParaRPr sz="2000" b="1" i="0" u="none" strike="noStrike">
                        <a:solidFill>
                          <a:schemeClr val="lt1"/>
                        </a:solidFill>
                        <a:latin typeface="Microsoft JhengHei"/>
                        <a:ea typeface="Microsoft JhengHei"/>
                        <a:cs typeface="Microsoft JhengHei"/>
                        <a:sym typeface="Microsoft JhengHei"/>
                      </a:endParaRPr>
                    </a:p>
                  </a:txBody>
                  <a:tcPr marL="8075" marR="8075" marT="807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B0F0"/>
                    </a:solidFill>
                  </a:tcPr>
                </a:tc>
                <a:tc>
                  <a:txBody>
                    <a:bodyPr/>
                    <a:lstStyle/>
                    <a:p>
                      <a:pPr marL="0" marR="0" lvl="0" indent="0" algn="ctr" rtl="0">
                        <a:spcBef>
                          <a:spcPts val="0"/>
                        </a:spcBef>
                        <a:spcAft>
                          <a:spcPts val="0"/>
                        </a:spcAft>
                        <a:buNone/>
                      </a:pPr>
                      <a:r>
                        <a:rPr lang="zh-TW" sz="2000" u="none" strike="noStrike">
                          <a:solidFill>
                            <a:schemeClr val="lt1"/>
                          </a:solidFill>
                          <a:latin typeface="Microsoft JhengHei"/>
                          <a:ea typeface="Microsoft JhengHei"/>
                          <a:cs typeface="Microsoft JhengHei"/>
                          <a:sym typeface="Microsoft JhengHei"/>
                        </a:rPr>
                        <a:t>學科測驗科目</a:t>
                      </a:r>
                      <a:endParaRPr sz="2000" b="1" i="0" u="none" strike="noStrike">
                        <a:solidFill>
                          <a:schemeClr val="lt1"/>
                        </a:solidFill>
                        <a:latin typeface="Microsoft JhengHei"/>
                        <a:ea typeface="Microsoft JhengHei"/>
                        <a:cs typeface="Microsoft JhengHei"/>
                        <a:sym typeface="Microsoft JhengHei"/>
                      </a:endParaRPr>
                    </a:p>
                  </a:txBody>
                  <a:tcPr marL="8075" marR="8075" marT="807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B0F0"/>
                    </a:solidFill>
                  </a:tcPr>
                </a:tc>
                <a:extLst>
                  <a:ext uri="{0D108BD9-81ED-4DB2-BD59-A6C34878D82A}">
                    <a16:rowId xmlns:a16="http://schemas.microsoft.com/office/drawing/2014/main" val="10000"/>
                  </a:ext>
                </a:extLst>
              </a:tr>
              <a:tr h="595550">
                <a:tc>
                  <a:txBody>
                    <a:bodyPr/>
                    <a:lstStyle/>
                    <a:p>
                      <a:pPr marL="0" marR="0" lvl="0" indent="0" algn="ctr" rtl="0">
                        <a:lnSpc>
                          <a:spcPct val="100000"/>
                        </a:lnSpc>
                        <a:spcBef>
                          <a:spcPts val="0"/>
                        </a:spcBef>
                        <a:spcAft>
                          <a:spcPts val="0"/>
                        </a:spcAft>
                        <a:buClr>
                          <a:schemeClr val="dk1"/>
                        </a:buClr>
                        <a:buSzPts val="2000"/>
                        <a:buFont typeface="Microsoft JhengHei"/>
                        <a:buNone/>
                      </a:pPr>
                      <a:r>
                        <a:rPr lang="zh-TW" sz="2000" u="none" strike="noStrike">
                          <a:solidFill>
                            <a:schemeClr val="dk1"/>
                          </a:solidFill>
                          <a:latin typeface="Microsoft JhengHei"/>
                          <a:ea typeface="Microsoft JhengHei"/>
                          <a:cs typeface="Microsoft JhengHei"/>
                          <a:sym typeface="Microsoft JhengHei"/>
                        </a:rPr>
                        <a:t>西松高中</a:t>
                      </a:r>
                      <a:endParaRPr sz="2000" u="none" strike="noStrike">
                        <a:solidFill>
                          <a:schemeClr val="dk1"/>
                        </a:solidFill>
                        <a:latin typeface="Microsoft JhengHei"/>
                        <a:ea typeface="Microsoft JhengHei"/>
                        <a:cs typeface="Microsoft JhengHei"/>
                        <a:sym typeface="Microsoft JhengHei"/>
                      </a:endParaRPr>
                    </a:p>
                  </a:txBody>
                  <a:tcPr marL="8075" marR="8075" marT="807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000"/>
                        <a:buFont typeface="Microsoft JhengHei"/>
                        <a:buNone/>
                      </a:pPr>
                      <a:r>
                        <a:rPr lang="zh-TW" sz="2000" u="none" strike="noStrike">
                          <a:solidFill>
                            <a:schemeClr val="dk1"/>
                          </a:solidFill>
                          <a:latin typeface="Microsoft JhengHei"/>
                          <a:ea typeface="Microsoft JhengHei"/>
                          <a:cs typeface="Microsoft JhengHei"/>
                          <a:sym typeface="Microsoft JhengHei"/>
                        </a:rPr>
                        <a:t>國際文憑IBDP雙語實驗班</a:t>
                      </a:r>
                      <a:endParaRPr sz="2000" u="none" strike="noStrike">
                        <a:solidFill>
                          <a:schemeClr val="dk1"/>
                        </a:solidFill>
                        <a:latin typeface="Microsoft JhengHei"/>
                        <a:ea typeface="Microsoft JhengHei"/>
                        <a:cs typeface="Microsoft JhengHei"/>
                        <a:sym typeface="Microsoft JhengHei"/>
                      </a:endParaRPr>
                    </a:p>
                  </a:txBody>
                  <a:tcPr marL="8075" marR="8075" marT="807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000"/>
                        <a:buFont typeface="Microsoft JhengHei"/>
                        <a:buNone/>
                      </a:pPr>
                      <a:r>
                        <a:rPr lang="zh-TW" sz="2000" u="none" strike="noStrike">
                          <a:solidFill>
                            <a:schemeClr val="dk1"/>
                          </a:solidFill>
                          <a:latin typeface="Microsoft JhengHei"/>
                          <a:ea typeface="Microsoft JhengHei"/>
                          <a:cs typeface="Microsoft JhengHei"/>
                          <a:sym typeface="Microsoft JhengHei"/>
                        </a:rPr>
                        <a:t>文本分析測驗、資料判讀測驗</a:t>
                      </a:r>
                      <a:endParaRPr/>
                    </a:p>
                  </a:txBody>
                  <a:tcPr marL="8075" marR="8075" marT="807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920925">
                <a:tc>
                  <a:txBody>
                    <a:bodyPr/>
                    <a:lstStyle/>
                    <a:p>
                      <a:pPr marL="0" marR="0" lvl="0" indent="0" algn="ctr" rtl="0">
                        <a:lnSpc>
                          <a:spcPct val="100000"/>
                        </a:lnSpc>
                        <a:spcBef>
                          <a:spcPts val="0"/>
                        </a:spcBef>
                        <a:spcAft>
                          <a:spcPts val="0"/>
                        </a:spcAft>
                        <a:buNone/>
                      </a:pPr>
                      <a:r>
                        <a:rPr lang="zh-TW" sz="2000" u="none" strike="noStrike">
                          <a:solidFill>
                            <a:schemeClr val="dk1"/>
                          </a:solidFill>
                          <a:latin typeface="Microsoft JhengHei"/>
                          <a:ea typeface="Microsoft JhengHei"/>
                          <a:cs typeface="Microsoft JhengHei"/>
                          <a:sym typeface="Microsoft JhengHei"/>
                        </a:rPr>
                        <a:t>育成高中</a:t>
                      </a:r>
                      <a:endParaRPr sz="2000" u="none" strike="noStrike">
                        <a:solidFill>
                          <a:schemeClr val="dk1"/>
                        </a:solidFill>
                        <a:latin typeface="Microsoft JhengHei"/>
                        <a:ea typeface="Microsoft JhengHei"/>
                        <a:cs typeface="Microsoft JhengHei"/>
                        <a:sym typeface="Microsoft JhengHei"/>
                      </a:endParaRPr>
                    </a:p>
                  </a:txBody>
                  <a:tcPr marL="16700" marR="1670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000"/>
                        <a:buFont typeface="Georgia"/>
                        <a:buNone/>
                      </a:pPr>
                      <a:r>
                        <a:rPr lang="zh-TW" sz="2000" b="0">
                          <a:solidFill>
                            <a:schemeClr val="dk1"/>
                          </a:solidFill>
                          <a:latin typeface="Georgia"/>
                          <a:ea typeface="Georgia"/>
                          <a:cs typeface="Georgia"/>
                          <a:sym typeface="Georgia"/>
                        </a:rPr>
                        <a:t>國際文憑課程IBDP實驗專班</a:t>
                      </a:r>
                      <a:endParaRPr sz="2000" u="none" strike="noStrike">
                        <a:solidFill>
                          <a:schemeClr val="dk1"/>
                        </a:solidFill>
                        <a:latin typeface="Microsoft JhengHei"/>
                        <a:ea typeface="Microsoft JhengHei"/>
                        <a:cs typeface="Microsoft JhengHei"/>
                        <a:sym typeface="Microsoft JhengHei"/>
                      </a:endParaRPr>
                    </a:p>
                  </a:txBody>
                  <a:tcPr marL="16700" marR="1670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zh-TW" sz="2000" u="none" strike="noStrike">
                          <a:solidFill>
                            <a:schemeClr val="dk1"/>
                          </a:solidFill>
                          <a:latin typeface="Microsoft JhengHei"/>
                          <a:ea typeface="Microsoft JhengHei"/>
                          <a:cs typeface="Microsoft JhengHei"/>
                          <a:sym typeface="Microsoft JhengHei"/>
                        </a:rPr>
                        <a:t>數學素養能力測驗</a:t>
                      </a:r>
                      <a:endParaRPr sz="2000" u="none" strike="noStrike">
                        <a:solidFill>
                          <a:schemeClr val="dk1"/>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2000" u="none" strike="noStrike">
                          <a:solidFill>
                            <a:schemeClr val="dk1"/>
                          </a:solidFill>
                          <a:latin typeface="Microsoft JhengHei"/>
                          <a:ea typeface="Microsoft JhengHei"/>
                          <a:cs typeface="Microsoft JhengHei"/>
                          <a:sym typeface="Microsoft JhengHei"/>
                        </a:rPr>
                        <a:t>語文素養能力測驗</a:t>
                      </a:r>
                      <a:endParaRPr sz="2000" u="none" strike="noStrike">
                        <a:solidFill>
                          <a:schemeClr val="dk1"/>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2000" u="none" strike="noStrike">
                          <a:solidFill>
                            <a:schemeClr val="dk1"/>
                          </a:solidFill>
                          <a:latin typeface="Microsoft JhengHei"/>
                          <a:ea typeface="Microsoft JhengHei"/>
                          <a:cs typeface="Microsoft JhengHei"/>
                          <a:sym typeface="Microsoft JhengHei"/>
                        </a:rPr>
                        <a:t>英語文素養能力測驗</a:t>
                      </a:r>
                      <a:endParaRPr/>
                    </a:p>
                  </a:txBody>
                  <a:tcPr marL="8075" marR="8075" marT="807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712750">
                <a:tc rowSpan="2">
                  <a:txBody>
                    <a:bodyPr/>
                    <a:lstStyle/>
                    <a:p>
                      <a:pPr marL="0" marR="0" lvl="0" indent="0" algn="ctr" rtl="0">
                        <a:lnSpc>
                          <a:spcPct val="100000"/>
                        </a:lnSpc>
                        <a:spcBef>
                          <a:spcPts val="0"/>
                        </a:spcBef>
                        <a:spcAft>
                          <a:spcPts val="0"/>
                        </a:spcAft>
                        <a:buClr>
                          <a:schemeClr val="dk1"/>
                        </a:buClr>
                        <a:buSzPts val="2000"/>
                        <a:buFont typeface="Georgia"/>
                        <a:buNone/>
                      </a:pPr>
                      <a:r>
                        <a:rPr lang="zh-TW" sz="2000" b="0">
                          <a:solidFill>
                            <a:schemeClr val="dk1"/>
                          </a:solidFill>
                          <a:latin typeface="Georgia"/>
                          <a:ea typeface="Georgia"/>
                          <a:cs typeface="Georgia"/>
                          <a:sym typeface="Georgia"/>
                        </a:rPr>
                        <a:t>中正高中</a:t>
                      </a:r>
                      <a:endParaRPr sz="2000" b="0">
                        <a:solidFill>
                          <a:schemeClr val="dk1"/>
                        </a:solidFill>
                        <a:latin typeface="Georgia"/>
                        <a:ea typeface="Georgia"/>
                        <a:cs typeface="Georgia"/>
                        <a:sym typeface="Georgia"/>
                      </a:endParaRPr>
                    </a:p>
                  </a:txBody>
                  <a:tcPr marL="16700" marR="1670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40000"/>
                        </a:lnSpc>
                        <a:spcBef>
                          <a:spcPts val="0"/>
                        </a:spcBef>
                        <a:spcAft>
                          <a:spcPts val="0"/>
                        </a:spcAft>
                        <a:buClr>
                          <a:schemeClr val="dk1"/>
                        </a:buClr>
                        <a:buSzPts val="2000"/>
                        <a:buFont typeface="Georgia"/>
                        <a:buNone/>
                      </a:pPr>
                      <a:r>
                        <a:rPr lang="zh-TW" sz="2000" b="0">
                          <a:solidFill>
                            <a:schemeClr val="dk1"/>
                          </a:solidFill>
                          <a:latin typeface="Georgia"/>
                          <a:ea typeface="Georgia"/>
                          <a:cs typeface="Georgia"/>
                          <a:sym typeface="Georgia"/>
                        </a:rPr>
                        <a:t>國際移動力課程實驗班-</a:t>
                      </a:r>
                      <a:endParaRPr/>
                    </a:p>
                    <a:p>
                      <a:pPr marL="0" marR="0" lvl="0" indent="0" algn="ctr" rtl="0">
                        <a:lnSpc>
                          <a:spcPct val="140000"/>
                        </a:lnSpc>
                        <a:spcBef>
                          <a:spcPts val="0"/>
                        </a:spcBef>
                        <a:spcAft>
                          <a:spcPts val="0"/>
                        </a:spcAft>
                        <a:buClr>
                          <a:schemeClr val="dk1"/>
                        </a:buClr>
                        <a:buSzPts val="2000"/>
                        <a:buFont typeface="Georgia"/>
                        <a:buNone/>
                      </a:pPr>
                      <a:r>
                        <a:rPr lang="zh-TW" sz="2000" b="0">
                          <a:solidFill>
                            <a:schemeClr val="dk1"/>
                          </a:solidFill>
                          <a:latin typeface="Georgia"/>
                          <a:ea typeface="Georgia"/>
                          <a:cs typeface="Georgia"/>
                          <a:sym typeface="Georgia"/>
                        </a:rPr>
                        <a:t>大學預科(IB-DP)</a:t>
                      </a:r>
                      <a:endParaRPr sz="2000" b="0">
                        <a:solidFill>
                          <a:schemeClr val="dk1"/>
                        </a:solidFill>
                        <a:latin typeface="Georgia"/>
                        <a:ea typeface="Georgia"/>
                        <a:cs typeface="Georgia"/>
                        <a:sym typeface="Georgia"/>
                      </a:endParaRPr>
                    </a:p>
                  </a:txBody>
                  <a:tcPr marL="16700" marR="1670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rowSpan="2">
                  <a:txBody>
                    <a:bodyPr/>
                    <a:lstStyle/>
                    <a:p>
                      <a:pPr marL="0" marR="0" lvl="0" indent="0" algn="ctr" rtl="0">
                        <a:spcBef>
                          <a:spcPts val="0"/>
                        </a:spcBef>
                        <a:spcAft>
                          <a:spcPts val="0"/>
                        </a:spcAft>
                        <a:buNone/>
                      </a:pPr>
                      <a:r>
                        <a:rPr lang="zh-TW" sz="2000" u="none" strike="noStrike">
                          <a:solidFill>
                            <a:schemeClr val="dk1"/>
                          </a:solidFill>
                          <a:latin typeface="Microsoft JhengHei"/>
                          <a:ea typeface="Microsoft JhengHei"/>
                          <a:cs typeface="Microsoft JhengHei"/>
                          <a:sym typeface="Microsoft JhengHei"/>
                        </a:rPr>
                        <a:t>句意解析測驗</a:t>
                      </a:r>
                      <a:endParaRPr/>
                    </a:p>
                    <a:p>
                      <a:pPr marL="0" marR="0" lvl="0" indent="0" algn="ctr" rtl="0">
                        <a:spcBef>
                          <a:spcPts val="0"/>
                        </a:spcBef>
                        <a:spcAft>
                          <a:spcPts val="0"/>
                        </a:spcAft>
                        <a:buNone/>
                      </a:pPr>
                      <a:r>
                        <a:rPr lang="zh-TW" sz="2000" u="none" strike="noStrike">
                          <a:solidFill>
                            <a:schemeClr val="dk1"/>
                          </a:solidFill>
                          <a:latin typeface="Microsoft JhengHei"/>
                          <a:ea typeface="Microsoft JhengHei"/>
                          <a:cs typeface="Microsoft JhengHei"/>
                          <a:sym typeface="Microsoft JhengHei"/>
                        </a:rPr>
                        <a:t>訊息判別測驗</a:t>
                      </a:r>
                      <a:endParaRPr/>
                    </a:p>
                    <a:p>
                      <a:pPr marL="0" marR="0" lvl="0" indent="0" algn="ctr" rtl="0">
                        <a:spcBef>
                          <a:spcPts val="0"/>
                        </a:spcBef>
                        <a:spcAft>
                          <a:spcPts val="0"/>
                        </a:spcAft>
                        <a:buNone/>
                      </a:pPr>
                      <a:r>
                        <a:rPr lang="zh-TW" sz="2000" u="none" strike="noStrike">
                          <a:solidFill>
                            <a:schemeClr val="dk1"/>
                          </a:solidFill>
                          <a:latin typeface="Microsoft JhengHei"/>
                          <a:ea typeface="Microsoft JhengHei"/>
                          <a:cs typeface="Microsoft JhengHei"/>
                          <a:sym typeface="Microsoft JhengHei"/>
                        </a:rPr>
                        <a:t>創意思考測驗</a:t>
                      </a:r>
                      <a:endParaRPr/>
                    </a:p>
                  </a:txBody>
                  <a:tcPr marL="8075" marR="8075" marT="807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712750">
                <a:tc vMerge="1">
                  <a:txBody>
                    <a:bodyPr/>
                    <a:lstStyle/>
                    <a:p>
                      <a:endParaRPr lang="zh-TW"/>
                    </a:p>
                  </a:txBody>
                  <a:tcPr/>
                </a:tc>
                <a:tc>
                  <a:txBody>
                    <a:bodyPr/>
                    <a:lstStyle/>
                    <a:p>
                      <a:pPr marL="0" marR="0" lvl="0" indent="0" algn="ctr" rtl="0">
                        <a:lnSpc>
                          <a:spcPct val="140000"/>
                        </a:lnSpc>
                        <a:spcBef>
                          <a:spcPts val="0"/>
                        </a:spcBef>
                        <a:spcAft>
                          <a:spcPts val="0"/>
                        </a:spcAft>
                        <a:buClr>
                          <a:schemeClr val="dk1"/>
                        </a:buClr>
                        <a:buSzPts val="2000"/>
                        <a:buFont typeface="Georgia"/>
                        <a:buNone/>
                      </a:pPr>
                      <a:r>
                        <a:rPr lang="zh-TW" sz="2000" b="0">
                          <a:solidFill>
                            <a:schemeClr val="dk1"/>
                          </a:solidFill>
                          <a:latin typeface="Georgia"/>
                          <a:ea typeface="Georgia"/>
                          <a:cs typeface="Georgia"/>
                          <a:sym typeface="Georgia"/>
                        </a:rPr>
                        <a:t>國際移動力課程實驗班-</a:t>
                      </a:r>
                      <a:endParaRPr/>
                    </a:p>
                    <a:p>
                      <a:pPr marL="0" marR="0" lvl="0" indent="0" algn="ctr" rtl="0">
                        <a:lnSpc>
                          <a:spcPct val="140000"/>
                        </a:lnSpc>
                        <a:spcBef>
                          <a:spcPts val="0"/>
                        </a:spcBef>
                        <a:spcAft>
                          <a:spcPts val="0"/>
                        </a:spcAft>
                        <a:buClr>
                          <a:schemeClr val="dk1"/>
                        </a:buClr>
                        <a:buSzPts val="2000"/>
                        <a:buFont typeface="Georgia"/>
                        <a:buNone/>
                      </a:pPr>
                      <a:r>
                        <a:rPr lang="zh-TW" sz="2000" b="0">
                          <a:solidFill>
                            <a:schemeClr val="dk1"/>
                          </a:solidFill>
                          <a:latin typeface="Georgia"/>
                          <a:ea typeface="Georgia"/>
                          <a:cs typeface="Georgia"/>
                          <a:sym typeface="Georgia"/>
                        </a:rPr>
                        <a:t>生涯發展路向(IB-CP)</a:t>
                      </a:r>
                      <a:endParaRPr sz="2000" b="0">
                        <a:solidFill>
                          <a:schemeClr val="dk1"/>
                        </a:solidFill>
                        <a:latin typeface="Georgia"/>
                        <a:ea typeface="Georgia"/>
                        <a:cs typeface="Georgia"/>
                        <a:sym typeface="Georgia"/>
                      </a:endParaRPr>
                    </a:p>
                  </a:txBody>
                  <a:tcPr marL="16700" marR="1670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vMerge="1">
                  <a:txBody>
                    <a:bodyPr/>
                    <a:lstStyle/>
                    <a:p>
                      <a:endParaRPr lang="zh-TW"/>
                    </a:p>
                  </a:txBody>
                  <a:tcPr/>
                </a:tc>
                <a:extLst>
                  <a:ext uri="{0D108BD9-81ED-4DB2-BD59-A6C34878D82A}">
                    <a16:rowId xmlns:a16="http://schemas.microsoft.com/office/drawing/2014/main" val="10004"/>
                  </a:ext>
                </a:extLst>
              </a:tr>
              <a:tr h="712750">
                <a:tc>
                  <a:txBody>
                    <a:bodyPr/>
                    <a:lstStyle/>
                    <a:p>
                      <a:pPr marL="0" marR="0" lvl="0" indent="0" algn="ctr" rtl="0">
                        <a:lnSpc>
                          <a:spcPct val="100000"/>
                        </a:lnSpc>
                        <a:spcBef>
                          <a:spcPts val="0"/>
                        </a:spcBef>
                        <a:spcAft>
                          <a:spcPts val="0"/>
                        </a:spcAft>
                        <a:buNone/>
                      </a:pPr>
                      <a:r>
                        <a:rPr lang="zh-TW" sz="2000" u="none" strike="noStrike">
                          <a:solidFill>
                            <a:schemeClr val="dk1"/>
                          </a:solidFill>
                          <a:latin typeface="Microsoft JhengHei"/>
                          <a:ea typeface="Microsoft JhengHei"/>
                          <a:cs typeface="Microsoft JhengHei"/>
                          <a:sym typeface="Microsoft JhengHei"/>
                        </a:rPr>
                        <a:t>海大附中</a:t>
                      </a:r>
                      <a:endParaRPr sz="2000" u="none" strike="noStrike">
                        <a:solidFill>
                          <a:schemeClr val="dk1"/>
                        </a:solidFill>
                        <a:latin typeface="Microsoft JhengHei"/>
                        <a:ea typeface="Microsoft JhengHei"/>
                        <a:cs typeface="Microsoft JhengHei"/>
                        <a:sym typeface="Microsoft JhengHei"/>
                      </a:endParaRPr>
                    </a:p>
                  </a:txBody>
                  <a:tcPr marL="16700" marR="1670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000"/>
                        <a:buFont typeface="Microsoft JhengHei"/>
                        <a:buNone/>
                      </a:pPr>
                      <a:r>
                        <a:rPr lang="zh-TW" sz="2000" u="none" strike="noStrike">
                          <a:solidFill>
                            <a:schemeClr val="dk1"/>
                          </a:solidFill>
                          <a:latin typeface="Microsoft JhengHei"/>
                          <a:ea typeface="Microsoft JhengHei"/>
                          <a:cs typeface="Microsoft JhengHei"/>
                          <a:sym typeface="Microsoft JhengHei"/>
                        </a:rPr>
                        <a:t>海洋科技人才培育實驗班</a:t>
                      </a:r>
                      <a:endParaRPr sz="2000" u="none" strike="noStrike">
                        <a:solidFill>
                          <a:schemeClr val="dk1"/>
                        </a:solidFill>
                        <a:latin typeface="Microsoft JhengHei"/>
                        <a:ea typeface="Microsoft JhengHei"/>
                        <a:cs typeface="Microsoft JhengHei"/>
                        <a:sym typeface="Microsoft JhengHei"/>
                      </a:endParaRPr>
                    </a:p>
                  </a:txBody>
                  <a:tcPr marL="16700" marR="1670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zh-TW" sz="2000" u="none" strike="noStrike">
                          <a:solidFill>
                            <a:schemeClr val="dk1"/>
                          </a:solidFill>
                          <a:latin typeface="Microsoft JhengHei"/>
                          <a:ea typeface="Microsoft JhengHei"/>
                          <a:cs typeface="Microsoft JhengHei"/>
                          <a:sym typeface="Microsoft JhengHei"/>
                        </a:rPr>
                        <a:t>自然能力測驗、數學能力測驗</a:t>
                      </a:r>
                      <a:endParaRPr sz="2000" u="none" strike="noStrike">
                        <a:solidFill>
                          <a:schemeClr val="dk1"/>
                        </a:solidFill>
                        <a:latin typeface="Microsoft JhengHei"/>
                        <a:ea typeface="Microsoft JhengHei"/>
                        <a:cs typeface="Microsoft JhengHei"/>
                        <a:sym typeface="Microsoft JhengHei"/>
                      </a:endParaRPr>
                    </a:p>
                  </a:txBody>
                  <a:tcPr marL="8075" marR="8075" marT="807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1367" name="Google Shape;1367;p83"/>
          <p:cNvSpPr txBox="1"/>
          <p:nvPr/>
        </p:nvSpPr>
        <p:spPr>
          <a:xfrm>
            <a:off x="2044438" y="1600893"/>
            <a:ext cx="8229600" cy="936104"/>
          </a:xfrm>
          <a:prstGeom prst="rect">
            <a:avLst/>
          </a:prstGeom>
          <a:noFill/>
          <a:ln>
            <a:noFill/>
          </a:ln>
        </p:spPr>
        <p:txBody>
          <a:bodyPr spcFirstLastPara="1" wrap="square" lIns="91425" tIns="45700" rIns="91425" bIns="45700" anchor="ctr" anchorCtr="0">
            <a:normAutofit/>
          </a:bodyPr>
          <a:lstStyle/>
          <a:p>
            <a:pPr marL="0" marR="0" lvl="0" indent="0" algn="ctr" rtl="0">
              <a:spcBef>
                <a:spcPts val="0"/>
              </a:spcBef>
              <a:spcAft>
                <a:spcPts val="0"/>
              </a:spcAft>
              <a:buSzPts val="4400"/>
              <a:buFont typeface="Georgia"/>
              <a:buNone/>
            </a:pPr>
            <a:r>
              <a:rPr lang="zh-TW" sz="4400" b="1">
                <a:latin typeface="Georgia"/>
                <a:ea typeface="Georgia"/>
                <a:cs typeface="Georgia"/>
                <a:sym typeface="Georgia"/>
              </a:rPr>
              <a:t>測驗科目</a:t>
            </a:r>
            <a:endParaRPr/>
          </a:p>
        </p:txBody>
      </p:sp>
      <p:sp>
        <p:nvSpPr>
          <p:cNvPr id="1368" name="Google Shape;1368;p83"/>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ltLang="zh-TW"/>
              <a:t>62</a:t>
            </a:fld>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373"/>
        <p:cNvGrpSpPr/>
        <p:nvPr/>
      </p:nvGrpSpPr>
      <p:grpSpPr>
        <a:xfrm>
          <a:off x="0" y="0"/>
          <a:ext cx="0" cy="0"/>
          <a:chOff x="0" y="0"/>
          <a:chExt cx="0" cy="0"/>
        </a:xfrm>
      </p:grpSpPr>
      <p:sp>
        <p:nvSpPr>
          <p:cNvPr id="1374" name="Google Shape;1374;p84"/>
          <p:cNvSpPr txBox="1">
            <a:spLocks noGrp="1"/>
          </p:cNvSpPr>
          <p:nvPr>
            <p:ph type="title"/>
          </p:nvPr>
        </p:nvSpPr>
        <p:spPr>
          <a:xfrm>
            <a:off x="1069848" y="484632"/>
            <a:ext cx="10058400" cy="104354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Georgia"/>
              <a:buNone/>
            </a:pPr>
            <a:r>
              <a:rPr lang="zh-TW"/>
              <a:t>考試準備方向</a:t>
            </a:r>
            <a:endParaRPr/>
          </a:p>
        </p:txBody>
      </p:sp>
      <p:sp>
        <p:nvSpPr>
          <p:cNvPr id="1375" name="Google Shape;1375;p84"/>
          <p:cNvSpPr txBox="1"/>
          <p:nvPr/>
        </p:nvSpPr>
        <p:spPr>
          <a:xfrm>
            <a:off x="1539782" y="1675889"/>
            <a:ext cx="9118532" cy="5006183"/>
          </a:xfrm>
          <a:prstGeom prst="rect">
            <a:avLst/>
          </a:prstGeom>
          <a:noFill/>
          <a:ln>
            <a:noFill/>
          </a:ln>
        </p:spPr>
        <p:txBody>
          <a:bodyPr spcFirstLastPara="1" wrap="square" lIns="91425" tIns="45700" rIns="91425" bIns="45700" anchor="t" anchorCtr="0">
            <a:normAutofit/>
          </a:bodyPr>
          <a:lstStyle/>
          <a:p>
            <a:pPr marL="457200" marR="0" lvl="0" indent="-457200" algn="l" rtl="0">
              <a:lnSpc>
                <a:spcPct val="90000"/>
              </a:lnSpc>
              <a:spcBef>
                <a:spcPts val="0"/>
              </a:spcBef>
              <a:spcAft>
                <a:spcPts val="0"/>
              </a:spcAft>
              <a:buClr>
                <a:srgbClr val="000000"/>
              </a:buClr>
              <a:buSzPts val="2720"/>
              <a:buFont typeface="Noto Sans Symbols"/>
              <a:buChar char="●"/>
            </a:pPr>
            <a:r>
              <a:rPr lang="zh-TW" sz="3200">
                <a:solidFill>
                  <a:srgbClr val="000000"/>
                </a:solidFill>
                <a:latin typeface="Microsoft JhengHei"/>
                <a:ea typeface="Microsoft JhengHei"/>
                <a:cs typeface="Microsoft JhengHei"/>
                <a:sym typeface="Microsoft JhengHei"/>
              </a:rPr>
              <a:t>「十二年國民基本教育課程綱要」相關學習領域之第四階段能力指標及其延伸應用。 </a:t>
            </a:r>
            <a:endParaRPr/>
          </a:p>
          <a:p>
            <a:pPr marL="457200" marR="0" lvl="0" indent="-457200" algn="l" rtl="0">
              <a:lnSpc>
                <a:spcPct val="100000"/>
              </a:lnSpc>
              <a:spcBef>
                <a:spcPts val="640"/>
              </a:spcBef>
              <a:spcAft>
                <a:spcPts val="0"/>
              </a:spcAft>
              <a:buClr>
                <a:srgbClr val="000000"/>
              </a:buClr>
              <a:buSzPts val="2560"/>
              <a:buFont typeface="Noto Sans Symbols"/>
              <a:buChar char="●"/>
            </a:pPr>
            <a:r>
              <a:rPr lang="zh-TW" sz="3200">
                <a:solidFill>
                  <a:srgbClr val="000000"/>
                </a:solidFill>
                <a:latin typeface="Microsoft JhengHei"/>
                <a:ea typeface="Microsoft JhengHei"/>
                <a:cs typeface="Microsoft JhengHei"/>
                <a:sym typeface="Microsoft JhengHei"/>
              </a:rPr>
              <a:t>各校所規劃特色課程應具之先備知識與能力。</a:t>
            </a:r>
            <a:r>
              <a:rPr lang="zh-TW" sz="2800" b="1">
                <a:solidFill>
                  <a:srgbClr val="0070C0"/>
                </a:solidFill>
                <a:latin typeface="Microsoft JhengHei"/>
                <a:ea typeface="Microsoft JhengHei"/>
                <a:cs typeface="Microsoft JhengHei"/>
                <a:sym typeface="Microsoft JhengHei"/>
              </a:rPr>
              <a:t>(詳細請看各校簡章規定)</a:t>
            </a:r>
            <a:endParaRPr sz="2800" b="1">
              <a:solidFill>
                <a:srgbClr val="0070C0"/>
              </a:solidFill>
              <a:latin typeface="Microsoft JhengHei"/>
              <a:ea typeface="Microsoft JhengHei"/>
              <a:cs typeface="Microsoft JhengHei"/>
              <a:sym typeface="Microsoft JhengHei"/>
            </a:endParaRPr>
          </a:p>
          <a:p>
            <a:pPr marL="457200" marR="0" lvl="0" indent="-457200" algn="l" rtl="0">
              <a:lnSpc>
                <a:spcPct val="90000"/>
              </a:lnSpc>
              <a:spcBef>
                <a:spcPts val="640"/>
              </a:spcBef>
              <a:spcAft>
                <a:spcPts val="0"/>
              </a:spcAft>
              <a:buClr>
                <a:srgbClr val="000000"/>
              </a:buClr>
              <a:buSzPts val="2720"/>
              <a:buFont typeface="Noto Sans Symbols"/>
              <a:buChar char="●"/>
            </a:pPr>
            <a:r>
              <a:rPr lang="zh-TW" sz="3200">
                <a:solidFill>
                  <a:srgbClr val="000000"/>
                </a:solidFill>
                <a:latin typeface="Microsoft JhengHei"/>
                <a:ea typeface="Microsoft JhengHei"/>
                <a:cs typeface="Microsoft JhengHei"/>
                <a:sym typeface="Microsoft JhengHei"/>
              </a:rPr>
              <a:t>採電腦測驗單一選擇題型之科目，試題相較於國中會考，屬中間偏難。</a:t>
            </a:r>
            <a:endParaRPr/>
          </a:p>
          <a:p>
            <a:pPr marL="457200" marR="0" lvl="0" indent="-457200" algn="l" rtl="0">
              <a:lnSpc>
                <a:spcPct val="90000"/>
              </a:lnSpc>
              <a:spcBef>
                <a:spcPts val="640"/>
              </a:spcBef>
              <a:spcAft>
                <a:spcPts val="0"/>
              </a:spcAft>
              <a:buClr>
                <a:srgbClr val="000000"/>
              </a:buClr>
              <a:buSzPts val="2720"/>
              <a:buFont typeface="Noto Sans Symbols"/>
              <a:buChar char="●"/>
            </a:pPr>
            <a:r>
              <a:rPr lang="zh-TW" sz="3200">
                <a:solidFill>
                  <a:srgbClr val="000000"/>
                </a:solidFill>
                <a:latin typeface="Microsoft JhengHei"/>
                <a:ea typeface="Microsoft JhengHei"/>
                <a:cs typeface="Microsoft JhengHei"/>
                <a:sym typeface="Microsoft JhengHei"/>
              </a:rPr>
              <a:t>考生可參考各校簡章之試題範例與去年之考古題。 </a:t>
            </a:r>
            <a:endParaRPr/>
          </a:p>
        </p:txBody>
      </p:sp>
      <p:pic>
        <p:nvPicPr>
          <p:cNvPr id="1376" name="Google Shape;1376;p84" descr="打開的書本"/>
          <p:cNvPicPr preferRelativeResize="0"/>
          <p:nvPr/>
        </p:nvPicPr>
        <p:blipFill rotWithShape="1">
          <a:blip r:embed="rId3">
            <a:alphaModFix/>
          </a:blip>
          <a:srcRect/>
          <a:stretch/>
        </p:blipFill>
        <p:spPr>
          <a:xfrm>
            <a:off x="952110" y="5654442"/>
            <a:ext cx="1175344" cy="1175344"/>
          </a:xfrm>
          <a:prstGeom prst="rect">
            <a:avLst/>
          </a:prstGeom>
          <a:noFill/>
          <a:ln>
            <a:noFill/>
          </a:ln>
        </p:spPr>
      </p:pic>
      <p:sp>
        <p:nvSpPr>
          <p:cNvPr id="1377" name="Google Shape;1377;p84"/>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ltLang="zh-TW"/>
              <a:t>63</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7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7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7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382"/>
        <p:cNvGrpSpPr/>
        <p:nvPr/>
      </p:nvGrpSpPr>
      <p:grpSpPr>
        <a:xfrm>
          <a:off x="0" y="0"/>
          <a:ext cx="0" cy="0"/>
          <a:chOff x="0" y="0"/>
          <a:chExt cx="0" cy="0"/>
        </a:xfrm>
      </p:grpSpPr>
      <p:sp>
        <p:nvSpPr>
          <p:cNvPr id="1383" name="Google Shape;1383;p85"/>
          <p:cNvSpPr txBox="1">
            <a:spLocks noGrp="1"/>
          </p:cNvSpPr>
          <p:nvPr>
            <p:ph type="title"/>
          </p:nvPr>
        </p:nvSpPr>
        <p:spPr>
          <a:xfrm>
            <a:off x="1044795" y="246637"/>
            <a:ext cx="10441571" cy="1143752"/>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000"/>
              <a:buFont typeface="Microsoft JhengHei"/>
              <a:buNone/>
            </a:pPr>
            <a:r>
              <a:rPr lang="zh-TW" sz="4000">
                <a:latin typeface="Microsoft JhengHei"/>
                <a:ea typeface="Microsoft JhengHei"/>
                <a:cs typeface="Microsoft JhengHei"/>
                <a:sym typeface="Microsoft JhengHei"/>
              </a:rPr>
              <a:t>115學年度特色招生考試分發入學重要日程表</a:t>
            </a:r>
            <a:endParaRPr/>
          </a:p>
        </p:txBody>
      </p:sp>
      <p:graphicFrame>
        <p:nvGraphicFramePr>
          <p:cNvPr id="1384" name="Google Shape;1384;p85"/>
          <p:cNvGraphicFramePr/>
          <p:nvPr/>
        </p:nvGraphicFramePr>
        <p:xfrm>
          <a:off x="876821" y="1866378"/>
          <a:ext cx="10446725" cy="3836070"/>
        </p:xfrm>
        <a:graphic>
          <a:graphicData uri="http://schemas.openxmlformats.org/drawingml/2006/table">
            <a:tbl>
              <a:tblPr firstRow="1" bandRow="1">
                <a:noFill/>
                <a:tableStyleId>{5E14EEC4-98BE-4D64-A1D3-F70A821953EA}</a:tableStyleId>
              </a:tblPr>
              <a:tblGrid>
                <a:gridCol w="2329850">
                  <a:extLst>
                    <a:ext uri="{9D8B030D-6E8A-4147-A177-3AD203B41FA5}">
                      <a16:colId xmlns:a16="http://schemas.microsoft.com/office/drawing/2014/main" val="20000"/>
                    </a:ext>
                  </a:extLst>
                </a:gridCol>
                <a:gridCol w="5742625">
                  <a:extLst>
                    <a:ext uri="{9D8B030D-6E8A-4147-A177-3AD203B41FA5}">
                      <a16:colId xmlns:a16="http://schemas.microsoft.com/office/drawing/2014/main" val="20001"/>
                    </a:ext>
                  </a:extLst>
                </a:gridCol>
                <a:gridCol w="2374250">
                  <a:extLst>
                    <a:ext uri="{9D8B030D-6E8A-4147-A177-3AD203B41FA5}">
                      <a16:colId xmlns:a16="http://schemas.microsoft.com/office/drawing/2014/main" val="20002"/>
                    </a:ext>
                  </a:extLst>
                </a:gridCol>
              </a:tblGrid>
              <a:tr h="612275">
                <a:tc>
                  <a:txBody>
                    <a:bodyPr/>
                    <a:lstStyle/>
                    <a:p>
                      <a:pPr marL="0" marR="0" lvl="0" indent="0" algn="ctr" rtl="0">
                        <a:spcBef>
                          <a:spcPts val="0"/>
                        </a:spcBef>
                        <a:spcAft>
                          <a:spcPts val="0"/>
                        </a:spcAft>
                        <a:buNone/>
                      </a:pPr>
                      <a:r>
                        <a:rPr lang="zh-TW" sz="2400" b="1">
                          <a:latin typeface="Microsoft JhengHei"/>
                          <a:ea typeface="Microsoft JhengHei"/>
                          <a:cs typeface="Microsoft JhengHei"/>
                          <a:sym typeface="Microsoft JhengHei"/>
                        </a:rPr>
                        <a:t>時間</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zh-TW" sz="2400" b="1">
                          <a:latin typeface="Microsoft JhengHei"/>
                          <a:ea typeface="Microsoft JhengHei"/>
                          <a:cs typeface="Microsoft JhengHei"/>
                          <a:sym typeface="Microsoft JhengHei"/>
                        </a:rPr>
                        <a:t>辦理事項</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zh-TW" sz="2400" b="1">
                          <a:latin typeface="Microsoft JhengHei"/>
                          <a:ea typeface="Microsoft JhengHei"/>
                          <a:cs typeface="Microsoft JhengHei"/>
                          <a:sym typeface="Microsoft JhengHei"/>
                        </a:rPr>
                        <a:t>備註</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370850">
                <a:tc>
                  <a:txBody>
                    <a:bodyPr/>
                    <a:lstStyle/>
                    <a:p>
                      <a:pPr marL="0" marR="0" lvl="0" indent="0" algn="ctr" rtl="0">
                        <a:spcBef>
                          <a:spcPts val="0"/>
                        </a:spcBef>
                        <a:spcAft>
                          <a:spcPts val="0"/>
                        </a:spcAft>
                        <a:buNone/>
                      </a:pPr>
                      <a:r>
                        <a:rPr lang="zh-TW" sz="2200">
                          <a:latin typeface="Microsoft JhengHei"/>
                          <a:ea typeface="Microsoft JhengHei"/>
                          <a:cs typeface="Microsoft JhengHei"/>
                          <a:sym typeface="Microsoft JhengHei"/>
                        </a:rPr>
                        <a:t>1月15日</a:t>
                      </a:r>
                      <a:endParaRPr sz="2200" b="0">
                        <a:solidFill>
                          <a:schemeClr val="lt1"/>
                        </a:solidFill>
                        <a:latin typeface="Microsoft JhengHei"/>
                        <a:ea typeface="Microsoft JhengHei"/>
                        <a:cs typeface="Microsoft JhengHei"/>
                        <a:sym typeface="Microsoft JhengHe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tc>
                  <a:txBody>
                    <a:bodyPr/>
                    <a:lstStyle/>
                    <a:p>
                      <a:pPr marL="0" marR="0" lvl="0" indent="0" algn="l" rtl="0">
                        <a:spcBef>
                          <a:spcPts val="0"/>
                        </a:spcBef>
                        <a:spcAft>
                          <a:spcPts val="0"/>
                        </a:spcAft>
                        <a:buNone/>
                      </a:pPr>
                      <a:r>
                        <a:rPr lang="zh-TW" sz="2200">
                          <a:latin typeface="Microsoft JhengHei"/>
                          <a:ea typeface="Microsoft JhengHei"/>
                          <a:cs typeface="Microsoft JhengHei"/>
                          <a:sym typeface="Microsoft JhengHei"/>
                        </a:rPr>
                        <a:t>簡章公告</a:t>
                      </a:r>
                      <a:endParaRPr sz="2200" b="0">
                        <a:solidFill>
                          <a:schemeClr val="lt1"/>
                        </a:solidFill>
                        <a:latin typeface="Microsoft JhengHei"/>
                        <a:ea typeface="Microsoft JhengHei"/>
                        <a:cs typeface="Microsoft JhengHei"/>
                        <a:sym typeface="Microsoft JhengHe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tc>
                  <a:txBody>
                    <a:bodyPr/>
                    <a:lstStyle/>
                    <a:p>
                      <a:pPr marL="0" marR="0" lvl="0" indent="0" algn="l" rtl="0">
                        <a:spcBef>
                          <a:spcPts val="0"/>
                        </a:spcBef>
                        <a:spcAft>
                          <a:spcPts val="0"/>
                        </a:spcAft>
                        <a:buNone/>
                      </a:pPr>
                      <a:endParaRPr sz="2200" b="0">
                        <a:solidFill>
                          <a:schemeClr val="lt1"/>
                        </a:solidFill>
                        <a:latin typeface="Microsoft JhengHei"/>
                        <a:ea typeface="Microsoft JhengHei"/>
                        <a:cs typeface="Microsoft JhengHei"/>
                        <a:sym typeface="Microsoft JhengHe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extLst>
                  <a:ext uri="{0D108BD9-81ED-4DB2-BD59-A6C34878D82A}">
                    <a16:rowId xmlns:a16="http://schemas.microsoft.com/office/drawing/2014/main" val="10001"/>
                  </a:ext>
                </a:extLst>
              </a:tr>
              <a:tr h="370850">
                <a:tc>
                  <a:txBody>
                    <a:bodyPr/>
                    <a:lstStyle/>
                    <a:p>
                      <a:pPr marL="0" marR="0" lvl="0" indent="0" algn="ctr" rtl="0">
                        <a:spcBef>
                          <a:spcPts val="0"/>
                        </a:spcBef>
                        <a:spcAft>
                          <a:spcPts val="0"/>
                        </a:spcAft>
                        <a:buNone/>
                      </a:pPr>
                      <a:r>
                        <a:rPr lang="zh-TW" sz="2200">
                          <a:latin typeface="Microsoft JhengHei"/>
                          <a:ea typeface="Microsoft JhengHei"/>
                          <a:cs typeface="Microsoft JhengHei"/>
                          <a:sym typeface="Microsoft JhengHei"/>
                        </a:rPr>
                        <a:t>6月16日~18日</a:t>
                      </a:r>
                      <a:endParaRPr sz="2200" b="0">
                        <a:solidFill>
                          <a:schemeClr val="lt1"/>
                        </a:solidFill>
                        <a:latin typeface="Microsoft JhengHei"/>
                        <a:ea typeface="Microsoft JhengHei"/>
                        <a:cs typeface="Microsoft JhengHei"/>
                        <a:sym typeface="Microsoft JhengHe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tc>
                  <a:txBody>
                    <a:bodyPr/>
                    <a:lstStyle/>
                    <a:p>
                      <a:pPr marL="0" marR="0" lvl="0" indent="0" algn="l" rtl="0">
                        <a:spcBef>
                          <a:spcPts val="0"/>
                        </a:spcBef>
                        <a:spcAft>
                          <a:spcPts val="0"/>
                        </a:spcAft>
                        <a:buNone/>
                      </a:pPr>
                      <a:r>
                        <a:rPr lang="zh-TW" sz="2200">
                          <a:latin typeface="Microsoft JhengHei"/>
                          <a:ea typeface="Microsoft JhengHei"/>
                          <a:cs typeface="Microsoft JhengHei"/>
                          <a:sym typeface="Microsoft JhengHei"/>
                        </a:rPr>
                        <a:t>特色招生考試分發入學報名</a:t>
                      </a:r>
                      <a:endParaRPr sz="2200" b="0">
                        <a:solidFill>
                          <a:schemeClr val="lt1"/>
                        </a:solidFill>
                        <a:latin typeface="Microsoft JhengHei"/>
                        <a:ea typeface="Microsoft JhengHei"/>
                        <a:cs typeface="Microsoft JhengHei"/>
                        <a:sym typeface="Microsoft JhengHe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tc>
                  <a:txBody>
                    <a:bodyPr/>
                    <a:lstStyle/>
                    <a:p>
                      <a:pPr marL="0" marR="0" lvl="0" indent="0" algn="l" rtl="0">
                        <a:lnSpc>
                          <a:spcPct val="100000"/>
                        </a:lnSpc>
                        <a:spcBef>
                          <a:spcPts val="0"/>
                        </a:spcBef>
                        <a:spcAft>
                          <a:spcPts val="0"/>
                        </a:spcAft>
                        <a:buClr>
                          <a:schemeClr val="dk1"/>
                        </a:buClr>
                        <a:buSzPts val="1800"/>
                        <a:buFont typeface="Microsoft JhengHei"/>
                        <a:buNone/>
                      </a:pPr>
                      <a:r>
                        <a:rPr lang="zh-TW" sz="1800">
                          <a:latin typeface="Microsoft JhengHei"/>
                          <a:ea typeface="Microsoft JhengHei"/>
                          <a:cs typeface="Microsoft JhengHei"/>
                          <a:sym typeface="Microsoft JhengHei"/>
                        </a:rPr>
                        <a:t>依各區(校)正式公告</a:t>
                      </a:r>
                      <a:endParaRPr sz="1800" b="0">
                        <a:solidFill>
                          <a:schemeClr val="lt1"/>
                        </a:solidFill>
                        <a:latin typeface="Microsoft JhengHei"/>
                        <a:ea typeface="Microsoft JhengHei"/>
                        <a:cs typeface="Microsoft JhengHei"/>
                        <a:sym typeface="Microsoft JhengHe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extLst>
                  <a:ext uri="{0D108BD9-81ED-4DB2-BD59-A6C34878D82A}">
                    <a16:rowId xmlns:a16="http://schemas.microsoft.com/office/drawing/2014/main" val="10002"/>
                  </a:ext>
                </a:extLst>
              </a:tr>
              <a:tr h="370850">
                <a:tc>
                  <a:txBody>
                    <a:bodyPr/>
                    <a:lstStyle/>
                    <a:p>
                      <a:pPr marL="0" marR="0" lvl="0" indent="0" algn="ctr" rtl="0">
                        <a:lnSpc>
                          <a:spcPct val="100000"/>
                        </a:lnSpc>
                        <a:spcBef>
                          <a:spcPts val="0"/>
                        </a:spcBef>
                        <a:spcAft>
                          <a:spcPts val="0"/>
                        </a:spcAft>
                        <a:buClr>
                          <a:srgbClr val="1C6294"/>
                        </a:buClr>
                        <a:buSzPts val="2200"/>
                        <a:buFont typeface="Microsoft JhengHei"/>
                        <a:buNone/>
                      </a:pPr>
                      <a:r>
                        <a:rPr lang="zh-TW" sz="2200" b="1">
                          <a:solidFill>
                            <a:srgbClr val="1C6294"/>
                          </a:solidFill>
                          <a:latin typeface="Microsoft JhengHei"/>
                          <a:ea typeface="Microsoft JhengHei"/>
                          <a:cs typeface="Microsoft JhengHei"/>
                          <a:sym typeface="Microsoft JhengHei"/>
                        </a:rPr>
                        <a:t>6月21日(日)</a:t>
                      </a:r>
                      <a:endParaRPr sz="2200" b="1">
                        <a:solidFill>
                          <a:srgbClr val="1C6294"/>
                        </a:solidFill>
                        <a:latin typeface="Microsoft JhengHei"/>
                        <a:ea typeface="Microsoft JhengHei"/>
                        <a:cs typeface="Microsoft JhengHei"/>
                        <a:sym typeface="Microsoft JhengHe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tc>
                  <a:txBody>
                    <a:bodyPr/>
                    <a:lstStyle/>
                    <a:p>
                      <a:pPr marL="0" marR="0" lvl="0" indent="0" algn="l" rtl="0">
                        <a:spcBef>
                          <a:spcPts val="0"/>
                        </a:spcBef>
                        <a:spcAft>
                          <a:spcPts val="0"/>
                        </a:spcAft>
                        <a:buNone/>
                      </a:pPr>
                      <a:r>
                        <a:rPr lang="zh-TW" sz="2200" b="1">
                          <a:solidFill>
                            <a:srgbClr val="1C6294"/>
                          </a:solidFill>
                          <a:latin typeface="Microsoft JhengHei"/>
                          <a:ea typeface="Microsoft JhengHei"/>
                          <a:cs typeface="Microsoft JhengHei"/>
                          <a:sym typeface="Microsoft JhengHei"/>
                        </a:rPr>
                        <a:t>特色招生考試分發入學學科測驗</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tc>
                  <a:txBody>
                    <a:bodyPr/>
                    <a:lstStyle/>
                    <a:p>
                      <a:pPr marL="0" marR="0" lvl="0" indent="0" algn="l" rtl="0">
                        <a:spcBef>
                          <a:spcPts val="0"/>
                        </a:spcBef>
                        <a:spcAft>
                          <a:spcPts val="0"/>
                        </a:spcAft>
                        <a:buNone/>
                      </a:pPr>
                      <a:r>
                        <a:rPr lang="zh-TW" sz="1800" b="1">
                          <a:solidFill>
                            <a:srgbClr val="FF0000"/>
                          </a:solidFill>
                          <a:latin typeface="Microsoft JhengHei"/>
                          <a:ea typeface="Microsoft JhengHei"/>
                          <a:cs typeface="Microsoft JhengHei"/>
                          <a:sym typeface="Microsoft JhengHei"/>
                        </a:rPr>
                        <a:t>各區(校)同時辦理</a:t>
                      </a:r>
                      <a:endParaRPr sz="1800" b="1">
                        <a:solidFill>
                          <a:srgbClr val="FF0000"/>
                        </a:solidFill>
                        <a:latin typeface="Microsoft JhengHei"/>
                        <a:ea typeface="Microsoft JhengHei"/>
                        <a:cs typeface="Microsoft JhengHei"/>
                        <a:sym typeface="Microsoft JhengHe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extLst>
                  <a:ext uri="{0D108BD9-81ED-4DB2-BD59-A6C34878D82A}">
                    <a16:rowId xmlns:a16="http://schemas.microsoft.com/office/drawing/2014/main" val="10003"/>
                  </a:ext>
                </a:extLst>
              </a:tr>
              <a:tr h="540825">
                <a:tc>
                  <a:txBody>
                    <a:bodyPr/>
                    <a:lstStyle/>
                    <a:p>
                      <a:pPr marL="0" marR="0" lvl="0" indent="0" algn="ctr" rtl="0">
                        <a:lnSpc>
                          <a:spcPct val="100000"/>
                        </a:lnSpc>
                        <a:spcBef>
                          <a:spcPts val="0"/>
                        </a:spcBef>
                        <a:spcAft>
                          <a:spcPts val="0"/>
                        </a:spcAft>
                        <a:buClr>
                          <a:schemeClr val="dk1"/>
                        </a:buClr>
                        <a:buSzPts val="2200"/>
                        <a:buFont typeface="Microsoft JhengHei"/>
                        <a:buNone/>
                      </a:pPr>
                      <a:r>
                        <a:rPr lang="zh-TW" sz="2200">
                          <a:latin typeface="Microsoft JhengHei"/>
                          <a:ea typeface="Microsoft JhengHei"/>
                          <a:cs typeface="Microsoft JhengHei"/>
                          <a:sym typeface="Microsoft JhengHei"/>
                        </a:rPr>
                        <a:t>6月22日</a:t>
                      </a:r>
                      <a:endParaRPr sz="2200" b="0">
                        <a:solidFill>
                          <a:schemeClr val="lt1"/>
                        </a:solidFill>
                        <a:latin typeface="Microsoft JhengHei"/>
                        <a:ea typeface="Microsoft JhengHei"/>
                        <a:cs typeface="Microsoft JhengHei"/>
                        <a:sym typeface="Microsoft JhengHe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tc>
                  <a:txBody>
                    <a:bodyPr/>
                    <a:lstStyle/>
                    <a:p>
                      <a:pPr marL="0" marR="0" lvl="0" indent="0" algn="l" rtl="0">
                        <a:spcBef>
                          <a:spcPts val="0"/>
                        </a:spcBef>
                        <a:spcAft>
                          <a:spcPts val="0"/>
                        </a:spcAft>
                        <a:buNone/>
                      </a:pPr>
                      <a:r>
                        <a:rPr lang="zh-TW" sz="2200">
                          <a:latin typeface="Microsoft JhengHei"/>
                          <a:ea typeface="Microsoft JhengHei"/>
                          <a:cs typeface="Microsoft JhengHei"/>
                          <a:sym typeface="Microsoft JhengHei"/>
                        </a:rPr>
                        <a:t>網路查詢學科測驗分數</a:t>
                      </a:r>
                      <a:endParaRPr sz="2200" b="0">
                        <a:solidFill>
                          <a:schemeClr val="lt1"/>
                        </a:solidFill>
                        <a:latin typeface="Microsoft JhengHei"/>
                        <a:ea typeface="Microsoft JhengHei"/>
                        <a:cs typeface="Microsoft JhengHei"/>
                        <a:sym typeface="Microsoft JhengHe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tc>
                  <a:txBody>
                    <a:bodyPr/>
                    <a:lstStyle/>
                    <a:p>
                      <a:pPr marL="0" marR="0" lvl="0" indent="0" algn="l" rtl="0">
                        <a:lnSpc>
                          <a:spcPct val="100000"/>
                        </a:lnSpc>
                        <a:spcBef>
                          <a:spcPts val="0"/>
                        </a:spcBef>
                        <a:spcAft>
                          <a:spcPts val="0"/>
                        </a:spcAft>
                        <a:buClr>
                          <a:schemeClr val="dk1"/>
                        </a:buClr>
                        <a:buSzPts val="1800"/>
                        <a:buFont typeface="Microsoft JhengHei"/>
                        <a:buNone/>
                      </a:pPr>
                      <a:r>
                        <a:rPr lang="zh-TW" sz="1800">
                          <a:latin typeface="Microsoft JhengHei"/>
                          <a:ea typeface="Microsoft JhengHei"/>
                          <a:cs typeface="Microsoft JhengHei"/>
                          <a:sym typeface="Microsoft JhengHei"/>
                        </a:rPr>
                        <a:t>依各區(校)簡章規定</a:t>
                      </a:r>
                      <a:endParaRPr sz="1800" b="0">
                        <a:solidFill>
                          <a:schemeClr val="lt1"/>
                        </a:solidFill>
                        <a:latin typeface="Microsoft JhengHei"/>
                        <a:ea typeface="Microsoft JhengHei"/>
                        <a:cs typeface="Microsoft JhengHei"/>
                        <a:sym typeface="Microsoft JhengHe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extLst>
                  <a:ext uri="{0D108BD9-81ED-4DB2-BD59-A6C34878D82A}">
                    <a16:rowId xmlns:a16="http://schemas.microsoft.com/office/drawing/2014/main" val="10004"/>
                  </a:ext>
                </a:extLst>
              </a:tr>
              <a:tr h="370850">
                <a:tc>
                  <a:txBody>
                    <a:bodyPr/>
                    <a:lstStyle/>
                    <a:p>
                      <a:pPr marL="0" marR="0" lvl="0" indent="0" algn="ctr" rtl="0">
                        <a:lnSpc>
                          <a:spcPct val="100000"/>
                        </a:lnSpc>
                        <a:spcBef>
                          <a:spcPts val="0"/>
                        </a:spcBef>
                        <a:spcAft>
                          <a:spcPts val="0"/>
                        </a:spcAft>
                        <a:buClr>
                          <a:schemeClr val="dk1"/>
                        </a:buClr>
                        <a:buSzPts val="2200"/>
                        <a:buFont typeface="Microsoft JhengHei"/>
                        <a:buNone/>
                      </a:pPr>
                      <a:r>
                        <a:rPr lang="zh-TW" sz="2200">
                          <a:latin typeface="Microsoft JhengHei"/>
                          <a:ea typeface="Microsoft JhengHei"/>
                          <a:cs typeface="Microsoft JhengHei"/>
                          <a:sym typeface="Microsoft JhengHei"/>
                        </a:rPr>
                        <a:t>6月23日~25日</a:t>
                      </a:r>
                      <a:endParaRPr sz="2200" b="0">
                        <a:solidFill>
                          <a:schemeClr val="lt1"/>
                        </a:solidFill>
                        <a:latin typeface="Microsoft JhengHei"/>
                        <a:ea typeface="Microsoft JhengHei"/>
                        <a:cs typeface="Microsoft JhengHei"/>
                        <a:sym typeface="Microsoft JhengHe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tc>
                  <a:txBody>
                    <a:bodyPr/>
                    <a:lstStyle/>
                    <a:p>
                      <a:pPr marL="0" marR="0" lvl="0" indent="0" algn="l" rtl="0">
                        <a:spcBef>
                          <a:spcPts val="0"/>
                        </a:spcBef>
                        <a:spcAft>
                          <a:spcPts val="0"/>
                        </a:spcAft>
                        <a:buNone/>
                      </a:pPr>
                      <a:r>
                        <a:rPr lang="zh-TW" sz="2200">
                          <a:latin typeface="Microsoft JhengHei"/>
                          <a:ea typeface="Microsoft JhengHei"/>
                          <a:cs typeface="Microsoft JhengHei"/>
                          <a:sym typeface="Microsoft JhengHei"/>
                        </a:rPr>
                        <a:t>開放志願選填</a:t>
                      </a:r>
                      <a:endParaRPr sz="2200" b="0">
                        <a:solidFill>
                          <a:schemeClr val="lt1"/>
                        </a:solidFill>
                        <a:latin typeface="Microsoft JhengHei"/>
                        <a:ea typeface="Microsoft JhengHei"/>
                        <a:cs typeface="Microsoft JhengHei"/>
                        <a:sym typeface="Microsoft JhengHe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tc>
                  <a:txBody>
                    <a:bodyPr/>
                    <a:lstStyle/>
                    <a:p>
                      <a:pPr marL="0" marR="0" lvl="0" indent="0" algn="l" rtl="0">
                        <a:spcBef>
                          <a:spcPts val="0"/>
                        </a:spcBef>
                        <a:spcAft>
                          <a:spcPts val="0"/>
                        </a:spcAft>
                        <a:buNone/>
                      </a:pPr>
                      <a:r>
                        <a:rPr lang="zh-TW" sz="1800">
                          <a:latin typeface="Microsoft JhengHei"/>
                          <a:ea typeface="Microsoft JhengHei"/>
                          <a:cs typeface="Microsoft JhengHei"/>
                          <a:sym typeface="Microsoft JhengHei"/>
                        </a:rPr>
                        <a:t>依各區(校)簡章規定</a:t>
                      </a:r>
                      <a:endParaRPr sz="1800" b="0">
                        <a:solidFill>
                          <a:schemeClr val="lt1"/>
                        </a:solidFill>
                        <a:latin typeface="Microsoft JhengHei"/>
                        <a:ea typeface="Microsoft JhengHei"/>
                        <a:cs typeface="Microsoft JhengHei"/>
                        <a:sym typeface="Microsoft JhengHe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extLst>
                  <a:ext uri="{0D108BD9-81ED-4DB2-BD59-A6C34878D82A}">
                    <a16:rowId xmlns:a16="http://schemas.microsoft.com/office/drawing/2014/main" val="10005"/>
                  </a:ext>
                </a:extLst>
              </a:tr>
              <a:tr h="472000">
                <a:tc>
                  <a:txBody>
                    <a:bodyPr/>
                    <a:lstStyle/>
                    <a:p>
                      <a:pPr marL="0" marR="0" lvl="0" indent="0" algn="ctr" rtl="0">
                        <a:lnSpc>
                          <a:spcPct val="100000"/>
                        </a:lnSpc>
                        <a:spcBef>
                          <a:spcPts val="0"/>
                        </a:spcBef>
                        <a:spcAft>
                          <a:spcPts val="0"/>
                        </a:spcAft>
                        <a:buClr>
                          <a:schemeClr val="dk1"/>
                        </a:buClr>
                        <a:buSzPts val="2200"/>
                        <a:buFont typeface="Microsoft JhengHei"/>
                        <a:buNone/>
                      </a:pPr>
                      <a:r>
                        <a:rPr lang="zh-TW" sz="2200">
                          <a:latin typeface="Microsoft JhengHei"/>
                          <a:ea typeface="Microsoft JhengHei"/>
                          <a:cs typeface="Microsoft JhengHei"/>
                          <a:sym typeface="Microsoft JhengHei"/>
                        </a:rPr>
                        <a:t>7月7日</a:t>
                      </a:r>
                      <a:endParaRPr sz="2200" b="0">
                        <a:solidFill>
                          <a:schemeClr val="lt1"/>
                        </a:solidFill>
                        <a:latin typeface="Microsoft JhengHei"/>
                        <a:ea typeface="Microsoft JhengHei"/>
                        <a:cs typeface="Microsoft JhengHei"/>
                        <a:sym typeface="Microsoft JhengHe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tc>
                  <a:txBody>
                    <a:bodyPr/>
                    <a:lstStyle/>
                    <a:p>
                      <a:pPr marL="0" marR="0" lvl="0" indent="0" algn="l" rtl="0">
                        <a:spcBef>
                          <a:spcPts val="0"/>
                        </a:spcBef>
                        <a:spcAft>
                          <a:spcPts val="0"/>
                        </a:spcAft>
                        <a:buNone/>
                      </a:pPr>
                      <a:r>
                        <a:rPr lang="zh-TW" sz="2200">
                          <a:latin typeface="Microsoft JhengHei"/>
                          <a:ea typeface="Microsoft JhengHei"/>
                          <a:cs typeface="Microsoft JhengHei"/>
                          <a:sym typeface="Microsoft JhengHei"/>
                        </a:rPr>
                        <a:t>免試入學與特色招生考試入學分發公告</a:t>
                      </a:r>
                      <a:endParaRPr sz="2200" b="0">
                        <a:solidFill>
                          <a:schemeClr val="lt1"/>
                        </a:solidFill>
                        <a:latin typeface="Microsoft JhengHei"/>
                        <a:ea typeface="Microsoft JhengHei"/>
                        <a:cs typeface="Microsoft JhengHei"/>
                        <a:sym typeface="Microsoft JhengHe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tc>
                  <a:txBody>
                    <a:bodyPr/>
                    <a:lstStyle/>
                    <a:p>
                      <a:pPr marL="0" marR="0" lvl="0" indent="0" algn="l" rtl="0">
                        <a:spcBef>
                          <a:spcPts val="0"/>
                        </a:spcBef>
                        <a:spcAft>
                          <a:spcPts val="0"/>
                        </a:spcAft>
                        <a:buNone/>
                      </a:pPr>
                      <a:r>
                        <a:rPr lang="zh-TW" sz="1800">
                          <a:latin typeface="Microsoft JhengHei"/>
                          <a:ea typeface="Microsoft JhengHei"/>
                          <a:cs typeface="Microsoft JhengHei"/>
                          <a:sym typeface="Microsoft JhengHei"/>
                        </a:rPr>
                        <a:t>各區</a:t>
                      </a:r>
                      <a:r>
                        <a:rPr lang="zh-TW" sz="1800">
                          <a:solidFill>
                            <a:srgbClr val="FF0000"/>
                          </a:solidFill>
                          <a:latin typeface="Microsoft JhengHei"/>
                          <a:ea typeface="Microsoft JhengHei"/>
                          <a:cs typeface="Microsoft JhengHei"/>
                          <a:sym typeface="Microsoft JhengHei"/>
                        </a:rPr>
                        <a:t>同時辦理</a:t>
                      </a:r>
                      <a:endParaRPr sz="1800" b="0">
                        <a:solidFill>
                          <a:srgbClr val="FF0000"/>
                        </a:solidFill>
                        <a:latin typeface="Microsoft JhengHei"/>
                        <a:ea typeface="Microsoft JhengHei"/>
                        <a:cs typeface="Microsoft JhengHei"/>
                        <a:sym typeface="Microsoft JhengHe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extLst>
                  <a:ext uri="{0D108BD9-81ED-4DB2-BD59-A6C34878D82A}">
                    <a16:rowId xmlns:a16="http://schemas.microsoft.com/office/drawing/2014/main" val="10006"/>
                  </a:ext>
                </a:extLst>
              </a:tr>
              <a:tr h="504050">
                <a:tc>
                  <a:txBody>
                    <a:bodyPr/>
                    <a:lstStyle/>
                    <a:p>
                      <a:pPr marL="0" marR="0" lvl="0" indent="0" algn="ctr" rtl="0">
                        <a:lnSpc>
                          <a:spcPct val="100000"/>
                        </a:lnSpc>
                        <a:spcBef>
                          <a:spcPts val="0"/>
                        </a:spcBef>
                        <a:spcAft>
                          <a:spcPts val="0"/>
                        </a:spcAft>
                        <a:buClr>
                          <a:schemeClr val="dk1"/>
                        </a:buClr>
                        <a:buSzPts val="2200"/>
                        <a:buFont typeface="Microsoft JhengHei"/>
                        <a:buNone/>
                      </a:pPr>
                      <a:r>
                        <a:rPr lang="zh-TW" sz="2200" b="0">
                          <a:solidFill>
                            <a:schemeClr val="dk1"/>
                          </a:solidFill>
                          <a:latin typeface="Microsoft JhengHei"/>
                          <a:ea typeface="Microsoft JhengHei"/>
                          <a:cs typeface="Microsoft JhengHei"/>
                          <a:sym typeface="Microsoft JhengHei"/>
                        </a:rPr>
                        <a:t>7月9日</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tc>
                  <a:txBody>
                    <a:bodyPr/>
                    <a:lstStyle/>
                    <a:p>
                      <a:pPr marL="0" marR="0" lvl="0" indent="0" algn="l" rtl="0">
                        <a:spcBef>
                          <a:spcPts val="0"/>
                        </a:spcBef>
                        <a:spcAft>
                          <a:spcPts val="0"/>
                        </a:spcAft>
                        <a:buNone/>
                      </a:pPr>
                      <a:r>
                        <a:rPr lang="zh-TW" sz="2200" b="1">
                          <a:solidFill>
                            <a:srgbClr val="FF0000"/>
                          </a:solidFill>
                          <a:latin typeface="Microsoft JhengHei"/>
                          <a:ea typeface="Microsoft JhengHei"/>
                          <a:cs typeface="Microsoft JhengHei"/>
                          <a:sym typeface="Microsoft JhengHei"/>
                        </a:rPr>
                        <a:t>報到</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tc>
                  <a:txBody>
                    <a:bodyPr/>
                    <a:lstStyle/>
                    <a:p>
                      <a:pPr marL="0" marR="0" lvl="0" indent="0" algn="l" rtl="0">
                        <a:spcBef>
                          <a:spcPts val="0"/>
                        </a:spcBef>
                        <a:spcAft>
                          <a:spcPts val="0"/>
                        </a:spcAft>
                        <a:buNone/>
                      </a:pPr>
                      <a:r>
                        <a:rPr lang="zh-TW" sz="1800" b="0">
                          <a:solidFill>
                            <a:schemeClr val="dk1"/>
                          </a:solidFill>
                          <a:latin typeface="Microsoft JhengHei"/>
                          <a:ea typeface="Microsoft JhengHei"/>
                          <a:cs typeface="Microsoft JhengHei"/>
                          <a:sym typeface="Microsoft JhengHei"/>
                        </a:rPr>
                        <a:t>各區</a:t>
                      </a:r>
                      <a:r>
                        <a:rPr lang="zh-TW" sz="1800" b="0">
                          <a:solidFill>
                            <a:srgbClr val="FF0000"/>
                          </a:solidFill>
                          <a:latin typeface="Microsoft JhengHei"/>
                          <a:ea typeface="Microsoft JhengHei"/>
                          <a:cs typeface="Microsoft JhengHei"/>
                          <a:sym typeface="Microsoft JhengHei"/>
                        </a:rPr>
                        <a:t>同時辦理</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extLst>
                  <a:ext uri="{0D108BD9-81ED-4DB2-BD59-A6C34878D82A}">
                    <a16:rowId xmlns:a16="http://schemas.microsoft.com/office/drawing/2014/main" val="10007"/>
                  </a:ext>
                </a:extLst>
              </a:tr>
            </a:tbl>
          </a:graphicData>
        </a:graphic>
      </p:graphicFrame>
      <p:sp>
        <p:nvSpPr>
          <p:cNvPr id="1385" name="Google Shape;1385;p85"/>
          <p:cNvSpPr/>
          <p:nvPr/>
        </p:nvSpPr>
        <p:spPr>
          <a:xfrm>
            <a:off x="8076948" y="6204393"/>
            <a:ext cx="3237676" cy="461664"/>
          </a:xfrm>
          <a:prstGeom prst="rect">
            <a:avLst/>
          </a:prstGeom>
          <a:solidFill>
            <a:schemeClr val="lt1"/>
          </a:solidFill>
          <a:ln w="57150" cap="flat" cmpd="sng">
            <a:solidFill>
              <a:srgbClr val="00B05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2400">
                <a:solidFill>
                  <a:srgbClr val="318B71"/>
                </a:solidFill>
                <a:latin typeface="Microsoft JhengHei"/>
                <a:ea typeface="Microsoft JhengHei"/>
                <a:cs typeface="Microsoft JhengHei"/>
                <a:sym typeface="Microsoft JhengHei"/>
              </a:rPr>
              <a:t>詳細內容以簡章為準</a:t>
            </a:r>
            <a:endParaRPr/>
          </a:p>
        </p:txBody>
      </p:sp>
      <p:sp>
        <p:nvSpPr>
          <p:cNvPr id="1386" name="Google Shape;1386;p85"/>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ltLang="zh-TW"/>
              <a:t>64</a:t>
            </a:fld>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391"/>
        <p:cNvGrpSpPr/>
        <p:nvPr/>
      </p:nvGrpSpPr>
      <p:grpSpPr>
        <a:xfrm>
          <a:off x="0" y="0"/>
          <a:ext cx="0" cy="0"/>
          <a:chOff x="0" y="0"/>
          <a:chExt cx="0" cy="0"/>
        </a:xfrm>
      </p:grpSpPr>
      <p:sp>
        <p:nvSpPr>
          <p:cNvPr id="1392" name="Google Shape;1392;p86"/>
          <p:cNvSpPr txBox="1">
            <a:spLocks noGrp="1"/>
          </p:cNvSpPr>
          <p:nvPr>
            <p:ph type="title"/>
          </p:nvPr>
        </p:nvSpPr>
        <p:spPr>
          <a:xfrm>
            <a:off x="1273214" y="148855"/>
            <a:ext cx="10058400" cy="952234"/>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Georgia"/>
              <a:buNone/>
            </a:pPr>
            <a:r>
              <a:rPr lang="zh-TW"/>
              <a:t>特色招生考試分發入學常見問答</a:t>
            </a:r>
            <a:endParaRPr/>
          </a:p>
        </p:txBody>
      </p:sp>
      <p:grpSp>
        <p:nvGrpSpPr>
          <p:cNvPr id="1393" name="Google Shape;1393;p86"/>
          <p:cNvGrpSpPr/>
          <p:nvPr/>
        </p:nvGrpSpPr>
        <p:grpSpPr>
          <a:xfrm>
            <a:off x="-5493186" y="-218690"/>
            <a:ext cx="16742902" cy="7745868"/>
            <a:chOff x="-6507795" y="-995304"/>
            <a:chExt cx="16742902" cy="7745868"/>
          </a:xfrm>
        </p:grpSpPr>
        <p:sp>
          <p:nvSpPr>
            <p:cNvPr id="1394" name="Google Shape;1394;p86"/>
            <p:cNvSpPr/>
            <p:nvPr/>
          </p:nvSpPr>
          <p:spPr>
            <a:xfrm>
              <a:off x="-6507795" y="-995304"/>
              <a:ext cx="7745868" cy="7745868"/>
            </a:xfrm>
            <a:prstGeom prst="blockArc">
              <a:avLst>
                <a:gd name="adj1" fmla="val 18900000"/>
                <a:gd name="adj2" fmla="val 2700000"/>
                <a:gd name="adj3" fmla="val 279"/>
              </a:avLst>
            </a:prstGeom>
            <a:noFill/>
            <a:ln w="12700" cap="flat" cmpd="sng">
              <a:solidFill>
                <a:srgbClr val="148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86"/>
            <p:cNvSpPr/>
            <p:nvPr/>
          </p:nvSpPr>
          <p:spPr>
            <a:xfrm>
              <a:off x="647868" y="442464"/>
              <a:ext cx="9587239" cy="885389"/>
            </a:xfrm>
            <a:prstGeom prst="rect">
              <a:avLst/>
            </a:prstGeom>
            <a:solidFill>
              <a:srgbClr val="19ACE4"/>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86"/>
            <p:cNvSpPr txBox="1"/>
            <p:nvPr/>
          </p:nvSpPr>
          <p:spPr>
            <a:xfrm>
              <a:off x="647868" y="442464"/>
              <a:ext cx="9587239" cy="885389"/>
            </a:xfrm>
            <a:prstGeom prst="rect">
              <a:avLst/>
            </a:prstGeom>
            <a:noFill/>
            <a:ln>
              <a:noFill/>
            </a:ln>
          </p:spPr>
          <p:txBody>
            <a:bodyPr spcFirstLastPara="1" wrap="square" lIns="702775" tIns="50800" rIns="50800" bIns="50800" anchor="ctr" anchorCtr="0">
              <a:noAutofit/>
            </a:bodyPr>
            <a:lstStyle/>
            <a:p>
              <a:pPr marL="0" marR="0" lvl="0" indent="0" algn="l" rtl="0">
                <a:lnSpc>
                  <a:spcPct val="90000"/>
                </a:lnSpc>
                <a:spcBef>
                  <a:spcPts val="0"/>
                </a:spcBef>
                <a:spcAft>
                  <a:spcPts val="0"/>
                </a:spcAft>
                <a:buClr>
                  <a:schemeClr val="lt1"/>
                </a:buClr>
                <a:buSzPts val="2000"/>
                <a:buFont typeface="Microsoft JhengHei"/>
                <a:buNone/>
              </a:pPr>
              <a:r>
                <a:rPr lang="zh-TW" sz="2000">
                  <a:solidFill>
                    <a:schemeClr val="lt1"/>
                  </a:solidFill>
                  <a:latin typeface="Microsoft JhengHei"/>
                  <a:ea typeface="Microsoft JhengHei"/>
                  <a:cs typeface="Microsoft JhengHei"/>
                  <a:sym typeface="Microsoft JhengHei"/>
                </a:rPr>
                <a:t>Q：特招考試分發入學與免試入學之學生會分開編班嗎？</a:t>
              </a:r>
              <a:br>
                <a:rPr lang="zh-TW" sz="2000">
                  <a:solidFill>
                    <a:schemeClr val="lt1"/>
                  </a:solidFill>
                  <a:latin typeface="Microsoft JhengHei"/>
                  <a:ea typeface="Microsoft JhengHei"/>
                  <a:cs typeface="Microsoft JhengHei"/>
                  <a:sym typeface="Microsoft JhengHei"/>
                </a:rPr>
              </a:br>
              <a:r>
                <a:rPr lang="zh-TW" sz="2000">
                  <a:solidFill>
                    <a:schemeClr val="lt1"/>
                  </a:solidFill>
                  <a:latin typeface="Microsoft JhengHei"/>
                  <a:ea typeface="Microsoft JhengHei"/>
                  <a:cs typeface="Microsoft JhengHei"/>
                  <a:sym typeface="Microsoft JhengHei"/>
                </a:rPr>
                <a:t>A：不一定。</a:t>
              </a:r>
              <a:endParaRPr sz="2000" b="1">
                <a:solidFill>
                  <a:schemeClr val="lt1"/>
                </a:solidFill>
                <a:latin typeface="Trebuchet MS"/>
                <a:ea typeface="Trebuchet MS"/>
                <a:cs typeface="Trebuchet MS"/>
                <a:sym typeface="Trebuchet MS"/>
              </a:endParaRPr>
            </a:p>
          </p:txBody>
        </p:sp>
        <p:sp>
          <p:nvSpPr>
            <p:cNvPr id="1397" name="Google Shape;1397;p86"/>
            <p:cNvSpPr/>
            <p:nvPr/>
          </p:nvSpPr>
          <p:spPr>
            <a:xfrm>
              <a:off x="94500" y="331790"/>
              <a:ext cx="1106736" cy="1106736"/>
            </a:xfrm>
            <a:prstGeom prst="ellipse">
              <a:avLst/>
            </a:prstGeom>
            <a:solidFill>
              <a:schemeClr val="lt1"/>
            </a:solidFill>
            <a:ln w="12700" cap="flat" cmpd="sng">
              <a:solidFill>
                <a:srgbClr val="19ACE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86"/>
            <p:cNvSpPr/>
            <p:nvPr/>
          </p:nvSpPr>
          <p:spPr>
            <a:xfrm>
              <a:off x="1155482" y="1770778"/>
              <a:ext cx="9079625" cy="885389"/>
            </a:xfrm>
            <a:prstGeom prst="rect">
              <a:avLst/>
            </a:prstGeom>
            <a:solidFill>
              <a:srgbClr val="19ACE4"/>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86"/>
            <p:cNvSpPr txBox="1"/>
            <p:nvPr/>
          </p:nvSpPr>
          <p:spPr>
            <a:xfrm>
              <a:off x="1155482" y="1770778"/>
              <a:ext cx="9079625" cy="885389"/>
            </a:xfrm>
            <a:prstGeom prst="rect">
              <a:avLst/>
            </a:prstGeom>
            <a:noFill/>
            <a:ln>
              <a:noFill/>
            </a:ln>
          </p:spPr>
          <p:txBody>
            <a:bodyPr spcFirstLastPara="1" wrap="square" lIns="702775" tIns="50800" rIns="50800" bIns="50800" anchor="ctr" anchorCtr="0">
              <a:noAutofit/>
            </a:bodyPr>
            <a:lstStyle/>
            <a:p>
              <a:pPr marL="0" marR="0" lvl="0" indent="0" algn="l" rtl="0">
                <a:lnSpc>
                  <a:spcPct val="90000"/>
                </a:lnSpc>
                <a:spcBef>
                  <a:spcPts val="0"/>
                </a:spcBef>
                <a:spcAft>
                  <a:spcPts val="0"/>
                </a:spcAft>
                <a:buClr>
                  <a:schemeClr val="lt1"/>
                </a:buClr>
                <a:buSzPts val="2000"/>
                <a:buFont typeface="Arial"/>
                <a:buNone/>
              </a:pPr>
              <a:r>
                <a:rPr lang="zh-TW" sz="2000">
                  <a:solidFill>
                    <a:schemeClr val="lt1"/>
                  </a:solidFill>
                  <a:latin typeface="Microsoft JhengHei"/>
                  <a:ea typeface="Microsoft JhengHei"/>
                  <a:cs typeface="Microsoft JhengHei"/>
                  <a:sym typeface="Microsoft JhengHei"/>
                </a:rPr>
                <a:t>Q：特招考試分發入學之後若有適應不良，可以轉入普通班嗎？</a:t>
              </a:r>
              <a:br>
                <a:rPr lang="zh-TW" sz="2000">
                  <a:solidFill>
                    <a:schemeClr val="lt1"/>
                  </a:solidFill>
                  <a:latin typeface="Microsoft JhengHei"/>
                  <a:ea typeface="Microsoft JhengHei"/>
                  <a:cs typeface="Microsoft JhengHei"/>
                  <a:sym typeface="Microsoft JhengHei"/>
                </a:rPr>
              </a:br>
              <a:r>
                <a:rPr lang="zh-TW" sz="2000">
                  <a:solidFill>
                    <a:schemeClr val="lt1"/>
                  </a:solidFill>
                  <a:latin typeface="Microsoft JhengHei"/>
                  <a:ea typeface="Microsoft JhengHei"/>
                  <a:cs typeface="Microsoft JhengHei"/>
                  <a:sym typeface="Microsoft JhengHei"/>
                </a:rPr>
                <a:t>A：不一定。</a:t>
              </a:r>
              <a:endParaRPr sz="2000" b="1">
                <a:solidFill>
                  <a:schemeClr val="lt1"/>
                </a:solidFill>
                <a:latin typeface="Trebuchet MS"/>
                <a:ea typeface="Trebuchet MS"/>
                <a:cs typeface="Trebuchet MS"/>
                <a:sym typeface="Trebuchet MS"/>
              </a:endParaRPr>
            </a:p>
          </p:txBody>
        </p:sp>
        <p:sp>
          <p:nvSpPr>
            <p:cNvPr id="1400" name="Google Shape;1400;p86"/>
            <p:cNvSpPr/>
            <p:nvPr/>
          </p:nvSpPr>
          <p:spPr>
            <a:xfrm>
              <a:off x="602114" y="1660104"/>
              <a:ext cx="1106736" cy="1106736"/>
            </a:xfrm>
            <a:prstGeom prst="ellipse">
              <a:avLst/>
            </a:prstGeom>
            <a:solidFill>
              <a:schemeClr val="lt1"/>
            </a:solidFill>
            <a:ln w="12700" cap="flat" cmpd="sng">
              <a:solidFill>
                <a:srgbClr val="19ACE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86"/>
            <p:cNvSpPr/>
            <p:nvPr/>
          </p:nvSpPr>
          <p:spPr>
            <a:xfrm>
              <a:off x="1155482" y="3099091"/>
              <a:ext cx="9079625" cy="885389"/>
            </a:xfrm>
            <a:prstGeom prst="rect">
              <a:avLst/>
            </a:prstGeom>
            <a:solidFill>
              <a:srgbClr val="19ACE4"/>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86"/>
            <p:cNvSpPr txBox="1"/>
            <p:nvPr/>
          </p:nvSpPr>
          <p:spPr>
            <a:xfrm>
              <a:off x="1155482" y="3099091"/>
              <a:ext cx="9079625" cy="885389"/>
            </a:xfrm>
            <a:prstGeom prst="rect">
              <a:avLst/>
            </a:prstGeom>
            <a:noFill/>
            <a:ln>
              <a:noFill/>
            </a:ln>
          </p:spPr>
          <p:txBody>
            <a:bodyPr spcFirstLastPara="1" wrap="square" lIns="702775" tIns="45700" rIns="45700" bIns="45700" anchor="ctr" anchorCtr="0">
              <a:noAutofit/>
            </a:bodyPr>
            <a:lstStyle/>
            <a:p>
              <a:pPr marL="0" marR="0" lvl="0" indent="0" algn="l" rtl="0">
                <a:lnSpc>
                  <a:spcPct val="90000"/>
                </a:lnSpc>
                <a:spcBef>
                  <a:spcPts val="0"/>
                </a:spcBef>
                <a:spcAft>
                  <a:spcPts val="0"/>
                </a:spcAft>
                <a:buClr>
                  <a:schemeClr val="lt1"/>
                </a:buClr>
                <a:buSzPts val="1800"/>
                <a:buFont typeface="Arial"/>
                <a:buNone/>
              </a:pPr>
              <a:r>
                <a:rPr lang="zh-TW" sz="1800">
                  <a:solidFill>
                    <a:schemeClr val="lt1"/>
                  </a:solidFill>
                  <a:latin typeface="Microsoft JhengHei"/>
                  <a:ea typeface="Microsoft JhengHei"/>
                  <a:cs typeface="Microsoft JhengHei"/>
                  <a:sym typeface="Microsoft JhengHei"/>
                </a:rPr>
                <a:t>Q：跨區參加特招考試分發入學的學生，會不會影響在原區的免試入學分發資格？</a:t>
              </a:r>
              <a:br>
                <a:rPr lang="zh-TW" sz="1800">
                  <a:solidFill>
                    <a:schemeClr val="lt1"/>
                  </a:solidFill>
                  <a:latin typeface="Microsoft JhengHei"/>
                  <a:ea typeface="Microsoft JhengHei"/>
                  <a:cs typeface="Microsoft JhengHei"/>
                  <a:sym typeface="Microsoft JhengHei"/>
                </a:rPr>
              </a:br>
              <a:r>
                <a:rPr lang="zh-TW" sz="1800">
                  <a:solidFill>
                    <a:schemeClr val="lt1"/>
                  </a:solidFill>
                  <a:latin typeface="Microsoft JhengHei"/>
                  <a:ea typeface="Microsoft JhengHei"/>
                  <a:cs typeface="Microsoft JhengHei"/>
                  <a:sym typeface="Microsoft JhengHei"/>
                </a:rPr>
                <a:t>A：不會。</a:t>
              </a:r>
              <a:endParaRPr sz="1800" b="1">
                <a:solidFill>
                  <a:schemeClr val="lt1"/>
                </a:solidFill>
                <a:latin typeface="Microsoft JhengHei"/>
                <a:ea typeface="Microsoft JhengHei"/>
                <a:cs typeface="Microsoft JhengHei"/>
                <a:sym typeface="Microsoft JhengHei"/>
              </a:endParaRPr>
            </a:p>
          </p:txBody>
        </p:sp>
        <p:sp>
          <p:nvSpPr>
            <p:cNvPr id="1403" name="Google Shape;1403;p86"/>
            <p:cNvSpPr/>
            <p:nvPr/>
          </p:nvSpPr>
          <p:spPr>
            <a:xfrm>
              <a:off x="602114" y="2988418"/>
              <a:ext cx="1106736" cy="1106736"/>
            </a:xfrm>
            <a:prstGeom prst="ellipse">
              <a:avLst/>
            </a:prstGeom>
            <a:solidFill>
              <a:schemeClr val="lt1"/>
            </a:solidFill>
            <a:ln w="12700" cap="flat" cmpd="sng">
              <a:solidFill>
                <a:srgbClr val="19ACE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86"/>
            <p:cNvSpPr/>
            <p:nvPr/>
          </p:nvSpPr>
          <p:spPr>
            <a:xfrm>
              <a:off x="647868" y="4303902"/>
              <a:ext cx="9587239" cy="1132394"/>
            </a:xfrm>
            <a:prstGeom prst="rect">
              <a:avLst/>
            </a:prstGeom>
            <a:solidFill>
              <a:srgbClr val="19ACE4"/>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86"/>
            <p:cNvSpPr txBox="1"/>
            <p:nvPr/>
          </p:nvSpPr>
          <p:spPr>
            <a:xfrm>
              <a:off x="647868" y="4303902"/>
              <a:ext cx="9587239" cy="1132394"/>
            </a:xfrm>
            <a:prstGeom prst="rect">
              <a:avLst/>
            </a:prstGeom>
            <a:noFill/>
            <a:ln>
              <a:noFill/>
            </a:ln>
          </p:spPr>
          <p:txBody>
            <a:bodyPr spcFirstLastPara="1" wrap="square" lIns="702775" tIns="45700" rIns="45700" bIns="45700" anchor="ctr" anchorCtr="0">
              <a:noAutofit/>
            </a:bodyPr>
            <a:lstStyle/>
            <a:p>
              <a:pPr marL="0" marR="0" lvl="0" indent="0" algn="l" rtl="0">
                <a:lnSpc>
                  <a:spcPct val="90000"/>
                </a:lnSpc>
                <a:spcBef>
                  <a:spcPts val="0"/>
                </a:spcBef>
                <a:spcAft>
                  <a:spcPts val="0"/>
                </a:spcAft>
                <a:buClr>
                  <a:schemeClr val="lt1"/>
                </a:buClr>
                <a:buSzPts val="1800"/>
                <a:buFont typeface="Microsoft JhengHei"/>
                <a:buNone/>
              </a:pPr>
              <a:r>
                <a:rPr lang="zh-TW" sz="1800">
                  <a:solidFill>
                    <a:schemeClr val="lt1"/>
                  </a:solidFill>
                  <a:latin typeface="Microsoft JhengHei"/>
                  <a:ea typeface="Microsoft JhengHei"/>
                  <a:cs typeface="Microsoft JhengHei"/>
                  <a:sym typeface="Microsoft JhengHei"/>
                </a:rPr>
                <a:t>Q：特招考試分發入學招生學校訂有會考成績門檻，如未達到，是否可參加考試？</a:t>
              </a:r>
              <a:br>
                <a:rPr lang="zh-TW" sz="1800">
                  <a:solidFill>
                    <a:schemeClr val="lt1"/>
                  </a:solidFill>
                  <a:latin typeface="Microsoft JhengHei"/>
                  <a:ea typeface="Microsoft JhengHei"/>
                  <a:cs typeface="Microsoft JhengHei"/>
                  <a:sym typeface="Microsoft JhengHei"/>
                </a:rPr>
              </a:br>
              <a:r>
                <a:rPr lang="zh-TW" sz="1800">
                  <a:solidFill>
                    <a:schemeClr val="lt1"/>
                  </a:solidFill>
                  <a:latin typeface="Microsoft JhengHei"/>
                  <a:ea typeface="Microsoft JhengHei"/>
                  <a:cs typeface="Microsoft JhengHei"/>
                  <a:sym typeface="Microsoft JhengHei"/>
                </a:rPr>
                <a:t>A：如招生簡章無明確規定，原則上可報名考試，但在選填志願時，因未達門檻，無法</a:t>
              </a:r>
              <a:br>
                <a:rPr lang="zh-TW" sz="1800">
                  <a:solidFill>
                    <a:schemeClr val="lt1"/>
                  </a:solidFill>
                  <a:latin typeface="Microsoft JhengHei"/>
                  <a:ea typeface="Microsoft JhengHei"/>
                  <a:cs typeface="Microsoft JhengHei"/>
                  <a:sym typeface="Microsoft JhengHei"/>
                </a:rPr>
              </a:br>
              <a:r>
                <a:rPr lang="zh-TW" sz="1800">
                  <a:solidFill>
                    <a:schemeClr val="lt1"/>
                  </a:solidFill>
                  <a:latin typeface="Microsoft JhengHei"/>
                  <a:ea typeface="Microsoft JhengHei"/>
                  <a:cs typeface="Microsoft JhengHei"/>
                  <a:sym typeface="Microsoft JhengHei"/>
                </a:rPr>
                <a:t>       將有該校列入志願。</a:t>
              </a:r>
              <a:endParaRPr sz="1800" b="1">
                <a:solidFill>
                  <a:schemeClr val="lt1"/>
                </a:solidFill>
                <a:latin typeface="Microsoft JhengHei"/>
                <a:ea typeface="Microsoft JhengHei"/>
                <a:cs typeface="Microsoft JhengHei"/>
                <a:sym typeface="Microsoft JhengHei"/>
              </a:endParaRPr>
            </a:p>
          </p:txBody>
        </p:sp>
        <p:sp>
          <p:nvSpPr>
            <p:cNvPr id="1406" name="Google Shape;1406;p86"/>
            <p:cNvSpPr/>
            <p:nvPr/>
          </p:nvSpPr>
          <p:spPr>
            <a:xfrm>
              <a:off x="94500" y="4316732"/>
              <a:ext cx="1106736" cy="1106736"/>
            </a:xfrm>
            <a:prstGeom prst="ellipse">
              <a:avLst/>
            </a:prstGeom>
            <a:solidFill>
              <a:schemeClr val="lt1"/>
            </a:solidFill>
            <a:ln w="12700" cap="flat" cmpd="sng">
              <a:solidFill>
                <a:srgbClr val="19ACE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07" name="Google Shape;1407;p86"/>
          <p:cNvSpPr/>
          <p:nvPr/>
        </p:nvSpPr>
        <p:spPr>
          <a:xfrm>
            <a:off x="4165351" y="1978584"/>
            <a:ext cx="6730562" cy="369332"/>
          </a:xfrm>
          <a:prstGeom prst="rect">
            <a:avLst/>
          </a:prstGeom>
          <a:solidFill>
            <a:schemeClr val="lt1"/>
          </a:solidFill>
          <a:ln w="5715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zh-TW" sz="1800" b="1">
                <a:solidFill>
                  <a:srgbClr val="0070C0"/>
                </a:solidFill>
                <a:latin typeface="Microsoft JhengHei"/>
                <a:ea typeface="Microsoft JhengHei"/>
                <a:cs typeface="Microsoft JhengHei"/>
                <a:sym typeface="Microsoft JhengHei"/>
              </a:rPr>
              <a:t>多數學校是獨立成班，亦有混合編班者。詳情依各校簡章之說明。</a:t>
            </a:r>
            <a:endParaRPr sz="1800" b="1">
              <a:solidFill>
                <a:srgbClr val="0070C0"/>
              </a:solidFill>
              <a:latin typeface="Microsoft JhengHei"/>
              <a:ea typeface="Microsoft JhengHei"/>
              <a:cs typeface="Microsoft JhengHei"/>
              <a:sym typeface="Microsoft JhengHei"/>
            </a:endParaRPr>
          </a:p>
        </p:txBody>
      </p:sp>
      <p:sp>
        <p:nvSpPr>
          <p:cNvPr id="1408" name="Google Shape;1408;p86"/>
          <p:cNvSpPr/>
          <p:nvPr/>
        </p:nvSpPr>
        <p:spPr>
          <a:xfrm>
            <a:off x="4165351" y="3284911"/>
            <a:ext cx="6943504" cy="369332"/>
          </a:xfrm>
          <a:prstGeom prst="rect">
            <a:avLst/>
          </a:prstGeom>
          <a:solidFill>
            <a:schemeClr val="lt1"/>
          </a:solidFill>
          <a:ln w="5715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zh-TW" sz="1800" b="1">
                <a:solidFill>
                  <a:srgbClr val="0070C0"/>
                </a:solidFill>
                <a:latin typeface="Microsoft JhengHei"/>
                <a:ea typeface="Microsoft JhengHei"/>
                <a:cs typeface="Microsoft JhengHei"/>
                <a:sym typeface="Microsoft JhengHei"/>
              </a:rPr>
              <a:t>各校之實施計畫或簡章具有轉出轉入辦法者，依其計畫或簡章辦理。</a:t>
            </a:r>
            <a:endParaRPr/>
          </a:p>
        </p:txBody>
      </p:sp>
      <p:sp>
        <p:nvSpPr>
          <p:cNvPr id="1409" name="Google Shape;1409;p86"/>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ltLang="zh-TW"/>
              <a:t>65</a:t>
            </a:fld>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711"/>
        <p:cNvGrpSpPr/>
        <p:nvPr/>
      </p:nvGrpSpPr>
      <p:grpSpPr>
        <a:xfrm>
          <a:off x="0" y="0"/>
          <a:ext cx="0" cy="0"/>
          <a:chOff x="0" y="0"/>
          <a:chExt cx="0" cy="0"/>
        </a:xfrm>
      </p:grpSpPr>
      <p:sp>
        <p:nvSpPr>
          <p:cNvPr id="1712" name="Google Shape;1712;p119"/>
          <p:cNvSpPr txBox="1">
            <a:spLocks noGrp="1"/>
          </p:cNvSpPr>
          <p:nvPr>
            <p:ph type="title"/>
          </p:nvPr>
        </p:nvSpPr>
        <p:spPr>
          <a:xfrm>
            <a:off x="2167128" y="1225296"/>
            <a:ext cx="9582286" cy="352044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6000"/>
              <a:buFont typeface="Georgia"/>
              <a:buNone/>
            </a:pPr>
            <a:r>
              <a:rPr lang="zh-TW" sz="6000">
                <a:latin typeface="Georgia"/>
                <a:ea typeface="Georgia"/>
                <a:cs typeface="Georgia"/>
                <a:sym typeface="Georgia"/>
              </a:rPr>
              <a:t>五專免試入學</a:t>
            </a:r>
            <a:endParaRPr/>
          </a:p>
        </p:txBody>
      </p:sp>
      <p:sp>
        <p:nvSpPr>
          <p:cNvPr id="1713" name="Google Shape;1713;p119"/>
          <p:cNvSpPr txBox="1">
            <a:spLocks noGrp="1"/>
          </p:cNvSpPr>
          <p:nvPr>
            <p:ph type="body" idx="1"/>
          </p:nvPr>
        </p:nvSpPr>
        <p:spPr>
          <a:xfrm>
            <a:off x="2165774" y="4424513"/>
            <a:ext cx="9052560" cy="2224899"/>
          </a:xfrm>
          <a:prstGeom prst="rect">
            <a:avLst/>
          </a:prstGeom>
          <a:noFill/>
          <a:ln>
            <a:noFill/>
          </a:ln>
        </p:spPr>
        <p:txBody>
          <a:bodyPr spcFirstLastPara="1" wrap="square" lIns="91425" tIns="45700" rIns="91425" bIns="45700" anchor="t" anchorCtr="0">
            <a:normAutofit/>
          </a:bodyPr>
          <a:lstStyle/>
          <a:p>
            <a:pPr marL="457200" lvl="0" indent="-457200" algn="l" rtl="0">
              <a:lnSpc>
                <a:spcPct val="90000"/>
              </a:lnSpc>
              <a:spcBef>
                <a:spcPts val="0"/>
              </a:spcBef>
              <a:spcAft>
                <a:spcPts val="0"/>
              </a:spcAft>
              <a:buSzPts val="2380"/>
              <a:buFont typeface="Noto Sans Symbols"/>
              <a:buChar char="●"/>
            </a:pPr>
            <a:r>
              <a:rPr lang="zh-TW" sz="2800" b="1">
                <a:solidFill>
                  <a:srgbClr val="FF0000"/>
                </a:solidFill>
                <a:latin typeface="Microsoft JhengHei"/>
                <a:ea typeface="Microsoft JhengHei"/>
                <a:cs typeface="Microsoft JhengHei"/>
                <a:sym typeface="Microsoft JhengHei"/>
              </a:rPr>
              <a:t>五專完全免試入學</a:t>
            </a:r>
            <a:endParaRPr sz="2800" b="1">
              <a:latin typeface="Microsoft JhengHei"/>
              <a:ea typeface="Microsoft JhengHei"/>
              <a:cs typeface="Microsoft JhengHei"/>
              <a:sym typeface="Microsoft JhengHei"/>
            </a:endParaRPr>
          </a:p>
          <a:p>
            <a:pPr marL="457200" lvl="0" indent="-457200" algn="l" rtl="0">
              <a:lnSpc>
                <a:spcPct val="90000"/>
              </a:lnSpc>
              <a:spcBef>
                <a:spcPts val="1200"/>
              </a:spcBef>
              <a:spcAft>
                <a:spcPts val="0"/>
              </a:spcAft>
              <a:buSzPts val="2380"/>
              <a:buFont typeface="Noto Sans Symbols"/>
              <a:buChar char="●"/>
            </a:pPr>
            <a:r>
              <a:rPr lang="zh-TW" sz="2800" b="1">
                <a:latin typeface="Microsoft JhengHei"/>
                <a:ea typeface="Microsoft JhengHei"/>
                <a:cs typeface="Microsoft JhengHei"/>
                <a:sym typeface="Microsoft JhengHei"/>
              </a:rPr>
              <a:t>五專優先免試入學</a:t>
            </a:r>
            <a:endParaRPr sz="2800" b="1">
              <a:latin typeface="Microsoft JhengHei"/>
              <a:ea typeface="Microsoft JhengHei"/>
              <a:cs typeface="Microsoft JhengHei"/>
              <a:sym typeface="Microsoft JhengHei"/>
            </a:endParaRPr>
          </a:p>
          <a:p>
            <a:pPr marL="457200" lvl="0" indent="-457200" algn="l" rtl="0">
              <a:lnSpc>
                <a:spcPct val="90000"/>
              </a:lnSpc>
              <a:spcBef>
                <a:spcPts val="1200"/>
              </a:spcBef>
              <a:spcAft>
                <a:spcPts val="0"/>
              </a:spcAft>
              <a:buSzPts val="2380"/>
              <a:buFont typeface="Noto Sans Symbols"/>
              <a:buChar char="●"/>
            </a:pPr>
            <a:r>
              <a:rPr lang="zh-TW" sz="2800" b="1">
                <a:latin typeface="Microsoft JhengHei"/>
                <a:ea typeface="Microsoft JhengHei"/>
                <a:cs typeface="Microsoft JhengHei"/>
                <a:sym typeface="Microsoft JhengHei"/>
              </a:rPr>
              <a:t>北、中、南區五專聯合免試入學</a:t>
            </a:r>
            <a:endParaRPr sz="2800" b="1">
              <a:latin typeface="Microsoft JhengHei"/>
              <a:ea typeface="Microsoft JhengHei"/>
              <a:cs typeface="Microsoft JhengHei"/>
              <a:sym typeface="Microsoft JhengHei"/>
            </a:endParaRPr>
          </a:p>
          <a:p>
            <a:pPr marL="457200" lvl="0" indent="-457200" algn="l" rtl="0">
              <a:lnSpc>
                <a:spcPct val="90000"/>
              </a:lnSpc>
              <a:spcBef>
                <a:spcPts val="1200"/>
              </a:spcBef>
              <a:spcAft>
                <a:spcPts val="0"/>
              </a:spcAft>
              <a:buSzPts val="2380"/>
              <a:buFont typeface="Noto Sans Symbols"/>
              <a:buChar char="●"/>
            </a:pPr>
            <a:r>
              <a:rPr lang="zh-TW" sz="2800" b="1">
                <a:latin typeface="Microsoft JhengHei"/>
                <a:ea typeface="Microsoft JhengHei"/>
                <a:cs typeface="Microsoft JhengHei"/>
                <a:sym typeface="Microsoft JhengHei"/>
              </a:rPr>
              <a:t>其他五專招生管道</a:t>
            </a:r>
            <a:endParaRPr/>
          </a:p>
        </p:txBody>
      </p:sp>
      <p:sp>
        <p:nvSpPr>
          <p:cNvPr id="1714" name="Google Shape;1714;p119"/>
          <p:cNvSpPr txBox="1">
            <a:spLocks noGrp="1"/>
          </p:cNvSpPr>
          <p:nvPr>
            <p:ph type="sldNum" idx="12"/>
          </p:nvPr>
        </p:nvSpPr>
        <p:spPr>
          <a:xfrm>
            <a:off x="843702" y="2506133"/>
            <a:ext cx="1188298" cy="720332"/>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719"/>
        <p:cNvGrpSpPr/>
        <p:nvPr/>
      </p:nvGrpSpPr>
      <p:grpSpPr>
        <a:xfrm>
          <a:off x="0" y="0"/>
          <a:ext cx="0" cy="0"/>
          <a:chOff x="0" y="0"/>
          <a:chExt cx="0" cy="0"/>
        </a:xfrm>
      </p:grpSpPr>
      <p:sp>
        <p:nvSpPr>
          <p:cNvPr id="1720" name="Google Shape;1720;p120"/>
          <p:cNvSpPr txBox="1">
            <a:spLocks noGrp="1"/>
          </p:cNvSpPr>
          <p:nvPr>
            <p:ph type="title"/>
          </p:nvPr>
        </p:nvSpPr>
        <p:spPr>
          <a:xfrm>
            <a:off x="1069848" y="314814"/>
            <a:ext cx="10058400" cy="834717"/>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Georgia"/>
              <a:buNone/>
            </a:pPr>
            <a:r>
              <a:rPr lang="zh-TW"/>
              <a:t>關於五專</a:t>
            </a:r>
            <a:endParaRPr/>
          </a:p>
        </p:txBody>
      </p:sp>
      <p:pic>
        <p:nvPicPr>
          <p:cNvPr id="1721" name="Google Shape;1721;p120"/>
          <p:cNvPicPr preferRelativeResize="0"/>
          <p:nvPr/>
        </p:nvPicPr>
        <p:blipFill rotWithShape="1">
          <a:blip r:embed="rId3">
            <a:alphaModFix/>
          </a:blip>
          <a:srcRect/>
          <a:stretch/>
        </p:blipFill>
        <p:spPr>
          <a:xfrm>
            <a:off x="154816" y="2351315"/>
            <a:ext cx="6617489" cy="4297680"/>
          </a:xfrm>
          <a:prstGeom prst="rect">
            <a:avLst/>
          </a:prstGeom>
          <a:noFill/>
          <a:ln>
            <a:noFill/>
          </a:ln>
        </p:spPr>
      </p:pic>
      <p:grpSp>
        <p:nvGrpSpPr>
          <p:cNvPr id="1722" name="Google Shape;1722;p120"/>
          <p:cNvGrpSpPr/>
          <p:nvPr/>
        </p:nvGrpSpPr>
        <p:grpSpPr>
          <a:xfrm>
            <a:off x="1824589" y="1027123"/>
            <a:ext cx="9461719" cy="3211389"/>
            <a:chOff x="0" y="986629"/>
            <a:chExt cx="9461719" cy="3211389"/>
          </a:xfrm>
        </p:grpSpPr>
        <p:sp>
          <p:nvSpPr>
            <p:cNvPr id="1723" name="Google Shape;1723;p120"/>
            <p:cNvSpPr/>
            <p:nvPr/>
          </p:nvSpPr>
          <p:spPr>
            <a:xfrm>
              <a:off x="0" y="986629"/>
              <a:ext cx="9461719" cy="1376080"/>
            </a:xfrm>
            <a:prstGeom prst="rightArrow">
              <a:avLst>
                <a:gd name="adj1" fmla="val 50000"/>
                <a:gd name="adj2" fmla="val 50000"/>
              </a:avLst>
            </a:prstGeom>
            <a:solidFill>
              <a:srgbClr val="2383C6"/>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120"/>
            <p:cNvSpPr txBox="1"/>
            <p:nvPr/>
          </p:nvSpPr>
          <p:spPr>
            <a:xfrm>
              <a:off x="0" y="1330649"/>
              <a:ext cx="9117699" cy="688040"/>
            </a:xfrm>
            <a:prstGeom prst="rect">
              <a:avLst/>
            </a:prstGeom>
            <a:noFill/>
            <a:ln>
              <a:noFill/>
            </a:ln>
          </p:spPr>
          <p:txBody>
            <a:bodyPr spcFirstLastPara="1" wrap="square" lIns="76200" tIns="76200" rIns="254000" bIns="218450" anchor="ctr" anchorCtr="0">
              <a:noAutofit/>
            </a:bodyPr>
            <a:lstStyle/>
            <a:p>
              <a:pPr marL="0" marR="0" lvl="0" indent="0" algn="l" rtl="0">
                <a:lnSpc>
                  <a:spcPct val="90000"/>
                </a:lnSpc>
                <a:spcBef>
                  <a:spcPts val="0"/>
                </a:spcBef>
                <a:spcAft>
                  <a:spcPts val="0"/>
                </a:spcAft>
                <a:buClr>
                  <a:schemeClr val="lt1"/>
                </a:buClr>
                <a:buSzPts val="2000"/>
                <a:buFont typeface="Trebuchet MS"/>
                <a:buNone/>
              </a:pPr>
              <a:r>
                <a:rPr lang="zh-TW" sz="2000">
                  <a:solidFill>
                    <a:schemeClr val="lt1"/>
                  </a:solidFill>
                  <a:latin typeface="Trebuchet MS"/>
                  <a:ea typeface="Trebuchet MS"/>
                  <a:cs typeface="Trebuchet MS"/>
                  <a:sym typeface="Trebuchet MS"/>
                </a:rPr>
                <a:t>大學設備與業界師資</a:t>
              </a:r>
              <a:endParaRPr/>
            </a:p>
          </p:txBody>
        </p:sp>
        <p:sp>
          <p:nvSpPr>
            <p:cNvPr id="1725" name="Google Shape;1725;p120"/>
            <p:cNvSpPr/>
            <p:nvPr/>
          </p:nvSpPr>
          <p:spPr>
            <a:xfrm>
              <a:off x="1748525" y="1445536"/>
              <a:ext cx="7713194" cy="1376080"/>
            </a:xfrm>
            <a:prstGeom prst="rightArrow">
              <a:avLst>
                <a:gd name="adj1" fmla="val 50000"/>
                <a:gd name="adj2" fmla="val 50000"/>
              </a:avLst>
            </a:prstGeom>
            <a:solidFill>
              <a:srgbClr val="2383C6"/>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120"/>
            <p:cNvSpPr txBox="1"/>
            <p:nvPr/>
          </p:nvSpPr>
          <p:spPr>
            <a:xfrm>
              <a:off x="1748525" y="1789556"/>
              <a:ext cx="7369174" cy="688040"/>
            </a:xfrm>
            <a:prstGeom prst="rect">
              <a:avLst/>
            </a:prstGeom>
            <a:noFill/>
            <a:ln>
              <a:noFill/>
            </a:ln>
          </p:spPr>
          <p:txBody>
            <a:bodyPr spcFirstLastPara="1" wrap="square" lIns="76200" tIns="76200" rIns="254000" bIns="218450" anchor="ctr" anchorCtr="0">
              <a:noAutofit/>
            </a:bodyPr>
            <a:lstStyle/>
            <a:p>
              <a:pPr marL="0" marR="0" lvl="0" indent="0" algn="l" rtl="0">
                <a:lnSpc>
                  <a:spcPct val="90000"/>
                </a:lnSpc>
                <a:spcBef>
                  <a:spcPts val="0"/>
                </a:spcBef>
                <a:spcAft>
                  <a:spcPts val="0"/>
                </a:spcAft>
                <a:buClr>
                  <a:schemeClr val="lt1"/>
                </a:buClr>
                <a:buSzPts val="2000"/>
                <a:buFont typeface="Trebuchet MS"/>
                <a:buNone/>
              </a:pPr>
              <a:r>
                <a:rPr lang="zh-TW" sz="2000">
                  <a:solidFill>
                    <a:schemeClr val="lt1"/>
                  </a:solidFill>
                  <a:latin typeface="Trebuchet MS"/>
                  <a:ea typeface="Trebuchet MS"/>
                  <a:cs typeface="Trebuchet MS"/>
                  <a:sym typeface="Trebuchet MS"/>
                </a:rPr>
                <a:t>鼓勵考取證照</a:t>
              </a:r>
              <a:endParaRPr/>
            </a:p>
          </p:txBody>
        </p:sp>
        <p:sp>
          <p:nvSpPr>
            <p:cNvPr id="1727" name="Google Shape;1727;p120"/>
            <p:cNvSpPr/>
            <p:nvPr/>
          </p:nvSpPr>
          <p:spPr>
            <a:xfrm>
              <a:off x="3497051" y="1904444"/>
              <a:ext cx="5964668" cy="1376080"/>
            </a:xfrm>
            <a:prstGeom prst="rightArrow">
              <a:avLst>
                <a:gd name="adj1" fmla="val 50000"/>
                <a:gd name="adj2" fmla="val 50000"/>
              </a:avLst>
            </a:prstGeom>
            <a:solidFill>
              <a:srgbClr val="2383C6"/>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120"/>
            <p:cNvSpPr txBox="1"/>
            <p:nvPr/>
          </p:nvSpPr>
          <p:spPr>
            <a:xfrm>
              <a:off x="3497051" y="2248464"/>
              <a:ext cx="5620648" cy="688040"/>
            </a:xfrm>
            <a:prstGeom prst="rect">
              <a:avLst/>
            </a:prstGeom>
            <a:noFill/>
            <a:ln>
              <a:noFill/>
            </a:ln>
          </p:spPr>
          <p:txBody>
            <a:bodyPr spcFirstLastPara="1" wrap="square" lIns="76200" tIns="76200" rIns="254000" bIns="218450" anchor="ctr" anchorCtr="0">
              <a:noAutofit/>
            </a:bodyPr>
            <a:lstStyle/>
            <a:p>
              <a:pPr marL="0" marR="0" lvl="0" indent="0" algn="l" rtl="0">
                <a:lnSpc>
                  <a:spcPct val="90000"/>
                </a:lnSpc>
                <a:spcBef>
                  <a:spcPts val="0"/>
                </a:spcBef>
                <a:spcAft>
                  <a:spcPts val="0"/>
                </a:spcAft>
                <a:buClr>
                  <a:schemeClr val="lt1"/>
                </a:buClr>
                <a:buSzPts val="2000"/>
                <a:buFont typeface="Trebuchet MS"/>
                <a:buNone/>
              </a:pPr>
              <a:r>
                <a:rPr lang="zh-TW" sz="2000">
                  <a:solidFill>
                    <a:schemeClr val="lt1"/>
                  </a:solidFill>
                  <a:latin typeface="Trebuchet MS"/>
                  <a:ea typeface="Trebuchet MS"/>
                  <a:cs typeface="Trebuchet MS"/>
                  <a:sym typeface="Trebuchet MS"/>
                </a:rPr>
                <a:t>重視專題製作</a:t>
              </a:r>
              <a:endParaRPr/>
            </a:p>
          </p:txBody>
        </p:sp>
        <p:sp>
          <p:nvSpPr>
            <p:cNvPr id="1729" name="Google Shape;1729;p120"/>
            <p:cNvSpPr/>
            <p:nvPr/>
          </p:nvSpPr>
          <p:spPr>
            <a:xfrm>
              <a:off x="5246523" y="2363031"/>
              <a:ext cx="4215196" cy="1376080"/>
            </a:xfrm>
            <a:prstGeom prst="rightArrow">
              <a:avLst>
                <a:gd name="adj1" fmla="val 50000"/>
                <a:gd name="adj2" fmla="val 50000"/>
              </a:avLst>
            </a:prstGeom>
            <a:solidFill>
              <a:srgbClr val="2383C6"/>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120"/>
            <p:cNvSpPr txBox="1"/>
            <p:nvPr/>
          </p:nvSpPr>
          <p:spPr>
            <a:xfrm>
              <a:off x="5246523" y="2707051"/>
              <a:ext cx="3871176" cy="688040"/>
            </a:xfrm>
            <a:prstGeom prst="rect">
              <a:avLst/>
            </a:prstGeom>
            <a:noFill/>
            <a:ln>
              <a:noFill/>
            </a:ln>
          </p:spPr>
          <p:txBody>
            <a:bodyPr spcFirstLastPara="1" wrap="square" lIns="76200" tIns="76200" rIns="254000" bIns="218450" anchor="ctr" anchorCtr="0">
              <a:noAutofit/>
            </a:bodyPr>
            <a:lstStyle/>
            <a:p>
              <a:pPr marL="0" marR="0" lvl="0" indent="0" algn="l" rtl="0">
                <a:lnSpc>
                  <a:spcPct val="90000"/>
                </a:lnSpc>
                <a:spcBef>
                  <a:spcPts val="0"/>
                </a:spcBef>
                <a:spcAft>
                  <a:spcPts val="0"/>
                </a:spcAft>
                <a:buClr>
                  <a:schemeClr val="lt1"/>
                </a:buClr>
                <a:buSzPts val="2000"/>
                <a:buFont typeface="Trebuchet MS"/>
                <a:buNone/>
              </a:pPr>
              <a:r>
                <a:rPr lang="zh-TW" sz="2000">
                  <a:solidFill>
                    <a:schemeClr val="lt1"/>
                  </a:solidFill>
                  <a:latin typeface="Trebuchet MS"/>
                  <a:ea typeface="Trebuchet MS"/>
                  <a:cs typeface="Trebuchet MS"/>
                  <a:sym typeface="Trebuchet MS"/>
                </a:rPr>
                <a:t>彈性課程規劃</a:t>
              </a:r>
              <a:endParaRPr/>
            </a:p>
          </p:txBody>
        </p:sp>
        <p:sp>
          <p:nvSpPr>
            <p:cNvPr id="1731" name="Google Shape;1731;p120"/>
            <p:cNvSpPr/>
            <p:nvPr/>
          </p:nvSpPr>
          <p:spPr>
            <a:xfrm>
              <a:off x="6995049" y="2821938"/>
              <a:ext cx="2466670" cy="1376080"/>
            </a:xfrm>
            <a:prstGeom prst="rightArrow">
              <a:avLst>
                <a:gd name="adj1" fmla="val 50000"/>
                <a:gd name="adj2" fmla="val 50000"/>
              </a:avLst>
            </a:prstGeom>
            <a:solidFill>
              <a:srgbClr val="2383C6"/>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120"/>
            <p:cNvSpPr txBox="1"/>
            <p:nvPr/>
          </p:nvSpPr>
          <p:spPr>
            <a:xfrm>
              <a:off x="6995049" y="3165958"/>
              <a:ext cx="2122650" cy="688040"/>
            </a:xfrm>
            <a:prstGeom prst="rect">
              <a:avLst/>
            </a:prstGeom>
            <a:noFill/>
            <a:ln>
              <a:noFill/>
            </a:ln>
          </p:spPr>
          <p:txBody>
            <a:bodyPr spcFirstLastPara="1" wrap="square" lIns="76200" tIns="76200" rIns="254000" bIns="218450" anchor="ctr" anchorCtr="0">
              <a:noAutofit/>
            </a:bodyPr>
            <a:lstStyle/>
            <a:p>
              <a:pPr marL="0" marR="0" lvl="0" indent="0" algn="l" rtl="0">
                <a:lnSpc>
                  <a:spcPct val="90000"/>
                </a:lnSpc>
                <a:spcBef>
                  <a:spcPts val="0"/>
                </a:spcBef>
                <a:spcAft>
                  <a:spcPts val="0"/>
                </a:spcAft>
                <a:buClr>
                  <a:schemeClr val="lt1"/>
                </a:buClr>
                <a:buSzPts val="2000"/>
                <a:buFont typeface="Trebuchet MS"/>
                <a:buNone/>
              </a:pPr>
              <a:r>
                <a:rPr lang="zh-TW" sz="2000">
                  <a:solidFill>
                    <a:schemeClr val="lt1"/>
                  </a:solidFill>
                  <a:latin typeface="Trebuchet MS"/>
                  <a:ea typeface="Trebuchet MS"/>
                  <a:cs typeface="Trebuchet MS"/>
                  <a:sym typeface="Trebuchet MS"/>
                </a:rPr>
                <a:t>落實校外實習</a:t>
              </a:r>
              <a:endParaRPr/>
            </a:p>
          </p:txBody>
        </p:sp>
      </p:grpSp>
      <p:sp>
        <p:nvSpPr>
          <p:cNvPr id="1733" name="Google Shape;1733;p120"/>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ltLang="zh-TW"/>
              <a:t>67</a:t>
            </a:fld>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738"/>
        <p:cNvGrpSpPr/>
        <p:nvPr/>
      </p:nvGrpSpPr>
      <p:grpSpPr>
        <a:xfrm>
          <a:off x="0" y="0"/>
          <a:ext cx="0" cy="0"/>
          <a:chOff x="0" y="0"/>
          <a:chExt cx="0" cy="0"/>
        </a:xfrm>
      </p:grpSpPr>
      <p:sp>
        <p:nvSpPr>
          <p:cNvPr id="1739" name="Google Shape;1739;p121"/>
          <p:cNvSpPr txBox="1">
            <a:spLocks noGrp="1"/>
          </p:cNvSpPr>
          <p:nvPr>
            <p:ph type="title"/>
          </p:nvPr>
        </p:nvSpPr>
        <p:spPr>
          <a:xfrm>
            <a:off x="1188720" y="286424"/>
            <a:ext cx="10058400" cy="1200477"/>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Georgia"/>
              <a:buNone/>
            </a:pPr>
            <a:r>
              <a:rPr lang="zh-TW">
                <a:latin typeface="Georgia"/>
                <a:ea typeface="Georgia"/>
                <a:cs typeface="Georgia"/>
                <a:sym typeface="Georgia"/>
              </a:rPr>
              <a:t>115學年度五專招生學校概況</a:t>
            </a:r>
            <a:endParaRPr/>
          </a:p>
        </p:txBody>
      </p:sp>
      <p:sp>
        <p:nvSpPr>
          <p:cNvPr id="1740" name="Google Shape;1740;p121"/>
          <p:cNvSpPr txBox="1"/>
          <p:nvPr/>
        </p:nvSpPr>
        <p:spPr>
          <a:xfrm>
            <a:off x="2142308" y="1486901"/>
            <a:ext cx="8151223" cy="4525963"/>
          </a:xfrm>
          <a:prstGeom prst="rect">
            <a:avLst/>
          </a:prstGeom>
          <a:noFill/>
          <a:ln>
            <a:noFill/>
          </a:ln>
        </p:spPr>
        <p:txBody>
          <a:bodyPr spcFirstLastPara="1" wrap="square" lIns="91425" tIns="45700" rIns="91425" bIns="45700" anchor="t" anchorCtr="0">
            <a:noAutofit/>
          </a:bodyPr>
          <a:lstStyle/>
          <a:p>
            <a:pPr marL="352425" marR="0" lvl="0" indent="-352425" algn="l" rtl="0">
              <a:lnSpc>
                <a:spcPct val="90000"/>
              </a:lnSpc>
              <a:spcBef>
                <a:spcPts val="0"/>
              </a:spcBef>
              <a:spcAft>
                <a:spcPts val="0"/>
              </a:spcAft>
              <a:buClr>
                <a:schemeClr val="dk1"/>
              </a:buClr>
              <a:buSzPts val="2720"/>
              <a:buFont typeface="Noto Sans Symbols"/>
              <a:buChar char="●"/>
            </a:pPr>
            <a:r>
              <a:rPr lang="zh-TW" sz="3200">
                <a:solidFill>
                  <a:schemeClr val="dk1"/>
                </a:solidFill>
                <a:latin typeface="Microsoft JhengHei"/>
                <a:ea typeface="Microsoft JhengHei"/>
                <a:cs typeface="Microsoft JhengHei"/>
                <a:sym typeface="Microsoft JhengHei"/>
              </a:rPr>
              <a:t>115學年度五專部招生學校計有國立臺北科技大學、國立臺中科技大學、國立高雄科技大學等</a:t>
            </a:r>
            <a:r>
              <a:rPr lang="zh-TW" sz="3200">
                <a:solidFill>
                  <a:srgbClr val="FF0000"/>
                </a:solidFill>
                <a:latin typeface="Microsoft JhengHei"/>
                <a:ea typeface="Microsoft JhengHei"/>
                <a:cs typeface="Microsoft JhengHei"/>
                <a:sym typeface="Microsoft JhengHei"/>
              </a:rPr>
              <a:t>41</a:t>
            </a:r>
            <a:r>
              <a:rPr lang="zh-TW" sz="3200">
                <a:solidFill>
                  <a:schemeClr val="dk1"/>
                </a:solidFill>
                <a:latin typeface="Microsoft JhengHei"/>
                <a:ea typeface="Microsoft JhengHei"/>
                <a:cs typeface="Microsoft JhengHei"/>
                <a:sym typeface="Microsoft JhengHei"/>
              </a:rPr>
              <a:t>所，包含</a:t>
            </a:r>
            <a:r>
              <a:rPr lang="zh-TW" sz="3200">
                <a:solidFill>
                  <a:srgbClr val="FF0000"/>
                </a:solidFill>
                <a:latin typeface="Microsoft JhengHei"/>
                <a:ea typeface="Microsoft JhengHei"/>
                <a:cs typeface="Microsoft JhengHei"/>
                <a:sym typeface="Microsoft JhengHei"/>
              </a:rPr>
              <a:t>9</a:t>
            </a:r>
            <a:r>
              <a:rPr lang="zh-TW" sz="3200">
                <a:solidFill>
                  <a:schemeClr val="dk1"/>
                </a:solidFill>
                <a:latin typeface="Microsoft JhengHei"/>
                <a:ea typeface="Microsoft JhengHei"/>
                <a:cs typeface="Microsoft JhengHei"/>
                <a:sym typeface="Microsoft JhengHei"/>
              </a:rPr>
              <a:t>所國立校院、</a:t>
            </a:r>
            <a:r>
              <a:rPr lang="zh-TW" sz="3200">
                <a:solidFill>
                  <a:srgbClr val="FF0000"/>
                </a:solidFill>
                <a:latin typeface="Microsoft JhengHei"/>
                <a:ea typeface="Microsoft JhengHei"/>
                <a:cs typeface="Microsoft JhengHei"/>
                <a:sym typeface="Microsoft JhengHei"/>
              </a:rPr>
              <a:t>32</a:t>
            </a:r>
            <a:r>
              <a:rPr lang="zh-TW" sz="3200">
                <a:solidFill>
                  <a:schemeClr val="dk1"/>
                </a:solidFill>
                <a:latin typeface="Microsoft JhengHei"/>
                <a:ea typeface="Microsoft JhengHei"/>
                <a:cs typeface="Microsoft JhengHei"/>
                <a:sym typeface="Microsoft JhengHei"/>
              </a:rPr>
              <a:t>所私立校院，總招生名額共超過</a:t>
            </a:r>
            <a:r>
              <a:rPr lang="zh-TW" sz="3200">
                <a:solidFill>
                  <a:srgbClr val="FF0000"/>
                </a:solidFill>
                <a:latin typeface="Microsoft JhengHei"/>
                <a:ea typeface="Microsoft JhengHei"/>
                <a:cs typeface="Microsoft JhengHei"/>
                <a:sym typeface="Microsoft JhengHei"/>
              </a:rPr>
              <a:t>15,000</a:t>
            </a:r>
            <a:r>
              <a:rPr lang="zh-TW" sz="3200">
                <a:solidFill>
                  <a:schemeClr val="dk1"/>
                </a:solidFill>
                <a:latin typeface="Microsoft JhengHei"/>
                <a:ea typeface="Microsoft JhengHei"/>
                <a:cs typeface="Microsoft JhengHei"/>
                <a:sym typeface="Microsoft JhengHei"/>
              </a:rPr>
              <a:t>名。</a:t>
            </a:r>
            <a:endParaRPr sz="3200">
              <a:solidFill>
                <a:schemeClr val="dk1"/>
              </a:solidFill>
              <a:latin typeface="Microsoft JhengHei"/>
              <a:ea typeface="Microsoft JhengHei"/>
              <a:cs typeface="Microsoft JhengHei"/>
              <a:sym typeface="Microsoft JhengHei"/>
            </a:endParaRPr>
          </a:p>
        </p:txBody>
      </p:sp>
      <p:pic>
        <p:nvPicPr>
          <p:cNvPr id="1741" name="Google Shape;1741;p121"/>
          <p:cNvPicPr preferRelativeResize="0"/>
          <p:nvPr/>
        </p:nvPicPr>
        <p:blipFill rotWithShape="1">
          <a:blip r:embed="rId3">
            <a:alphaModFix/>
          </a:blip>
          <a:srcRect/>
          <a:stretch/>
        </p:blipFill>
        <p:spPr>
          <a:xfrm>
            <a:off x="255730" y="3877032"/>
            <a:ext cx="3773155" cy="2510863"/>
          </a:xfrm>
          <a:prstGeom prst="rect">
            <a:avLst/>
          </a:prstGeom>
          <a:noFill/>
          <a:ln>
            <a:noFill/>
          </a:ln>
        </p:spPr>
      </p:pic>
      <p:pic>
        <p:nvPicPr>
          <p:cNvPr id="1742" name="Google Shape;1742;p121"/>
          <p:cNvPicPr preferRelativeResize="0"/>
          <p:nvPr/>
        </p:nvPicPr>
        <p:blipFill rotWithShape="1">
          <a:blip r:embed="rId4">
            <a:alphaModFix/>
          </a:blip>
          <a:srcRect/>
          <a:stretch/>
        </p:blipFill>
        <p:spPr>
          <a:xfrm>
            <a:off x="8583545" y="3862845"/>
            <a:ext cx="3554233" cy="2509549"/>
          </a:xfrm>
          <a:prstGeom prst="rect">
            <a:avLst/>
          </a:prstGeom>
          <a:noFill/>
          <a:ln>
            <a:noFill/>
          </a:ln>
        </p:spPr>
      </p:pic>
      <p:pic>
        <p:nvPicPr>
          <p:cNvPr id="1743" name="Google Shape;1743;p121"/>
          <p:cNvPicPr preferRelativeResize="0"/>
          <p:nvPr/>
        </p:nvPicPr>
        <p:blipFill rotWithShape="1">
          <a:blip r:embed="rId5">
            <a:alphaModFix/>
          </a:blip>
          <a:srcRect/>
          <a:stretch/>
        </p:blipFill>
        <p:spPr>
          <a:xfrm>
            <a:off x="4100958" y="3896671"/>
            <a:ext cx="4410514" cy="2469887"/>
          </a:xfrm>
          <a:prstGeom prst="rect">
            <a:avLst/>
          </a:prstGeom>
          <a:noFill/>
          <a:ln>
            <a:noFill/>
          </a:ln>
        </p:spPr>
      </p:pic>
      <p:sp>
        <p:nvSpPr>
          <p:cNvPr id="1744" name="Google Shape;1744;p121"/>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ltLang="zh-TW"/>
              <a:t>68</a:t>
            </a:fld>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749"/>
        <p:cNvGrpSpPr/>
        <p:nvPr/>
      </p:nvGrpSpPr>
      <p:grpSpPr>
        <a:xfrm>
          <a:off x="0" y="0"/>
          <a:ext cx="0" cy="0"/>
          <a:chOff x="0" y="0"/>
          <a:chExt cx="0" cy="0"/>
        </a:xfrm>
      </p:grpSpPr>
      <p:sp>
        <p:nvSpPr>
          <p:cNvPr id="1750" name="Google Shape;1750;p122"/>
          <p:cNvSpPr txBox="1">
            <a:spLocks noGrp="1"/>
          </p:cNvSpPr>
          <p:nvPr>
            <p:ph type="title"/>
          </p:nvPr>
        </p:nvSpPr>
        <p:spPr>
          <a:xfrm>
            <a:off x="1082910" y="197250"/>
            <a:ext cx="10058400" cy="939219"/>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Georgia"/>
              <a:buNone/>
            </a:pPr>
            <a:r>
              <a:rPr lang="zh-TW">
                <a:latin typeface="Georgia"/>
                <a:ea typeface="Georgia"/>
                <a:cs typeface="Georgia"/>
                <a:sym typeface="Georgia"/>
              </a:rPr>
              <a:t>115學年度五專招生學校一覽表</a:t>
            </a:r>
            <a:endParaRPr/>
          </a:p>
        </p:txBody>
      </p:sp>
      <p:sp>
        <p:nvSpPr>
          <p:cNvPr id="1751" name="Google Shape;1751;p122"/>
          <p:cNvSpPr/>
          <p:nvPr/>
        </p:nvSpPr>
        <p:spPr>
          <a:xfrm>
            <a:off x="8076948" y="6279343"/>
            <a:ext cx="3237676" cy="461664"/>
          </a:xfrm>
          <a:prstGeom prst="rect">
            <a:avLst/>
          </a:prstGeom>
          <a:solidFill>
            <a:schemeClr val="lt1"/>
          </a:solidFill>
          <a:ln w="57150" cap="flat" cmpd="sng">
            <a:solidFill>
              <a:srgbClr val="00B05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2400">
                <a:solidFill>
                  <a:srgbClr val="318B71"/>
                </a:solidFill>
                <a:latin typeface="Microsoft JhengHei"/>
                <a:ea typeface="Microsoft JhengHei"/>
                <a:cs typeface="Microsoft JhengHei"/>
                <a:sym typeface="Microsoft JhengHei"/>
              </a:rPr>
              <a:t>詳細內容以簡章為準</a:t>
            </a:r>
            <a:endParaRPr/>
          </a:p>
        </p:txBody>
      </p:sp>
      <p:sp>
        <p:nvSpPr>
          <p:cNvPr id="1752" name="Google Shape;1752;p122"/>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ltLang="zh-TW"/>
              <a:t>69</a:t>
            </a:fld>
            <a:endParaRPr/>
          </a:p>
        </p:txBody>
      </p:sp>
      <p:sp>
        <p:nvSpPr>
          <p:cNvPr id="1753" name="Google Shape;1753;p122"/>
          <p:cNvSpPr/>
          <p:nvPr/>
        </p:nvSpPr>
        <p:spPr>
          <a:xfrm>
            <a:off x="599710" y="1637368"/>
            <a:ext cx="3816000" cy="3735966"/>
          </a:xfrm>
          <a:prstGeom prst="roundRect">
            <a:avLst>
              <a:gd name="adj" fmla="val 4249"/>
            </a:avLst>
          </a:prstGeom>
          <a:solidFill>
            <a:srgbClr val="DDD6E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dk1"/>
              </a:solidFill>
              <a:latin typeface="Microsoft JhengHei"/>
              <a:ea typeface="Microsoft JhengHei"/>
              <a:cs typeface="Microsoft JhengHei"/>
              <a:sym typeface="Microsoft JhengHei"/>
            </a:endParaRPr>
          </a:p>
        </p:txBody>
      </p:sp>
      <p:sp>
        <p:nvSpPr>
          <p:cNvPr id="1754" name="Google Shape;1754;p122"/>
          <p:cNvSpPr/>
          <p:nvPr/>
        </p:nvSpPr>
        <p:spPr>
          <a:xfrm>
            <a:off x="7740257" y="1558667"/>
            <a:ext cx="3816000" cy="4279684"/>
          </a:xfrm>
          <a:prstGeom prst="roundRect">
            <a:avLst>
              <a:gd name="adj" fmla="val 4249"/>
            </a:avLst>
          </a:prstGeom>
          <a:solidFill>
            <a:srgbClr val="EACED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dk1"/>
              </a:solidFill>
              <a:latin typeface="Microsoft JhengHei"/>
              <a:ea typeface="Microsoft JhengHei"/>
              <a:cs typeface="Microsoft JhengHei"/>
              <a:sym typeface="Microsoft JhengHei"/>
            </a:endParaRPr>
          </a:p>
        </p:txBody>
      </p:sp>
      <p:graphicFrame>
        <p:nvGraphicFramePr>
          <p:cNvPr id="1755" name="Google Shape;1755;p122"/>
          <p:cNvGraphicFramePr/>
          <p:nvPr/>
        </p:nvGraphicFramePr>
        <p:xfrm>
          <a:off x="7756916" y="1845831"/>
          <a:ext cx="3774825" cy="3962000"/>
        </p:xfrm>
        <a:graphic>
          <a:graphicData uri="http://schemas.openxmlformats.org/drawingml/2006/table">
            <a:tbl>
              <a:tblPr bandRow="1">
                <a:noFill/>
                <a:tableStyleId>{5E14EEC4-98BE-4D64-A1D3-F70A821953EA}</a:tableStyleId>
              </a:tblPr>
              <a:tblGrid>
                <a:gridCol w="1886525">
                  <a:extLst>
                    <a:ext uri="{9D8B030D-6E8A-4147-A177-3AD203B41FA5}">
                      <a16:colId xmlns:a16="http://schemas.microsoft.com/office/drawing/2014/main" val="20000"/>
                    </a:ext>
                  </a:extLst>
                </a:gridCol>
                <a:gridCol w="1888300">
                  <a:extLst>
                    <a:ext uri="{9D8B030D-6E8A-4147-A177-3AD203B41FA5}">
                      <a16:colId xmlns:a16="http://schemas.microsoft.com/office/drawing/2014/main" val="20001"/>
                    </a:ext>
                  </a:extLst>
                </a:gridCol>
              </a:tblGrid>
              <a:tr h="364600">
                <a:tc>
                  <a:txBody>
                    <a:bodyPr/>
                    <a:lstStyle/>
                    <a:p>
                      <a:pPr marL="0" marR="0" lvl="0" indent="0" algn="r" rtl="0">
                        <a:spcBef>
                          <a:spcPts val="0"/>
                        </a:spcBef>
                        <a:spcAft>
                          <a:spcPts val="0"/>
                        </a:spcAft>
                        <a:buNone/>
                      </a:pPr>
                      <a:r>
                        <a:rPr lang="zh-TW" sz="2000" b="1">
                          <a:solidFill>
                            <a:srgbClr val="0000CC"/>
                          </a:solidFill>
                          <a:latin typeface="Microsoft JhengHei"/>
                          <a:ea typeface="Microsoft JhengHei"/>
                          <a:cs typeface="Microsoft JhengHei"/>
                          <a:sym typeface="Microsoft JhengHei"/>
                        </a:rPr>
                        <a:t>高雄科技大學</a:t>
                      </a:r>
                      <a:endParaRPr/>
                    </a:p>
                  </a:txBody>
                  <a:tcPr marL="91450" marR="91450" marT="45700" marB="45700" anchor="ctr">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spcBef>
                          <a:spcPts val="0"/>
                        </a:spcBef>
                        <a:spcAft>
                          <a:spcPts val="0"/>
                        </a:spcAft>
                        <a:buNone/>
                      </a:pPr>
                      <a:r>
                        <a:rPr lang="zh-TW" sz="2000" b="1">
                          <a:solidFill>
                            <a:srgbClr val="0000CC"/>
                          </a:solidFill>
                          <a:latin typeface="Microsoft JhengHei"/>
                          <a:ea typeface="Microsoft JhengHei"/>
                          <a:cs typeface="Microsoft JhengHei"/>
                          <a:sym typeface="Microsoft JhengHei"/>
                        </a:rPr>
                        <a:t>澎湖科技大學</a:t>
                      </a:r>
                      <a:endParaRPr/>
                    </a:p>
                  </a:txBody>
                  <a:tcPr marL="91450" marR="91450" marT="45700" marB="45700" anchor="ctr">
                    <a:lnL w="12700"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0"/>
                  </a:ext>
                </a:extLst>
              </a:tr>
              <a:tr h="364600">
                <a:tc>
                  <a:txBody>
                    <a:bodyPr/>
                    <a:lstStyle/>
                    <a:p>
                      <a:pPr marL="0" marR="0" lvl="0" indent="0" algn="r" rtl="0">
                        <a:spcBef>
                          <a:spcPts val="0"/>
                        </a:spcBef>
                        <a:spcAft>
                          <a:spcPts val="0"/>
                        </a:spcAft>
                        <a:buNone/>
                      </a:pPr>
                      <a:r>
                        <a:rPr lang="zh-TW" sz="2000" b="1">
                          <a:solidFill>
                            <a:srgbClr val="0000CC"/>
                          </a:solidFill>
                          <a:latin typeface="Microsoft JhengHei"/>
                          <a:ea typeface="Microsoft JhengHei"/>
                          <a:cs typeface="Microsoft JhengHei"/>
                          <a:sym typeface="Microsoft JhengHei"/>
                        </a:rPr>
                        <a:t>高雄餐旅大學</a:t>
                      </a:r>
                      <a:endParaRPr/>
                    </a:p>
                  </a:txBody>
                  <a:tcPr marL="91450" marR="91450" marT="45700" marB="45700" anchor="ctr">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spcBef>
                          <a:spcPts val="0"/>
                        </a:spcBef>
                        <a:spcAft>
                          <a:spcPts val="0"/>
                        </a:spcAft>
                        <a:buNone/>
                      </a:pPr>
                      <a:r>
                        <a:rPr lang="zh-TW" sz="2000" b="1">
                          <a:solidFill>
                            <a:srgbClr val="0000CC"/>
                          </a:solidFill>
                          <a:latin typeface="Microsoft JhengHei"/>
                          <a:ea typeface="Microsoft JhengHei"/>
                          <a:cs typeface="Microsoft JhengHei"/>
                          <a:sym typeface="Microsoft JhengHei"/>
                        </a:rPr>
                        <a:t>臺東專科學校</a:t>
                      </a:r>
                      <a:endParaRPr/>
                    </a:p>
                  </a:txBody>
                  <a:tcPr marL="91450" marR="91450" marT="45700" marB="45700" anchor="ctr">
                    <a:lnL w="12700"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1"/>
                  </a:ext>
                </a:extLst>
              </a:tr>
              <a:tr h="364600">
                <a:tc>
                  <a:txBody>
                    <a:bodyPr/>
                    <a:lstStyle/>
                    <a:p>
                      <a:pPr marL="0" marR="0" lvl="0" indent="0" algn="r" rtl="0">
                        <a:lnSpc>
                          <a:spcPct val="100000"/>
                        </a:lnSpc>
                        <a:spcBef>
                          <a:spcPts val="0"/>
                        </a:spcBef>
                        <a:spcAft>
                          <a:spcPts val="0"/>
                        </a:spcAft>
                        <a:buClr>
                          <a:srgbClr val="0000CC"/>
                        </a:buClr>
                        <a:buSzPts val="2000"/>
                        <a:buFont typeface="Microsoft JhengHei"/>
                        <a:buNone/>
                      </a:pPr>
                      <a:r>
                        <a:rPr lang="zh-TW" sz="2000" b="1">
                          <a:solidFill>
                            <a:srgbClr val="0000CC"/>
                          </a:solidFill>
                          <a:latin typeface="Microsoft JhengHei"/>
                          <a:ea typeface="Microsoft JhengHei"/>
                          <a:cs typeface="Microsoft JhengHei"/>
                          <a:sym typeface="Microsoft JhengHei"/>
                        </a:rPr>
                        <a:t>臺南護理專校</a:t>
                      </a:r>
                      <a:endParaRPr/>
                    </a:p>
                  </a:txBody>
                  <a:tcPr marL="91450" marR="91450" marT="45700" marB="45700" anchor="ctr">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spcBef>
                          <a:spcPts val="0"/>
                        </a:spcBef>
                        <a:spcAft>
                          <a:spcPts val="0"/>
                        </a:spcAft>
                        <a:buNone/>
                      </a:pPr>
                      <a:r>
                        <a:rPr lang="zh-TW" sz="2000" b="1">
                          <a:solidFill>
                            <a:schemeClr val="dk1"/>
                          </a:solidFill>
                          <a:latin typeface="Microsoft JhengHei"/>
                          <a:ea typeface="Microsoft JhengHei"/>
                          <a:cs typeface="Microsoft JhengHei"/>
                          <a:sym typeface="Microsoft JhengHei"/>
                        </a:rPr>
                        <a:t>美和科技大學</a:t>
                      </a:r>
                      <a:endParaRPr/>
                    </a:p>
                  </a:txBody>
                  <a:tcPr marL="91450" marR="91450" marT="45700" marB="45700" anchor="ctr">
                    <a:lnL w="12700"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2"/>
                  </a:ext>
                </a:extLst>
              </a:tr>
              <a:tr h="364600">
                <a:tc>
                  <a:txBody>
                    <a:bodyPr/>
                    <a:lstStyle/>
                    <a:p>
                      <a:pPr marL="0" marR="0" lvl="0" indent="0" algn="r" rtl="0">
                        <a:lnSpc>
                          <a:spcPct val="100000"/>
                        </a:lnSpc>
                        <a:spcBef>
                          <a:spcPts val="0"/>
                        </a:spcBef>
                        <a:spcAft>
                          <a:spcPts val="0"/>
                        </a:spcAft>
                        <a:buClr>
                          <a:schemeClr val="dk1"/>
                        </a:buClr>
                        <a:buSzPts val="2000"/>
                        <a:buFont typeface="Microsoft JhengHei"/>
                        <a:buNone/>
                      </a:pPr>
                      <a:r>
                        <a:rPr lang="zh-TW" sz="2000" b="1">
                          <a:solidFill>
                            <a:schemeClr val="dk1"/>
                          </a:solidFill>
                          <a:latin typeface="Microsoft JhengHei"/>
                          <a:ea typeface="Microsoft JhengHei"/>
                          <a:cs typeface="Microsoft JhengHei"/>
                          <a:sym typeface="Microsoft JhengHei"/>
                        </a:rPr>
                        <a:t>中華醫事科大</a:t>
                      </a:r>
                      <a:endParaRPr/>
                    </a:p>
                  </a:txBody>
                  <a:tcPr marL="91450" marR="91450" marT="45700" marB="45700" anchor="ctr">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spcBef>
                          <a:spcPts val="0"/>
                        </a:spcBef>
                        <a:spcAft>
                          <a:spcPts val="0"/>
                        </a:spcAft>
                        <a:buNone/>
                      </a:pPr>
                      <a:r>
                        <a:rPr lang="zh-TW" sz="2000" b="1">
                          <a:solidFill>
                            <a:schemeClr val="dk1"/>
                          </a:solidFill>
                          <a:latin typeface="Microsoft JhengHei"/>
                          <a:ea typeface="Microsoft JhengHei"/>
                          <a:cs typeface="Microsoft JhengHei"/>
                          <a:sym typeface="Microsoft JhengHei"/>
                        </a:rPr>
                        <a:t>輔英科技大學</a:t>
                      </a:r>
                      <a:endParaRPr/>
                    </a:p>
                  </a:txBody>
                  <a:tcPr marL="91450" marR="91450" marT="45700" marB="45700" anchor="ctr">
                    <a:lnL w="12700"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3"/>
                  </a:ext>
                </a:extLst>
              </a:tr>
              <a:tr h="364600">
                <a:tc>
                  <a:txBody>
                    <a:bodyPr/>
                    <a:lstStyle/>
                    <a:p>
                      <a:pPr marL="0" marR="0" lvl="0" indent="0" algn="r" rtl="0">
                        <a:lnSpc>
                          <a:spcPct val="100000"/>
                        </a:lnSpc>
                        <a:spcBef>
                          <a:spcPts val="0"/>
                        </a:spcBef>
                        <a:spcAft>
                          <a:spcPts val="0"/>
                        </a:spcAft>
                        <a:buClr>
                          <a:schemeClr val="dk1"/>
                        </a:buClr>
                        <a:buSzPts val="2000"/>
                        <a:buFont typeface="Microsoft JhengHei"/>
                        <a:buNone/>
                      </a:pPr>
                      <a:r>
                        <a:rPr lang="zh-TW" sz="2000" b="1">
                          <a:solidFill>
                            <a:schemeClr val="dk1"/>
                          </a:solidFill>
                          <a:latin typeface="Microsoft JhengHei"/>
                          <a:ea typeface="Microsoft JhengHei"/>
                          <a:cs typeface="Microsoft JhengHei"/>
                          <a:sym typeface="Microsoft JhengHei"/>
                        </a:rPr>
                        <a:t>正修科技大學</a:t>
                      </a:r>
                      <a:endParaRPr/>
                    </a:p>
                  </a:txBody>
                  <a:tcPr marL="91450" marR="91450" marT="45700" marB="45700" anchor="ctr">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000"/>
                        <a:buFont typeface="Microsoft JhengHei"/>
                        <a:buNone/>
                      </a:pPr>
                      <a:r>
                        <a:rPr lang="zh-TW" sz="2000" b="1">
                          <a:solidFill>
                            <a:schemeClr val="dk1"/>
                          </a:solidFill>
                          <a:latin typeface="Microsoft JhengHei"/>
                          <a:ea typeface="Microsoft JhengHei"/>
                          <a:cs typeface="Microsoft JhengHei"/>
                          <a:sym typeface="Microsoft JhengHei"/>
                        </a:rPr>
                        <a:t>南臺科技大學</a:t>
                      </a:r>
                      <a:endParaRPr/>
                    </a:p>
                  </a:txBody>
                  <a:tcPr marL="91450" marR="91450" marT="45700" marB="45700" anchor="ctr">
                    <a:lnL w="12700"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4"/>
                  </a:ext>
                </a:extLst>
              </a:tr>
              <a:tr h="364600">
                <a:tc>
                  <a:txBody>
                    <a:bodyPr/>
                    <a:lstStyle/>
                    <a:p>
                      <a:pPr marL="0" marR="0" lvl="0" indent="0" algn="r" rtl="0">
                        <a:lnSpc>
                          <a:spcPct val="100000"/>
                        </a:lnSpc>
                        <a:spcBef>
                          <a:spcPts val="0"/>
                        </a:spcBef>
                        <a:spcAft>
                          <a:spcPts val="0"/>
                        </a:spcAft>
                        <a:buClr>
                          <a:schemeClr val="dk1"/>
                        </a:buClr>
                        <a:buSzPts val="2000"/>
                        <a:buFont typeface="Microsoft JhengHei"/>
                        <a:buNone/>
                      </a:pPr>
                      <a:r>
                        <a:rPr lang="zh-TW" sz="2000" b="1">
                          <a:solidFill>
                            <a:schemeClr val="dk1"/>
                          </a:solidFill>
                          <a:latin typeface="Microsoft JhengHei"/>
                          <a:ea typeface="Microsoft JhengHei"/>
                          <a:cs typeface="Microsoft JhengHei"/>
                          <a:sym typeface="Microsoft JhengHei"/>
                        </a:rPr>
                        <a:t>嘉南藥理大學</a:t>
                      </a:r>
                      <a:endParaRPr sz="2000" b="1">
                        <a:solidFill>
                          <a:schemeClr val="dk1"/>
                        </a:solidFill>
                        <a:latin typeface="Microsoft JhengHei"/>
                        <a:ea typeface="Microsoft JhengHei"/>
                        <a:cs typeface="Microsoft JhengHei"/>
                        <a:sym typeface="Microsoft JhengHei"/>
                      </a:endParaRPr>
                    </a:p>
                  </a:txBody>
                  <a:tcPr marL="91450" marR="91450" marT="45700" marB="45700" anchor="ctr">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000"/>
                        <a:buFont typeface="Microsoft JhengHei"/>
                        <a:buNone/>
                      </a:pPr>
                      <a:r>
                        <a:rPr lang="zh-TW" sz="2000" b="1">
                          <a:solidFill>
                            <a:schemeClr val="dk1"/>
                          </a:solidFill>
                          <a:latin typeface="Microsoft JhengHei"/>
                          <a:ea typeface="Microsoft JhengHei"/>
                          <a:cs typeface="Microsoft JhengHei"/>
                          <a:sym typeface="Microsoft JhengHei"/>
                        </a:rPr>
                        <a:t>文藻外語大學</a:t>
                      </a:r>
                      <a:endParaRPr sz="2000" b="1">
                        <a:latin typeface="Microsoft JhengHei"/>
                        <a:ea typeface="Microsoft JhengHei"/>
                        <a:cs typeface="Microsoft JhengHei"/>
                        <a:sym typeface="Microsoft JhengHei"/>
                      </a:endParaRPr>
                    </a:p>
                  </a:txBody>
                  <a:tcPr marL="91450" marR="91450" marT="45700" marB="45700" anchor="ctr">
                    <a:lnL w="12700"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5"/>
                  </a:ext>
                </a:extLst>
              </a:tr>
              <a:tr h="364600">
                <a:tc>
                  <a:txBody>
                    <a:bodyPr/>
                    <a:lstStyle/>
                    <a:p>
                      <a:pPr marL="0" marR="0" lvl="0" indent="0" algn="r" rtl="0">
                        <a:lnSpc>
                          <a:spcPct val="100000"/>
                        </a:lnSpc>
                        <a:spcBef>
                          <a:spcPts val="0"/>
                        </a:spcBef>
                        <a:spcAft>
                          <a:spcPts val="0"/>
                        </a:spcAft>
                        <a:buClr>
                          <a:schemeClr val="dk1"/>
                        </a:buClr>
                        <a:buSzPts val="2000"/>
                        <a:buFont typeface="Microsoft JhengHei"/>
                        <a:buNone/>
                      </a:pPr>
                      <a:r>
                        <a:rPr lang="zh-TW" sz="2000" b="1">
                          <a:solidFill>
                            <a:schemeClr val="dk1"/>
                          </a:solidFill>
                          <a:latin typeface="Microsoft JhengHei"/>
                          <a:ea typeface="Microsoft JhengHei"/>
                          <a:cs typeface="Microsoft JhengHei"/>
                          <a:sym typeface="Microsoft JhengHei"/>
                        </a:rPr>
                        <a:t>大仁科技大學</a:t>
                      </a:r>
                      <a:endParaRPr/>
                    </a:p>
                  </a:txBody>
                  <a:tcPr marL="91450" marR="91450" marT="45700" marB="45700" anchor="ctr">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7030A0"/>
                        </a:buClr>
                        <a:buSzPts val="2000"/>
                        <a:buFont typeface="Microsoft JhengHei"/>
                        <a:buNone/>
                      </a:pPr>
                      <a:r>
                        <a:rPr lang="zh-TW" sz="2000" b="1">
                          <a:solidFill>
                            <a:srgbClr val="7030A0"/>
                          </a:solidFill>
                          <a:latin typeface="Microsoft JhengHei"/>
                          <a:ea typeface="Microsoft JhengHei"/>
                          <a:cs typeface="Microsoft JhengHei"/>
                          <a:sym typeface="Microsoft JhengHei"/>
                        </a:rPr>
                        <a:t>台南應用科大</a:t>
                      </a:r>
                      <a:endParaRPr/>
                    </a:p>
                  </a:txBody>
                  <a:tcPr marL="91450" marR="91450" marT="45700" marB="45700" anchor="ctr">
                    <a:lnL w="12700"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6"/>
                  </a:ext>
                </a:extLst>
              </a:tr>
              <a:tr h="364600">
                <a:tc>
                  <a:txBody>
                    <a:bodyPr/>
                    <a:lstStyle/>
                    <a:p>
                      <a:pPr marL="0" marR="0" lvl="0" indent="0" algn="r" rtl="0">
                        <a:lnSpc>
                          <a:spcPct val="100000"/>
                        </a:lnSpc>
                        <a:spcBef>
                          <a:spcPts val="0"/>
                        </a:spcBef>
                        <a:spcAft>
                          <a:spcPts val="0"/>
                        </a:spcAft>
                        <a:buClr>
                          <a:schemeClr val="dk1"/>
                        </a:buClr>
                        <a:buSzPts val="2000"/>
                        <a:buFont typeface="Microsoft JhengHei"/>
                        <a:buNone/>
                      </a:pPr>
                      <a:r>
                        <a:rPr lang="zh-TW" sz="2000" b="1">
                          <a:solidFill>
                            <a:schemeClr val="dk1"/>
                          </a:solidFill>
                          <a:latin typeface="Microsoft JhengHei"/>
                          <a:ea typeface="Microsoft JhengHei"/>
                          <a:cs typeface="Microsoft JhengHei"/>
                          <a:sym typeface="Microsoft JhengHei"/>
                        </a:rPr>
                        <a:t>敏惠醫護專校</a:t>
                      </a:r>
                      <a:endParaRPr/>
                    </a:p>
                  </a:txBody>
                  <a:tcPr marL="91450" marR="91450" marT="45700" marB="45700" anchor="ctr">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spcBef>
                          <a:spcPts val="0"/>
                        </a:spcBef>
                        <a:spcAft>
                          <a:spcPts val="0"/>
                        </a:spcAft>
                        <a:buNone/>
                      </a:pPr>
                      <a:r>
                        <a:rPr lang="zh-TW" sz="2000" b="1">
                          <a:solidFill>
                            <a:schemeClr val="dk1"/>
                          </a:solidFill>
                          <a:latin typeface="Microsoft JhengHei"/>
                          <a:ea typeface="Microsoft JhengHei"/>
                          <a:cs typeface="Microsoft JhengHei"/>
                          <a:sym typeface="Microsoft JhengHei"/>
                        </a:rPr>
                        <a:t>育英醫護專校</a:t>
                      </a:r>
                      <a:endParaRPr/>
                    </a:p>
                  </a:txBody>
                  <a:tcPr marL="91450" marR="91450" marT="45700" marB="45700" anchor="ctr">
                    <a:lnL w="12700"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7"/>
                  </a:ext>
                </a:extLst>
              </a:tr>
              <a:tr h="364600">
                <a:tc>
                  <a:txBody>
                    <a:bodyPr/>
                    <a:lstStyle/>
                    <a:p>
                      <a:pPr marL="0" marR="0" lvl="0" indent="0" algn="r" rtl="0">
                        <a:spcBef>
                          <a:spcPts val="0"/>
                        </a:spcBef>
                        <a:spcAft>
                          <a:spcPts val="0"/>
                        </a:spcAft>
                        <a:buNone/>
                      </a:pPr>
                      <a:r>
                        <a:rPr lang="zh-TW" sz="2000" b="1">
                          <a:solidFill>
                            <a:schemeClr val="dk1"/>
                          </a:solidFill>
                          <a:latin typeface="Microsoft JhengHei"/>
                          <a:ea typeface="Microsoft JhengHei"/>
                          <a:cs typeface="Microsoft JhengHei"/>
                          <a:sym typeface="Microsoft JhengHei"/>
                        </a:rPr>
                        <a:t>崇仁醫護專校</a:t>
                      </a:r>
                      <a:endParaRPr/>
                    </a:p>
                  </a:txBody>
                  <a:tcPr marL="91450" marR="91450" marT="45700" marB="45700" anchor="ctr">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000"/>
                        <a:buFont typeface="Microsoft JhengHei"/>
                        <a:buNone/>
                      </a:pPr>
                      <a:r>
                        <a:rPr lang="zh-TW" sz="2000" b="1">
                          <a:solidFill>
                            <a:schemeClr val="dk1"/>
                          </a:solidFill>
                          <a:latin typeface="Microsoft JhengHei"/>
                          <a:ea typeface="Microsoft JhengHei"/>
                          <a:cs typeface="Microsoft JhengHei"/>
                          <a:sym typeface="Microsoft JhengHei"/>
                        </a:rPr>
                        <a:t>慈惠醫護專校</a:t>
                      </a:r>
                      <a:endParaRPr/>
                    </a:p>
                  </a:txBody>
                  <a:tcPr marL="91450" marR="91450" marT="45700" marB="45700" anchor="ctr">
                    <a:lnL w="12700"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8"/>
                  </a:ext>
                </a:extLst>
              </a:tr>
              <a:tr h="364600">
                <a:tc>
                  <a:txBody>
                    <a:bodyPr/>
                    <a:lstStyle/>
                    <a:p>
                      <a:pPr marL="0" marR="0" lvl="0" indent="0" algn="r" rtl="0">
                        <a:lnSpc>
                          <a:spcPct val="100000"/>
                        </a:lnSpc>
                        <a:spcBef>
                          <a:spcPts val="0"/>
                        </a:spcBef>
                        <a:spcAft>
                          <a:spcPts val="0"/>
                        </a:spcAft>
                        <a:buClr>
                          <a:schemeClr val="dk1"/>
                        </a:buClr>
                        <a:buSzPts val="2000"/>
                        <a:buFont typeface="Microsoft JhengHei"/>
                        <a:buNone/>
                      </a:pPr>
                      <a:r>
                        <a:rPr lang="zh-TW" sz="2000" b="1">
                          <a:solidFill>
                            <a:schemeClr val="dk1"/>
                          </a:solidFill>
                          <a:latin typeface="Microsoft JhengHei"/>
                          <a:ea typeface="Microsoft JhengHei"/>
                          <a:cs typeface="Microsoft JhengHei"/>
                          <a:sym typeface="Microsoft JhengHei"/>
                        </a:rPr>
                        <a:t>樹人醫護專校</a:t>
                      </a:r>
                      <a:endParaRPr/>
                    </a:p>
                  </a:txBody>
                  <a:tcPr marL="91450" marR="91450" marT="45700" marB="45700" anchor="ctr">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000"/>
                        <a:buFont typeface="Trebuchet MS"/>
                        <a:buNone/>
                      </a:pPr>
                      <a:endParaRPr sz="2000" b="1">
                        <a:latin typeface="Microsoft JhengHei"/>
                        <a:ea typeface="Microsoft JhengHei"/>
                        <a:cs typeface="Microsoft JhengHei"/>
                        <a:sym typeface="Microsoft JhengHei"/>
                      </a:endParaRPr>
                    </a:p>
                  </a:txBody>
                  <a:tcPr marL="91450" marR="91450" marT="45700" marB="45700" anchor="ctr">
                    <a:lnL w="12700"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9"/>
                  </a:ext>
                </a:extLst>
              </a:tr>
            </a:tbl>
          </a:graphicData>
        </a:graphic>
      </p:graphicFrame>
      <p:sp>
        <p:nvSpPr>
          <p:cNvPr id="1756" name="Google Shape;1756;p122"/>
          <p:cNvSpPr/>
          <p:nvPr/>
        </p:nvSpPr>
        <p:spPr>
          <a:xfrm>
            <a:off x="5073065" y="1637366"/>
            <a:ext cx="2016000" cy="2629099"/>
          </a:xfrm>
          <a:prstGeom prst="roundRect">
            <a:avLst>
              <a:gd name="adj" fmla="val 4249"/>
            </a:avLst>
          </a:prstGeom>
          <a:solidFill>
            <a:srgbClr val="C8D79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dk1"/>
              </a:solidFill>
              <a:latin typeface="Microsoft JhengHei"/>
              <a:ea typeface="Microsoft JhengHei"/>
              <a:cs typeface="Microsoft JhengHei"/>
              <a:sym typeface="Microsoft JhengHei"/>
            </a:endParaRPr>
          </a:p>
        </p:txBody>
      </p:sp>
      <p:graphicFrame>
        <p:nvGraphicFramePr>
          <p:cNvPr id="1757" name="Google Shape;1757;p122"/>
          <p:cNvGraphicFramePr/>
          <p:nvPr/>
        </p:nvGraphicFramePr>
        <p:xfrm>
          <a:off x="5141466" y="1863935"/>
          <a:ext cx="1899300" cy="2377200"/>
        </p:xfrm>
        <a:graphic>
          <a:graphicData uri="http://schemas.openxmlformats.org/drawingml/2006/table">
            <a:tbl>
              <a:tblPr bandRow="1">
                <a:noFill/>
                <a:tableStyleId>{5E14EEC4-98BE-4D64-A1D3-F70A821953EA}</a:tableStyleId>
              </a:tblPr>
              <a:tblGrid>
                <a:gridCol w="1899300">
                  <a:extLst>
                    <a:ext uri="{9D8B030D-6E8A-4147-A177-3AD203B41FA5}">
                      <a16:colId xmlns:a16="http://schemas.microsoft.com/office/drawing/2014/main" val="20000"/>
                    </a:ext>
                  </a:extLst>
                </a:gridCol>
              </a:tblGrid>
              <a:tr h="336550">
                <a:tc>
                  <a:txBody>
                    <a:bodyPr/>
                    <a:lstStyle/>
                    <a:p>
                      <a:pPr marL="0" marR="0" lvl="0" indent="0" algn="ctr" rtl="0">
                        <a:spcBef>
                          <a:spcPts val="0"/>
                        </a:spcBef>
                        <a:spcAft>
                          <a:spcPts val="0"/>
                        </a:spcAft>
                        <a:buNone/>
                      </a:pPr>
                      <a:r>
                        <a:rPr lang="zh-TW" sz="2000" b="1">
                          <a:solidFill>
                            <a:srgbClr val="0000CC"/>
                          </a:solidFill>
                          <a:latin typeface="Microsoft JhengHei"/>
                          <a:ea typeface="Microsoft JhengHei"/>
                          <a:cs typeface="Microsoft JhengHei"/>
                          <a:sym typeface="Microsoft JhengHei"/>
                        </a:rPr>
                        <a:t>臺中科技大學</a:t>
                      </a:r>
                      <a:endParaRPr/>
                    </a:p>
                  </a:txBody>
                  <a:tcPr marL="91450" marR="91450" marT="45700" marB="457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0"/>
                  </a:ext>
                </a:extLst>
              </a:tr>
              <a:tr h="336550">
                <a:tc>
                  <a:txBody>
                    <a:bodyPr/>
                    <a:lstStyle/>
                    <a:p>
                      <a:pPr marL="0" marR="0" lvl="0" indent="0" algn="ctr" rtl="0">
                        <a:spcBef>
                          <a:spcPts val="0"/>
                        </a:spcBef>
                        <a:spcAft>
                          <a:spcPts val="0"/>
                        </a:spcAft>
                        <a:buNone/>
                      </a:pPr>
                      <a:r>
                        <a:rPr lang="zh-TW" sz="2000" b="1">
                          <a:solidFill>
                            <a:srgbClr val="0000CC"/>
                          </a:solidFill>
                          <a:latin typeface="Microsoft JhengHei"/>
                          <a:ea typeface="Microsoft JhengHei"/>
                          <a:cs typeface="Microsoft JhengHei"/>
                          <a:sym typeface="Microsoft JhengHei"/>
                        </a:rPr>
                        <a:t>虎尾科技大學</a:t>
                      </a:r>
                      <a:endParaRPr/>
                    </a:p>
                  </a:txBody>
                  <a:tcPr marL="91450" marR="91450" marT="45700" marB="457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1"/>
                  </a:ext>
                </a:extLst>
              </a:tr>
              <a:tr h="336550">
                <a:tc>
                  <a:txBody>
                    <a:bodyPr/>
                    <a:lstStyle/>
                    <a:p>
                      <a:pPr marL="0" marR="0" lvl="0" indent="0" algn="ctr" rtl="0">
                        <a:spcBef>
                          <a:spcPts val="0"/>
                        </a:spcBef>
                        <a:spcAft>
                          <a:spcPts val="0"/>
                        </a:spcAft>
                        <a:buNone/>
                      </a:pPr>
                      <a:r>
                        <a:rPr lang="zh-TW" sz="2000" b="1">
                          <a:solidFill>
                            <a:schemeClr val="dk1"/>
                          </a:solidFill>
                          <a:latin typeface="Microsoft JhengHei"/>
                          <a:ea typeface="Microsoft JhengHei"/>
                          <a:cs typeface="Microsoft JhengHei"/>
                          <a:sym typeface="Microsoft JhengHei"/>
                        </a:rPr>
                        <a:t>弘光科技大學</a:t>
                      </a:r>
                      <a:endParaRPr/>
                    </a:p>
                  </a:txBody>
                  <a:tcPr marL="91450" marR="91450" marT="45700" marB="457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2"/>
                  </a:ext>
                </a:extLst>
              </a:tr>
              <a:tr h="336550">
                <a:tc>
                  <a:txBody>
                    <a:bodyPr/>
                    <a:lstStyle/>
                    <a:p>
                      <a:pPr marL="0" marR="0" lvl="0" indent="0" algn="ctr" rtl="0">
                        <a:spcBef>
                          <a:spcPts val="0"/>
                        </a:spcBef>
                        <a:spcAft>
                          <a:spcPts val="0"/>
                        </a:spcAft>
                        <a:buNone/>
                      </a:pPr>
                      <a:r>
                        <a:rPr lang="zh-TW" sz="2000" b="1">
                          <a:solidFill>
                            <a:schemeClr val="dk1"/>
                          </a:solidFill>
                          <a:latin typeface="Microsoft JhengHei"/>
                          <a:ea typeface="Microsoft JhengHei"/>
                          <a:cs typeface="Microsoft JhengHei"/>
                          <a:sym typeface="Microsoft JhengHei"/>
                        </a:rPr>
                        <a:t>南開科技大學</a:t>
                      </a:r>
                      <a:endParaRPr/>
                    </a:p>
                  </a:txBody>
                  <a:tcPr marL="91450" marR="91450" marT="45700" marB="457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3"/>
                  </a:ext>
                </a:extLst>
              </a:tr>
              <a:tr h="336550">
                <a:tc>
                  <a:txBody>
                    <a:bodyPr/>
                    <a:lstStyle/>
                    <a:p>
                      <a:pPr marL="0" marR="0" lvl="0" indent="0" algn="ctr" rtl="0">
                        <a:spcBef>
                          <a:spcPts val="0"/>
                        </a:spcBef>
                        <a:spcAft>
                          <a:spcPts val="0"/>
                        </a:spcAft>
                        <a:buNone/>
                      </a:pPr>
                      <a:r>
                        <a:rPr lang="zh-TW" sz="2000" b="1">
                          <a:solidFill>
                            <a:schemeClr val="dk1"/>
                          </a:solidFill>
                          <a:latin typeface="Microsoft JhengHei"/>
                          <a:ea typeface="Microsoft JhengHei"/>
                          <a:cs typeface="Microsoft JhengHei"/>
                          <a:sym typeface="Microsoft JhengHei"/>
                        </a:rPr>
                        <a:t>中臺科技大學</a:t>
                      </a:r>
                      <a:endParaRPr/>
                    </a:p>
                  </a:txBody>
                  <a:tcPr marL="91450" marR="91450" marT="45700" marB="457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4"/>
                  </a:ext>
                </a:extLst>
              </a:tr>
              <a:tr h="336550">
                <a:tc>
                  <a:txBody>
                    <a:bodyPr/>
                    <a:lstStyle/>
                    <a:p>
                      <a:pPr marL="0" marR="0" lvl="0" indent="0" algn="ctr" rtl="0">
                        <a:lnSpc>
                          <a:spcPct val="100000"/>
                        </a:lnSpc>
                        <a:spcBef>
                          <a:spcPts val="0"/>
                        </a:spcBef>
                        <a:spcAft>
                          <a:spcPts val="0"/>
                        </a:spcAft>
                        <a:buClr>
                          <a:schemeClr val="dk1"/>
                        </a:buClr>
                        <a:buSzPts val="2000"/>
                        <a:buFont typeface="Microsoft JhengHei"/>
                        <a:buNone/>
                      </a:pPr>
                      <a:r>
                        <a:rPr lang="zh-TW" sz="2000" b="1">
                          <a:solidFill>
                            <a:schemeClr val="dk1"/>
                          </a:solidFill>
                          <a:latin typeface="Microsoft JhengHei"/>
                          <a:ea typeface="Microsoft JhengHei"/>
                          <a:cs typeface="Microsoft JhengHei"/>
                          <a:sym typeface="Microsoft JhengHei"/>
                        </a:rPr>
                        <a:t>仁德醫護專校</a:t>
                      </a:r>
                      <a:endParaRPr/>
                    </a:p>
                  </a:txBody>
                  <a:tcPr marL="91450" marR="91450" marT="45700" marB="457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1758" name="Google Shape;1758;p122"/>
          <p:cNvSpPr/>
          <p:nvPr/>
        </p:nvSpPr>
        <p:spPr>
          <a:xfrm>
            <a:off x="589549" y="1282885"/>
            <a:ext cx="3859330" cy="576064"/>
          </a:xfrm>
          <a:prstGeom prst="roundRect">
            <a:avLst>
              <a:gd name="adj" fmla="val 16667"/>
            </a:avLst>
          </a:prstGeom>
          <a:solidFill>
            <a:srgbClr val="C2B5D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zh-TW" sz="2400" b="1">
                <a:solidFill>
                  <a:schemeClr val="dk1"/>
                </a:solidFill>
                <a:latin typeface="Microsoft JhengHei"/>
                <a:ea typeface="Microsoft JhengHei"/>
                <a:cs typeface="Microsoft JhengHei"/>
                <a:sym typeface="Microsoft JhengHei"/>
              </a:rPr>
              <a:t>北區(16所)</a:t>
            </a:r>
            <a:endParaRPr sz="2400" b="1">
              <a:solidFill>
                <a:schemeClr val="dk1"/>
              </a:solidFill>
              <a:latin typeface="Microsoft JhengHei"/>
              <a:ea typeface="Microsoft JhengHei"/>
              <a:cs typeface="Microsoft JhengHei"/>
              <a:sym typeface="Microsoft JhengHei"/>
            </a:endParaRPr>
          </a:p>
        </p:txBody>
      </p:sp>
      <p:sp>
        <p:nvSpPr>
          <p:cNvPr id="1759" name="Google Shape;1759;p122"/>
          <p:cNvSpPr/>
          <p:nvPr/>
        </p:nvSpPr>
        <p:spPr>
          <a:xfrm>
            <a:off x="7733365" y="1270634"/>
            <a:ext cx="3859200" cy="576064"/>
          </a:xfrm>
          <a:prstGeom prst="roundRect">
            <a:avLst>
              <a:gd name="adj" fmla="val 16667"/>
            </a:avLst>
          </a:prstGeom>
          <a:solidFill>
            <a:srgbClr val="DEB0B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zh-TW" sz="2400" b="1">
                <a:solidFill>
                  <a:schemeClr val="dk1"/>
                </a:solidFill>
                <a:latin typeface="Microsoft JhengHei"/>
                <a:ea typeface="Microsoft JhengHei"/>
                <a:cs typeface="Microsoft JhengHei"/>
                <a:sym typeface="Microsoft JhengHei"/>
              </a:rPr>
              <a:t>南區(19所)</a:t>
            </a:r>
            <a:endParaRPr sz="2400" b="1">
              <a:solidFill>
                <a:schemeClr val="dk1"/>
              </a:solidFill>
              <a:latin typeface="Microsoft JhengHei"/>
              <a:ea typeface="Microsoft JhengHei"/>
              <a:cs typeface="Microsoft JhengHei"/>
              <a:sym typeface="Microsoft JhengHei"/>
            </a:endParaRPr>
          </a:p>
        </p:txBody>
      </p:sp>
      <p:sp>
        <p:nvSpPr>
          <p:cNvPr id="1760" name="Google Shape;1760;p122"/>
          <p:cNvSpPr/>
          <p:nvPr/>
        </p:nvSpPr>
        <p:spPr>
          <a:xfrm>
            <a:off x="5052230" y="1282885"/>
            <a:ext cx="2070431" cy="576064"/>
          </a:xfrm>
          <a:prstGeom prst="roundRect">
            <a:avLst>
              <a:gd name="adj" fmla="val 16667"/>
            </a:avLst>
          </a:prstGeom>
          <a:solidFill>
            <a:srgbClr val="ADC46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zh-TW" sz="2400" b="1">
                <a:solidFill>
                  <a:schemeClr val="dk1"/>
                </a:solidFill>
                <a:latin typeface="Microsoft JhengHei"/>
                <a:ea typeface="Microsoft JhengHei"/>
                <a:cs typeface="Microsoft JhengHei"/>
                <a:sym typeface="Microsoft JhengHei"/>
              </a:rPr>
              <a:t>中區(6所)</a:t>
            </a:r>
            <a:endParaRPr sz="2400" b="1">
              <a:solidFill>
                <a:schemeClr val="dk1"/>
              </a:solidFill>
              <a:latin typeface="Microsoft JhengHei"/>
              <a:ea typeface="Microsoft JhengHei"/>
              <a:cs typeface="Microsoft JhengHei"/>
              <a:sym typeface="Microsoft JhengHei"/>
            </a:endParaRPr>
          </a:p>
        </p:txBody>
      </p:sp>
      <p:graphicFrame>
        <p:nvGraphicFramePr>
          <p:cNvPr id="1761" name="Google Shape;1761;p122"/>
          <p:cNvGraphicFramePr/>
          <p:nvPr/>
        </p:nvGraphicFramePr>
        <p:xfrm>
          <a:off x="609869" y="1851517"/>
          <a:ext cx="3771925" cy="3521800"/>
        </p:xfrm>
        <a:graphic>
          <a:graphicData uri="http://schemas.openxmlformats.org/drawingml/2006/table">
            <a:tbl>
              <a:tblPr bandRow="1">
                <a:noFill/>
                <a:tableStyleId>{5E14EEC4-98BE-4D64-A1D3-F70A821953EA}</a:tableStyleId>
              </a:tblPr>
              <a:tblGrid>
                <a:gridCol w="1870225">
                  <a:extLst>
                    <a:ext uri="{9D8B030D-6E8A-4147-A177-3AD203B41FA5}">
                      <a16:colId xmlns:a16="http://schemas.microsoft.com/office/drawing/2014/main" val="20000"/>
                    </a:ext>
                  </a:extLst>
                </a:gridCol>
                <a:gridCol w="1901700">
                  <a:extLst>
                    <a:ext uri="{9D8B030D-6E8A-4147-A177-3AD203B41FA5}">
                      <a16:colId xmlns:a16="http://schemas.microsoft.com/office/drawing/2014/main" val="20001"/>
                    </a:ext>
                  </a:extLst>
                </a:gridCol>
              </a:tblGrid>
              <a:tr h="440225">
                <a:tc>
                  <a:txBody>
                    <a:bodyPr/>
                    <a:lstStyle/>
                    <a:p>
                      <a:pPr marL="0" marR="0" lvl="0" indent="0" algn="r" rtl="0">
                        <a:spcBef>
                          <a:spcPts val="0"/>
                        </a:spcBef>
                        <a:spcAft>
                          <a:spcPts val="0"/>
                        </a:spcAft>
                        <a:buNone/>
                      </a:pPr>
                      <a:r>
                        <a:rPr lang="zh-TW" sz="2000" b="1">
                          <a:solidFill>
                            <a:srgbClr val="0000CC"/>
                          </a:solidFill>
                          <a:latin typeface="Microsoft JhengHei"/>
                          <a:ea typeface="Microsoft JhengHei"/>
                          <a:cs typeface="Microsoft JhengHei"/>
                          <a:sym typeface="Microsoft JhengHei"/>
                        </a:rPr>
                        <a:t>臺北科技大學</a:t>
                      </a:r>
                      <a:endParaRPr/>
                    </a:p>
                  </a:txBody>
                  <a:tcPr marL="91450" marR="91450" marT="45700" marB="45700" anchor="ctr">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spcBef>
                          <a:spcPts val="0"/>
                        </a:spcBef>
                        <a:spcAft>
                          <a:spcPts val="0"/>
                        </a:spcAft>
                        <a:buNone/>
                      </a:pPr>
                      <a:r>
                        <a:rPr lang="zh-TW" sz="2000" b="1">
                          <a:solidFill>
                            <a:srgbClr val="0000CC"/>
                          </a:solidFill>
                          <a:latin typeface="Microsoft JhengHei"/>
                          <a:ea typeface="Microsoft JhengHei"/>
                          <a:cs typeface="Microsoft JhengHei"/>
                          <a:sym typeface="Microsoft JhengHei"/>
                        </a:rPr>
                        <a:t>臺北商業大學</a:t>
                      </a:r>
                      <a:endParaRPr/>
                    </a:p>
                  </a:txBody>
                  <a:tcPr marL="91450" marR="91450" marT="45700" marB="45700" anchor="ctr">
                    <a:lnL w="12700"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0"/>
                  </a:ext>
                </a:extLst>
              </a:tr>
              <a:tr h="440225">
                <a:tc>
                  <a:txBody>
                    <a:bodyPr/>
                    <a:lstStyle/>
                    <a:p>
                      <a:pPr marL="0" marR="0" lvl="0" indent="0" algn="r" rtl="0">
                        <a:lnSpc>
                          <a:spcPct val="100000"/>
                        </a:lnSpc>
                        <a:spcBef>
                          <a:spcPts val="0"/>
                        </a:spcBef>
                        <a:spcAft>
                          <a:spcPts val="0"/>
                        </a:spcAft>
                        <a:buClr>
                          <a:schemeClr val="dk1"/>
                        </a:buClr>
                        <a:buSzPts val="2000"/>
                        <a:buFont typeface="Microsoft JhengHei"/>
                        <a:buNone/>
                      </a:pPr>
                      <a:r>
                        <a:rPr lang="zh-TW" sz="2000" b="1">
                          <a:solidFill>
                            <a:schemeClr val="dk1"/>
                          </a:solidFill>
                          <a:latin typeface="Microsoft JhengHei"/>
                          <a:ea typeface="Microsoft JhengHei"/>
                          <a:cs typeface="Microsoft JhengHei"/>
                          <a:sym typeface="Microsoft JhengHei"/>
                        </a:rPr>
                        <a:t>致理科技大學</a:t>
                      </a:r>
                      <a:endParaRPr/>
                    </a:p>
                  </a:txBody>
                  <a:tcPr marL="91450" marR="91450" marT="45700" marB="45700" anchor="ctr">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000"/>
                        <a:buFont typeface="Microsoft JhengHei"/>
                        <a:buNone/>
                      </a:pPr>
                      <a:r>
                        <a:rPr lang="zh-TW" sz="2000" b="1">
                          <a:solidFill>
                            <a:schemeClr val="dk1"/>
                          </a:solidFill>
                          <a:latin typeface="Microsoft JhengHei"/>
                          <a:ea typeface="Microsoft JhengHei"/>
                          <a:cs typeface="Microsoft JhengHei"/>
                          <a:sym typeface="Microsoft JhengHei"/>
                        </a:rPr>
                        <a:t>龍華科技大學</a:t>
                      </a:r>
                      <a:endParaRPr/>
                    </a:p>
                  </a:txBody>
                  <a:tcPr marL="91450" marR="91450" marT="45700" marB="45700" anchor="ctr">
                    <a:lnL w="12700"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1"/>
                  </a:ext>
                </a:extLst>
              </a:tr>
              <a:tr h="440225">
                <a:tc>
                  <a:txBody>
                    <a:bodyPr/>
                    <a:lstStyle/>
                    <a:p>
                      <a:pPr marL="0" marR="0" lvl="0" indent="0" algn="r" rtl="0">
                        <a:spcBef>
                          <a:spcPts val="0"/>
                        </a:spcBef>
                        <a:spcAft>
                          <a:spcPts val="0"/>
                        </a:spcAft>
                        <a:buNone/>
                      </a:pPr>
                      <a:r>
                        <a:rPr lang="zh-TW" sz="2000" b="1">
                          <a:solidFill>
                            <a:schemeClr val="dk1"/>
                          </a:solidFill>
                          <a:latin typeface="Microsoft JhengHei"/>
                          <a:ea typeface="Microsoft JhengHei"/>
                          <a:cs typeface="Microsoft JhengHei"/>
                          <a:sym typeface="Microsoft JhengHei"/>
                        </a:rPr>
                        <a:t>臺北城市科大</a:t>
                      </a:r>
                      <a:endParaRPr/>
                    </a:p>
                  </a:txBody>
                  <a:tcPr marL="91450" marR="91450" marT="45700" marB="45700" anchor="ctr">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000"/>
                        <a:buFont typeface="Microsoft JhengHei"/>
                        <a:buNone/>
                      </a:pPr>
                      <a:r>
                        <a:rPr lang="zh-TW" sz="2000" b="1">
                          <a:solidFill>
                            <a:schemeClr val="dk1"/>
                          </a:solidFill>
                          <a:latin typeface="Microsoft JhengHei"/>
                          <a:ea typeface="Microsoft JhengHei"/>
                          <a:cs typeface="Microsoft JhengHei"/>
                          <a:sym typeface="Microsoft JhengHei"/>
                        </a:rPr>
                        <a:t>中華科技大學</a:t>
                      </a:r>
                      <a:endParaRPr/>
                    </a:p>
                  </a:txBody>
                  <a:tcPr marL="91450" marR="91450" marT="45700" marB="45700" anchor="ctr">
                    <a:lnL w="12700"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2"/>
                  </a:ext>
                </a:extLst>
              </a:tr>
              <a:tr h="440225">
                <a:tc>
                  <a:txBody>
                    <a:bodyPr/>
                    <a:lstStyle/>
                    <a:p>
                      <a:pPr marL="0" marR="0" lvl="0" indent="0" algn="r" rtl="0">
                        <a:spcBef>
                          <a:spcPts val="0"/>
                        </a:spcBef>
                        <a:spcAft>
                          <a:spcPts val="0"/>
                        </a:spcAft>
                        <a:buNone/>
                      </a:pPr>
                      <a:r>
                        <a:rPr lang="zh-TW" sz="2000" b="1">
                          <a:solidFill>
                            <a:schemeClr val="dk1"/>
                          </a:solidFill>
                          <a:latin typeface="Microsoft JhengHei"/>
                          <a:ea typeface="Microsoft JhengHei"/>
                          <a:cs typeface="Microsoft JhengHei"/>
                          <a:sym typeface="Microsoft JhengHei"/>
                        </a:rPr>
                        <a:t>宏國德霖科大</a:t>
                      </a:r>
                      <a:endParaRPr/>
                    </a:p>
                  </a:txBody>
                  <a:tcPr marL="91450" marR="91450" marT="45700" marB="45700" anchor="ctr">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000"/>
                        <a:buFont typeface="Microsoft JhengHei"/>
                        <a:buNone/>
                      </a:pPr>
                      <a:r>
                        <a:rPr lang="zh-TW" sz="2000" b="1">
                          <a:solidFill>
                            <a:schemeClr val="dk1"/>
                          </a:solidFill>
                          <a:latin typeface="Microsoft JhengHei"/>
                          <a:ea typeface="Microsoft JhengHei"/>
                          <a:cs typeface="Microsoft JhengHei"/>
                          <a:sym typeface="Microsoft JhengHei"/>
                        </a:rPr>
                        <a:t>台北海洋科大</a:t>
                      </a:r>
                      <a:endParaRPr sz="2000" b="1">
                        <a:latin typeface="Microsoft JhengHei"/>
                        <a:ea typeface="Microsoft JhengHei"/>
                        <a:cs typeface="Microsoft JhengHei"/>
                        <a:sym typeface="Microsoft JhengHei"/>
                      </a:endParaRPr>
                    </a:p>
                  </a:txBody>
                  <a:tcPr marL="91450" marR="91450" marT="45700" marB="45700" anchor="ctr">
                    <a:lnL w="12700"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3"/>
                  </a:ext>
                </a:extLst>
              </a:tr>
              <a:tr h="440225">
                <a:tc>
                  <a:txBody>
                    <a:bodyPr/>
                    <a:lstStyle/>
                    <a:p>
                      <a:pPr marL="0" marR="0" lvl="0" indent="0" algn="r" rtl="0">
                        <a:spcBef>
                          <a:spcPts val="0"/>
                        </a:spcBef>
                        <a:spcAft>
                          <a:spcPts val="0"/>
                        </a:spcAft>
                        <a:buNone/>
                      </a:pPr>
                      <a:r>
                        <a:rPr lang="zh-TW" sz="1700" b="1">
                          <a:solidFill>
                            <a:schemeClr val="dk1"/>
                          </a:solidFill>
                          <a:latin typeface="Microsoft JhengHei"/>
                          <a:ea typeface="Microsoft JhengHei"/>
                          <a:cs typeface="Microsoft JhengHei"/>
                          <a:sym typeface="Microsoft JhengHei"/>
                        </a:rPr>
                        <a:t>德育護理健康學院</a:t>
                      </a:r>
                      <a:endParaRPr/>
                    </a:p>
                  </a:txBody>
                  <a:tcPr marL="36000" marR="90000" marT="45700" marB="45700" anchor="ctr">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000"/>
                        <a:buFont typeface="Microsoft JhengHei"/>
                        <a:buNone/>
                      </a:pPr>
                      <a:r>
                        <a:rPr lang="zh-TW" sz="2000" b="1">
                          <a:solidFill>
                            <a:schemeClr val="dk1"/>
                          </a:solidFill>
                          <a:latin typeface="Microsoft JhengHei"/>
                          <a:ea typeface="Microsoft JhengHei"/>
                          <a:cs typeface="Microsoft JhengHei"/>
                          <a:sym typeface="Microsoft JhengHei"/>
                        </a:rPr>
                        <a:t>黎明技術學院</a:t>
                      </a:r>
                      <a:endParaRPr/>
                    </a:p>
                  </a:txBody>
                  <a:tcPr marL="91450" marR="91450" marT="45700" marB="45700" anchor="ctr">
                    <a:lnL w="12700"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4"/>
                  </a:ext>
                </a:extLst>
              </a:tr>
              <a:tr h="440225">
                <a:tc>
                  <a:txBody>
                    <a:bodyPr/>
                    <a:lstStyle/>
                    <a:p>
                      <a:pPr marL="0" marR="0" lvl="0" indent="0" algn="r" rtl="0">
                        <a:lnSpc>
                          <a:spcPct val="100000"/>
                        </a:lnSpc>
                        <a:spcBef>
                          <a:spcPts val="0"/>
                        </a:spcBef>
                        <a:spcAft>
                          <a:spcPts val="0"/>
                        </a:spcAft>
                        <a:buClr>
                          <a:schemeClr val="dk1"/>
                        </a:buClr>
                        <a:buSzPts val="2000"/>
                        <a:buFont typeface="Microsoft JhengHei"/>
                        <a:buNone/>
                      </a:pPr>
                      <a:r>
                        <a:rPr lang="zh-TW" sz="2000" b="1">
                          <a:solidFill>
                            <a:schemeClr val="dk1"/>
                          </a:solidFill>
                          <a:latin typeface="Microsoft JhengHei"/>
                          <a:ea typeface="Microsoft JhengHei"/>
                          <a:cs typeface="Microsoft JhengHei"/>
                          <a:sym typeface="Microsoft JhengHei"/>
                        </a:rPr>
                        <a:t>新生醫護專校</a:t>
                      </a:r>
                      <a:endParaRPr/>
                    </a:p>
                  </a:txBody>
                  <a:tcPr marL="91450" marR="91450" marT="45700" marB="45700" anchor="ctr">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000"/>
                        <a:buFont typeface="Microsoft JhengHei"/>
                        <a:buNone/>
                      </a:pPr>
                      <a:r>
                        <a:rPr lang="zh-TW" sz="2000" b="1">
                          <a:solidFill>
                            <a:schemeClr val="dk1"/>
                          </a:solidFill>
                          <a:latin typeface="Microsoft JhengHei"/>
                          <a:ea typeface="Microsoft JhengHei"/>
                          <a:cs typeface="Microsoft JhengHei"/>
                          <a:sym typeface="Microsoft JhengHei"/>
                        </a:rPr>
                        <a:t>馬偕醫護專校</a:t>
                      </a:r>
                      <a:endParaRPr/>
                    </a:p>
                  </a:txBody>
                  <a:tcPr marL="91450" marR="91450" marT="45700" marB="45700" anchor="ctr">
                    <a:lnL w="12700"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5"/>
                  </a:ext>
                </a:extLst>
              </a:tr>
              <a:tr h="440225">
                <a:tc>
                  <a:txBody>
                    <a:bodyPr/>
                    <a:lstStyle/>
                    <a:p>
                      <a:pPr marL="0" marR="0" lvl="0" indent="0" algn="r" rtl="0">
                        <a:lnSpc>
                          <a:spcPct val="100000"/>
                        </a:lnSpc>
                        <a:spcBef>
                          <a:spcPts val="0"/>
                        </a:spcBef>
                        <a:spcAft>
                          <a:spcPts val="0"/>
                        </a:spcAft>
                        <a:buClr>
                          <a:schemeClr val="dk1"/>
                        </a:buClr>
                        <a:buSzPts val="2000"/>
                        <a:buFont typeface="Microsoft JhengHei"/>
                        <a:buNone/>
                      </a:pPr>
                      <a:r>
                        <a:rPr lang="zh-TW" sz="2000" b="1">
                          <a:solidFill>
                            <a:schemeClr val="dk1"/>
                          </a:solidFill>
                          <a:latin typeface="Microsoft JhengHei"/>
                          <a:ea typeface="Microsoft JhengHei"/>
                          <a:cs typeface="Microsoft JhengHei"/>
                          <a:sym typeface="Microsoft JhengHei"/>
                        </a:rPr>
                        <a:t>耕莘醫護專校</a:t>
                      </a:r>
                      <a:endParaRPr/>
                    </a:p>
                  </a:txBody>
                  <a:tcPr marL="91450" marR="91450" marT="45700" marB="45700" anchor="ctr">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spcBef>
                          <a:spcPts val="0"/>
                        </a:spcBef>
                        <a:spcAft>
                          <a:spcPts val="0"/>
                        </a:spcAft>
                        <a:buNone/>
                      </a:pPr>
                      <a:r>
                        <a:rPr lang="zh-TW" sz="2000" b="1">
                          <a:solidFill>
                            <a:schemeClr val="dk1"/>
                          </a:solidFill>
                          <a:latin typeface="Microsoft JhengHei"/>
                          <a:ea typeface="Microsoft JhengHei"/>
                          <a:cs typeface="Microsoft JhengHei"/>
                          <a:sym typeface="Microsoft JhengHei"/>
                        </a:rPr>
                        <a:t>聖母醫護專校</a:t>
                      </a:r>
                      <a:endParaRPr/>
                    </a:p>
                  </a:txBody>
                  <a:tcPr marL="91450" marR="91450" marT="45700" marB="45700" anchor="ctr">
                    <a:lnL w="12700"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6"/>
                  </a:ext>
                </a:extLst>
              </a:tr>
              <a:tr h="440225">
                <a:tc>
                  <a:txBody>
                    <a:bodyPr/>
                    <a:lstStyle/>
                    <a:p>
                      <a:pPr marL="0" marR="0" lvl="0" indent="0" algn="r" rtl="0">
                        <a:lnSpc>
                          <a:spcPct val="100000"/>
                        </a:lnSpc>
                        <a:spcBef>
                          <a:spcPts val="0"/>
                        </a:spcBef>
                        <a:spcAft>
                          <a:spcPts val="0"/>
                        </a:spcAft>
                        <a:buClr>
                          <a:schemeClr val="dk1"/>
                        </a:buClr>
                        <a:buSzPts val="2000"/>
                        <a:buFont typeface="Microsoft JhengHei"/>
                        <a:buNone/>
                      </a:pPr>
                      <a:r>
                        <a:rPr lang="zh-TW" sz="2000" b="1">
                          <a:solidFill>
                            <a:schemeClr val="dk1"/>
                          </a:solidFill>
                          <a:latin typeface="Microsoft JhengHei"/>
                          <a:ea typeface="Microsoft JhengHei"/>
                          <a:cs typeface="Microsoft JhengHei"/>
                          <a:sym typeface="Microsoft JhengHei"/>
                        </a:rPr>
                        <a:t>康寧大學</a:t>
                      </a:r>
                      <a:endParaRPr/>
                    </a:p>
                  </a:txBody>
                  <a:tcPr marL="91450" marR="91450" marT="45700" marB="45700" anchor="ctr">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000"/>
                        <a:buFont typeface="Microsoft JhengHei"/>
                        <a:buNone/>
                      </a:pPr>
                      <a:r>
                        <a:rPr lang="zh-TW" sz="2000" b="1">
                          <a:solidFill>
                            <a:schemeClr val="dk1"/>
                          </a:solidFill>
                          <a:latin typeface="Microsoft JhengHei"/>
                          <a:ea typeface="Microsoft JhengHei"/>
                          <a:cs typeface="Microsoft JhengHei"/>
                          <a:sym typeface="Microsoft JhengHei"/>
                        </a:rPr>
                        <a:t>慈濟大學</a:t>
                      </a:r>
                      <a:endParaRPr/>
                    </a:p>
                  </a:txBody>
                  <a:tcPr marL="91450" marR="91450" marT="45700" marB="45700" anchor="ctr">
                    <a:lnL w="12700"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6800" y="339424"/>
            <a:ext cx="10058400" cy="998309"/>
          </a:xfrm>
        </p:spPr>
        <p:txBody>
          <a:bodyPr/>
          <a:lstStyle/>
          <a:p>
            <a:pPr algn="ctr"/>
            <a:r>
              <a:rPr lang="zh-TW" altLang="en-US" dirty="0"/>
              <a:t>國中畢業生升學進路圖</a:t>
            </a:r>
          </a:p>
        </p:txBody>
      </p:sp>
      <p:pic>
        <p:nvPicPr>
          <p:cNvPr id="4" name="內容版面配置區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07533" y="1746679"/>
            <a:ext cx="9914818" cy="4950455"/>
          </a:xfrm>
        </p:spPr>
      </p:pic>
    </p:spTree>
    <p:extLst>
      <p:ext uri="{BB962C8B-B14F-4D97-AF65-F5344CB8AC3E}">
        <p14:creationId xmlns:p14="http://schemas.microsoft.com/office/powerpoint/2010/main" val="4010771848"/>
      </p:ext>
    </p:extLst>
  </p:cSld>
  <p:clrMapOvr>
    <a:masterClrMapping/>
  </p:clrMapOvr>
  <p:transition spd="med">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766"/>
        <p:cNvGrpSpPr/>
        <p:nvPr/>
      </p:nvGrpSpPr>
      <p:grpSpPr>
        <a:xfrm>
          <a:off x="0" y="0"/>
          <a:ext cx="0" cy="0"/>
          <a:chOff x="0" y="0"/>
          <a:chExt cx="0" cy="0"/>
        </a:xfrm>
      </p:grpSpPr>
      <p:pic>
        <p:nvPicPr>
          <p:cNvPr id="1767" name="Google Shape;1767;p123"/>
          <p:cNvPicPr preferRelativeResize="0"/>
          <p:nvPr/>
        </p:nvPicPr>
        <p:blipFill rotWithShape="1">
          <a:blip r:embed="rId3">
            <a:alphaModFix/>
          </a:blip>
          <a:srcRect/>
          <a:stretch/>
        </p:blipFill>
        <p:spPr>
          <a:xfrm rot="1404552">
            <a:off x="7307933" y="1337964"/>
            <a:ext cx="2389281" cy="1670114"/>
          </a:xfrm>
          <a:prstGeom prst="rect">
            <a:avLst/>
          </a:prstGeom>
          <a:noFill/>
          <a:ln>
            <a:noFill/>
          </a:ln>
        </p:spPr>
      </p:pic>
      <p:sp>
        <p:nvSpPr>
          <p:cNvPr id="1768" name="Google Shape;1768;p123"/>
          <p:cNvSpPr txBox="1">
            <a:spLocks noGrp="1"/>
          </p:cNvSpPr>
          <p:nvPr>
            <p:ph type="title"/>
          </p:nvPr>
        </p:nvSpPr>
        <p:spPr>
          <a:xfrm>
            <a:off x="1069848" y="237090"/>
            <a:ext cx="10058400" cy="939219"/>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Georgia"/>
              <a:buNone/>
            </a:pPr>
            <a:r>
              <a:rPr lang="zh-TW"/>
              <a:t>五專主要入學管道流程圖</a:t>
            </a:r>
            <a:endParaRPr/>
          </a:p>
        </p:txBody>
      </p:sp>
      <p:grpSp>
        <p:nvGrpSpPr>
          <p:cNvPr id="1769" name="Google Shape;1769;p123"/>
          <p:cNvGrpSpPr/>
          <p:nvPr/>
        </p:nvGrpSpPr>
        <p:grpSpPr>
          <a:xfrm>
            <a:off x="1464617" y="1648652"/>
            <a:ext cx="6169773" cy="4473981"/>
            <a:chOff x="7382" y="2733"/>
            <a:chExt cx="6169773" cy="4473981"/>
          </a:xfrm>
        </p:grpSpPr>
        <p:sp>
          <p:nvSpPr>
            <p:cNvPr id="1770" name="Google Shape;1770;p123"/>
            <p:cNvSpPr/>
            <p:nvPr/>
          </p:nvSpPr>
          <p:spPr>
            <a:xfrm>
              <a:off x="48721" y="2733"/>
              <a:ext cx="6087094" cy="639140"/>
            </a:xfrm>
            <a:prstGeom prst="roundRect">
              <a:avLst>
                <a:gd name="adj" fmla="val 10000"/>
              </a:avLst>
            </a:prstGeom>
            <a:solidFill>
              <a:srgbClr val="6600CC"/>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123"/>
            <p:cNvSpPr txBox="1"/>
            <p:nvPr/>
          </p:nvSpPr>
          <p:spPr>
            <a:xfrm>
              <a:off x="67441" y="21453"/>
              <a:ext cx="6049654" cy="601700"/>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chemeClr val="lt1"/>
                </a:buClr>
                <a:buSzPts val="2400"/>
                <a:buFont typeface="Trebuchet MS"/>
                <a:buNone/>
              </a:pPr>
              <a:r>
                <a:rPr lang="zh-TW" sz="2400" b="1">
                  <a:solidFill>
                    <a:schemeClr val="lt1"/>
                  </a:solidFill>
                  <a:latin typeface="Trebuchet MS"/>
                  <a:ea typeface="Trebuchet MS"/>
                  <a:cs typeface="Trebuchet MS"/>
                  <a:sym typeface="Trebuchet MS"/>
                </a:rPr>
                <a:t>五專完全免試入學</a:t>
              </a:r>
              <a:endParaRPr/>
            </a:p>
          </p:txBody>
        </p:sp>
        <p:sp>
          <p:nvSpPr>
            <p:cNvPr id="1772" name="Google Shape;1772;p123"/>
            <p:cNvSpPr/>
            <p:nvPr/>
          </p:nvSpPr>
          <p:spPr>
            <a:xfrm rot="5400000">
              <a:off x="2972430" y="657852"/>
              <a:ext cx="239677" cy="287613"/>
            </a:xfrm>
            <a:prstGeom prst="rightArrow">
              <a:avLst>
                <a:gd name="adj1" fmla="val 60000"/>
                <a:gd name="adj2" fmla="val 50000"/>
              </a:avLst>
            </a:prstGeom>
            <a:solidFill>
              <a:srgbClr val="A7D2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123"/>
            <p:cNvSpPr txBox="1"/>
            <p:nvPr/>
          </p:nvSpPr>
          <p:spPr>
            <a:xfrm>
              <a:off x="3005986" y="681820"/>
              <a:ext cx="172567" cy="167774"/>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200"/>
                <a:buFont typeface="Trebuchet MS"/>
                <a:buNone/>
              </a:pPr>
              <a:endParaRPr sz="1200">
                <a:solidFill>
                  <a:schemeClr val="lt1"/>
                </a:solidFill>
                <a:latin typeface="Trebuchet MS"/>
                <a:ea typeface="Trebuchet MS"/>
                <a:cs typeface="Trebuchet MS"/>
                <a:sym typeface="Trebuchet MS"/>
              </a:endParaRPr>
            </a:p>
          </p:txBody>
        </p:sp>
        <p:sp>
          <p:nvSpPr>
            <p:cNvPr id="1774" name="Google Shape;1774;p123"/>
            <p:cNvSpPr/>
            <p:nvPr/>
          </p:nvSpPr>
          <p:spPr>
            <a:xfrm>
              <a:off x="7382" y="961443"/>
              <a:ext cx="6169773" cy="639140"/>
            </a:xfrm>
            <a:prstGeom prst="roundRect">
              <a:avLst>
                <a:gd name="adj" fmla="val 10000"/>
              </a:avLst>
            </a:prstGeom>
            <a:solidFill>
              <a:srgbClr val="FF9933"/>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123"/>
            <p:cNvSpPr txBox="1"/>
            <p:nvPr/>
          </p:nvSpPr>
          <p:spPr>
            <a:xfrm>
              <a:off x="26102" y="980163"/>
              <a:ext cx="6132333" cy="601700"/>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chemeClr val="lt1"/>
                </a:buClr>
                <a:buSzPts val="2400"/>
                <a:buFont typeface="Trebuchet MS"/>
                <a:buNone/>
              </a:pPr>
              <a:r>
                <a:rPr lang="zh-TW" sz="2400" b="1">
                  <a:solidFill>
                    <a:schemeClr val="lt1"/>
                  </a:solidFill>
                  <a:latin typeface="Trebuchet MS"/>
                  <a:ea typeface="Trebuchet MS"/>
                  <a:cs typeface="Trebuchet MS"/>
                  <a:sym typeface="Trebuchet MS"/>
                </a:rPr>
                <a:t>國中教育會考</a:t>
              </a:r>
              <a:endParaRPr/>
            </a:p>
          </p:txBody>
        </p:sp>
        <p:sp>
          <p:nvSpPr>
            <p:cNvPr id="1776" name="Google Shape;1776;p123"/>
            <p:cNvSpPr/>
            <p:nvPr/>
          </p:nvSpPr>
          <p:spPr>
            <a:xfrm rot="5497246">
              <a:off x="2970803" y="1601170"/>
              <a:ext cx="216676" cy="287613"/>
            </a:xfrm>
            <a:prstGeom prst="rightArrow">
              <a:avLst>
                <a:gd name="adj1" fmla="val 60000"/>
                <a:gd name="adj2" fmla="val 50000"/>
              </a:avLst>
            </a:prstGeom>
            <a:solidFill>
              <a:srgbClr val="A7D2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123"/>
            <p:cNvSpPr txBox="1"/>
            <p:nvPr/>
          </p:nvSpPr>
          <p:spPr>
            <a:xfrm rot="97246">
              <a:off x="2993777" y="1636652"/>
              <a:ext cx="172567" cy="151673"/>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100"/>
                <a:buFont typeface="Trebuchet MS"/>
                <a:buNone/>
              </a:pPr>
              <a:endParaRPr sz="1100">
                <a:solidFill>
                  <a:schemeClr val="lt1"/>
                </a:solidFill>
                <a:latin typeface="Trebuchet MS"/>
                <a:ea typeface="Trebuchet MS"/>
                <a:cs typeface="Trebuchet MS"/>
                <a:sym typeface="Trebuchet MS"/>
              </a:endParaRPr>
            </a:p>
          </p:txBody>
        </p:sp>
        <p:sp>
          <p:nvSpPr>
            <p:cNvPr id="1778" name="Google Shape;1778;p123"/>
            <p:cNvSpPr/>
            <p:nvPr/>
          </p:nvSpPr>
          <p:spPr>
            <a:xfrm>
              <a:off x="11639" y="1889369"/>
              <a:ext cx="6108748" cy="639140"/>
            </a:xfrm>
            <a:prstGeom prst="roundRect">
              <a:avLst>
                <a:gd name="adj" fmla="val 10000"/>
              </a:avLst>
            </a:prstGeom>
            <a:solidFill>
              <a:srgbClr val="19ACE4"/>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123"/>
            <p:cNvSpPr txBox="1"/>
            <p:nvPr/>
          </p:nvSpPr>
          <p:spPr>
            <a:xfrm>
              <a:off x="30359" y="1908089"/>
              <a:ext cx="6071308" cy="601700"/>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chemeClr val="lt1"/>
                </a:buClr>
                <a:buSzPts val="2400"/>
                <a:buFont typeface="Trebuchet MS"/>
                <a:buNone/>
              </a:pPr>
              <a:r>
                <a:rPr lang="zh-TW" sz="2400" b="1">
                  <a:solidFill>
                    <a:schemeClr val="lt1"/>
                  </a:solidFill>
                  <a:latin typeface="Trebuchet MS"/>
                  <a:ea typeface="Trebuchet MS"/>
                  <a:cs typeface="Trebuchet MS"/>
                  <a:sym typeface="Trebuchet MS"/>
                </a:rPr>
                <a:t>五專優先免試入學</a:t>
              </a:r>
              <a:endParaRPr/>
            </a:p>
          </p:txBody>
        </p:sp>
        <p:sp>
          <p:nvSpPr>
            <p:cNvPr id="1780" name="Google Shape;1780;p123"/>
            <p:cNvSpPr/>
            <p:nvPr/>
          </p:nvSpPr>
          <p:spPr>
            <a:xfrm rot="5308802">
              <a:off x="2947711" y="2559880"/>
              <a:ext cx="262858" cy="287613"/>
            </a:xfrm>
            <a:prstGeom prst="rightArrow">
              <a:avLst>
                <a:gd name="adj1" fmla="val 60000"/>
                <a:gd name="adj2" fmla="val 50000"/>
              </a:avLst>
            </a:prstGeom>
            <a:solidFill>
              <a:srgbClr val="A7D2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123"/>
            <p:cNvSpPr txBox="1"/>
            <p:nvPr/>
          </p:nvSpPr>
          <p:spPr>
            <a:xfrm rot="-91198">
              <a:off x="2991811" y="2572271"/>
              <a:ext cx="172567" cy="184001"/>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300"/>
                <a:buFont typeface="Trebuchet MS"/>
                <a:buNone/>
              </a:pPr>
              <a:endParaRPr sz="1300">
                <a:solidFill>
                  <a:schemeClr val="lt1"/>
                </a:solidFill>
                <a:latin typeface="Trebuchet MS"/>
                <a:ea typeface="Trebuchet MS"/>
                <a:cs typeface="Trebuchet MS"/>
                <a:sym typeface="Trebuchet MS"/>
              </a:endParaRPr>
            </a:p>
          </p:txBody>
        </p:sp>
        <p:sp>
          <p:nvSpPr>
            <p:cNvPr id="1782" name="Google Shape;1782;p123"/>
            <p:cNvSpPr/>
            <p:nvPr/>
          </p:nvSpPr>
          <p:spPr>
            <a:xfrm>
              <a:off x="56059" y="2878864"/>
              <a:ext cx="6072419" cy="639140"/>
            </a:xfrm>
            <a:prstGeom prst="roundRect">
              <a:avLst>
                <a:gd name="adj" fmla="val 10000"/>
              </a:avLst>
            </a:prstGeom>
            <a:solidFill>
              <a:srgbClr val="19ACE4"/>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123"/>
            <p:cNvSpPr txBox="1"/>
            <p:nvPr/>
          </p:nvSpPr>
          <p:spPr>
            <a:xfrm>
              <a:off x="74779" y="2897584"/>
              <a:ext cx="6034979" cy="601700"/>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chemeClr val="lt1"/>
                </a:buClr>
                <a:buSzPts val="2400"/>
                <a:buFont typeface="Trebuchet MS"/>
                <a:buNone/>
              </a:pPr>
              <a:r>
                <a:rPr lang="zh-TW" sz="2400" b="1">
                  <a:solidFill>
                    <a:schemeClr val="lt1"/>
                  </a:solidFill>
                  <a:latin typeface="Trebuchet MS"/>
                  <a:ea typeface="Trebuchet MS"/>
                  <a:cs typeface="Trebuchet MS"/>
                  <a:sym typeface="Trebuchet MS"/>
                </a:rPr>
                <a:t>北、中、南區五專聯合免試入學</a:t>
              </a:r>
              <a:endParaRPr/>
            </a:p>
          </p:txBody>
        </p:sp>
        <p:sp>
          <p:nvSpPr>
            <p:cNvPr id="1784" name="Google Shape;1784;p123"/>
            <p:cNvSpPr/>
            <p:nvPr/>
          </p:nvSpPr>
          <p:spPr>
            <a:xfrm rot="5400000">
              <a:off x="2972430" y="3533982"/>
              <a:ext cx="239677" cy="287613"/>
            </a:xfrm>
            <a:prstGeom prst="rightArrow">
              <a:avLst>
                <a:gd name="adj1" fmla="val 60000"/>
                <a:gd name="adj2" fmla="val 50000"/>
              </a:avLst>
            </a:prstGeom>
            <a:solidFill>
              <a:srgbClr val="A7D2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123"/>
            <p:cNvSpPr txBox="1"/>
            <p:nvPr/>
          </p:nvSpPr>
          <p:spPr>
            <a:xfrm>
              <a:off x="3005986" y="3557950"/>
              <a:ext cx="172567" cy="167774"/>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200"/>
                <a:buFont typeface="Trebuchet MS"/>
                <a:buNone/>
              </a:pPr>
              <a:endParaRPr sz="1200">
                <a:solidFill>
                  <a:schemeClr val="lt1"/>
                </a:solidFill>
                <a:latin typeface="Trebuchet MS"/>
                <a:ea typeface="Trebuchet MS"/>
                <a:cs typeface="Trebuchet MS"/>
                <a:sym typeface="Trebuchet MS"/>
              </a:endParaRPr>
            </a:p>
          </p:txBody>
        </p:sp>
        <p:sp>
          <p:nvSpPr>
            <p:cNvPr id="1786" name="Google Shape;1786;p123"/>
            <p:cNvSpPr/>
            <p:nvPr/>
          </p:nvSpPr>
          <p:spPr>
            <a:xfrm>
              <a:off x="34341" y="3837574"/>
              <a:ext cx="6115855" cy="639140"/>
            </a:xfrm>
            <a:prstGeom prst="roundRect">
              <a:avLst>
                <a:gd name="adj" fmla="val 10000"/>
              </a:avLst>
            </a:prstGeom>
            <a:solidFill>
              <a:srgbClr val="19ACE4"/>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123"/>
            <p:cNvSpPr txBox="1"/>
            <p:nvPr/>
          </p:nvSpPr>
          <p:spPr>
            <a:xfrm>
              <a:off x="53061" y="3856294"/>
              <a:ext cx="6078415" cy="601700"/>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chemeClr val="lt1"/>
                </a:buClr>
                <a:buSzPts val="2400"/>
                <a:buFont typeface="Trebuchet MS"/>
                <a:buNone/>
              </a:pPr>
              <a:r>
                <a:rPr lang="zh-TW" sz="2400" b="1">
                  <a:solidFill>
                    <a:schemeClr val="lt1"/>
                  </a:solidFill>
                  <a:latin typeface="Trebuchet MS"/>
                  <a:ea typeface="Trebuchet MS"/>
                  <a:cs typeface="Trebuchet MS"/>
                  <a:sym typeface="Trebuchet MS"/>
                </a:rPr>
                <a:t>各校五專免試續招</a:t>
              </a:r>
              <a:endParaRPr/>
            </a:p>
          </p:txBody>
        </p:sp>
      </p:grpSp>
      <p:sp>
        <p:nvSpPr>
          <p:cNvPr id="1788" name="Google Shape;1788;p123"/>
          <p:cNvSpPr txBox="1"/>
          <p:nvPr/>
        </p:nvSpPr>
        <p:spPr>
          <a:xfrm>
            <a:off x="5535728" y="3235796"/>
            <a:ext cx="2286000"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1600">
                <a:solidFill>
                  <a:schemeClr val="dk1"/>
                </a:solidFill>
                <a:latin typeface="Georgia"/>
                <a:ea typeface="Georgia"/>
                <a:cs typeface="Georgia"/>
                <a:sym typeface="Georgia"/>
              </a:rPr>
              <a:t>取得會考成績(※註)</a:t>
            </a:r>
            <a:endParaRPr sz="1600">
              <a:solidFill>
                <a:schemeClr val="dk1"/>
              </a:solidFill>
              <a:latin typeface="Georgia"/>
              <a:ea typeface="Georgia"/>
              <a:cs typeface="Georgia"/>
              <a:sym typeface="Georgia"/>
            </a:endParaRPr>
          </a:p>
        </p:txBody>
      </p:sp>
      <p:sp>
        <p:nvSpPr>
          <p:cNvPr id="1789" name="Google Shape;1789;p123"/>
          <p:cNvSpPr txBox="1"/>
          <p:nvPr/>
        </p:nvSpPr>
        <p:spPr>
          <a:xfrm>
            <a:off x="5476737" y="4207980"/>
            <a:ext cx="2286000"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1600" b="1">
                <a:solidFill>
                  <a:srgbClr val="0070C0"/>
                </a:solidFill>
                <a:latin typeface="Georgia"/>
                <a:ea typeface="Georgia"/>
                <a:cs typeface="Georgia"/>
                <a:sym typeface="Georgia"/>
              </a:rPr>
              <a:t>未錄取</a:t>
            </a:r>
            <a:endParaRPr/>
          </a:p>
        </p:txBody>
      </p:sp>
      <p:sp>
        <p:nvSpPr>
          <p:cNvPr id="1790" name="Google Shape;1790;p123"/>
          <p:cNvSpPr txBox="1"/>
          <p:nvPr/>
        </p:nvSpPr>
        <p:spPr>
          <a:xfrm>
            <a:off x="5466901" y="5150660"/>
            <a:ext cx="2286000"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1600" b="1">
                <a:solidFill>
                  <a:srgbClr val="0070C0"/>
                </a:solidFill>
                <a:latin typeface="Georgia"/>
                <a:ea typeface="Georgia"/>
                <a:cs typeface="Georgia"/>
                <a:sym typeface="Georgia"/>
              </a:rPr>
              <a:t>未錄取</a:t>
            </a:r>
            <a:endParaRPr/>
          </a:p>
        </p:txBody>
      </p:sp>
      <p:sp>
        <p:nvSpPr>
          <p:cNvPr id="1791" name="Google Shape;1791;p123"/>
          <p:cNvSpPr txBox="1"/>
          <p:nvPr/>
        </p:nvSpPr>
        <p:spPr>
          <a:xfrm>
            <a:off x="1457235" y="6347435"/>
            <a:ext cx="6827747" cy="338554"/>
          </a:xfrm>
          <a:prstGeom prst="rect">
            <a:avLst/>
          </a:prstGeom>
          <a:noFill/>
          <a:ln w="38100" cap="flat" cmpd="sng">
            <a:solidFill>
              <a:srgbClr val="0070C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600"/>
              <a:buFont typeface="Arial"/>
              <a:buNone/>
            </a:pPr>
            <a:r>
              <a:rPr lang="zh-TW" sz="1600" b="1">
                <a:solidFill>
                  <a:schemeClr val="dk1"/>
                </a:solidFill>
                <a:latin typeface="Microsoft JhengHei"/>
                <a:ea typeface="Microsoft JhengHei"/>
                <a:cs typeface="Microsoft JhengHei"/>
                <a:sym typeface="Microsoft JhengHei"/>
              </a:rPr>
              <a:t>※註：除國立學校、護理科外，各校自訂是否採計會考成績。</a:t>
            </a:r>
            <a:endParaRPr/>
          </a:p>
        </p:txBody>
      </p:sp>
      <p:pic>
        <p:nvPicPr>
          <p:cNvPr id="1792" name="Google Shape;1792;p123"/>
          <p:cNvPicPr preferRelativeResize="0"/>
          <p:nvPr/>
        </p:nvPicPr>
        <p:blipFill rotWithShape="1">
          <a:blip r:embed="rId3">
            <a:alphaModFix/>
          </a:blip>
          <a:srcRect/>
          <a:stretch/>
        </p:blipFill>
        <p:spPr>
          <a:xfrm>
            <a:off x="7373233" y="3086618"/>
            <a:ext cx="2383210" cy="1665870"/>
          </a:xfrm>
          <a:prstGeom prst="rect">
            <a:avLst/>
          </a:prstGeom>
          <a:noFill/>
          <a:ln>
            <a:noFill/>
          </a:ln>
        </p:spPr>
      </p:pic>
      <p:pic>
        <p:nvPicPr>
          <p:cNvPr id="1793" name="Google Shape;1793;p123"/>
          <p:cNvPicPr preferRelativeResize="0"/>
          <p:nvPr/>
        </p:nvPicPr>
        <p:blipFill rotWithShape="1">
          <a:blip r:embed="rId3">
            <a:alphaModFix/>
          </a:blip>
          <a:srcRect/>
          <a:stretch/>
        </p:blipFill>
        <p:spPr>
          <a:xfrm>
            <a:off x="7489882" y="4977514"/>
            <a:ext cx="2346673" cy="1640331"/>
          </a:xfrm>
          <a:prstGeom prst="rect">
            <a:avLst/>
          </a:prstGeom>
          <a:noFill/>
          <a:ln>
            <a:noFill/>
          </a:ln>
        </p:spPr>
      </p:pic>
      <p:pic>
        <p:nvPicPr>
          <p:cNvPr id="1794" name="Google Shape;1794;p123"/>
          <p:cNvPicPr preferRelativeResize="0"/>
          <p:nvPr/>
        </p:nvPicPr>
        <p:blipFill rotWithShape="1">
          <a:blip r:embed="rId3">
            <a:alphaModFix/>
          </a:blip>
          <a:srcRect/>
          <a:stretch/>
        </p:blipFill>
        <p:spPr>
          <a:xfrm>
            <a:off x="7419494" y="4028250"/>
            <a:ext cx="2389281" cy="1670114"/>
          </a:xfrm>
          <a:prstGeom prst="rect">
            <a:avLst/>
          </a:prstGeom>
          <a:noFill/>
          <a:ln>
            <a:noFill/>
          </a:ln>
        </p:spPr>
      </p:pic>
      <p:grpSp>
        <p:nvGrpSpPr>
          <p:cNvPr id="1795" name="Google Shape;1795;p123"/>
          <p:cNvGrpSpPr/>
          <p:nvPr/>
        </p:nvGrpSpPr>
        <p:grpSpPr>
          <a:xfrm>
            <a:off x="8913708" y="1507799"/>
            <a:ext cx="3509676" cy="4091638"/>
            <a:chOff x="6219577" y="2250425"/>
            <a:chExt cx="3509676" cy="4091638"/>
          </a:xfrm>
        </p:grpSpPr>
        <p:pic>
          <p:nvPicPr>
            <p:cNvPr id="1796" name="Google Shape;1796;p123"/>
            <p:cNvPicPr preferRelativeResize="0"/>
            <p:nvPr/>
          </p:nvPicPr>
          <p:blipFill rotWithShape="1">
            <a:blip r:embed="rId4">
              <a:alphaModFix/>
            </a:blip>
            <a:srcRect/>
            <a:stretch/>
          </p:blipFill>
          <p:spPr>
            <a:xfrm>
              <a:off x="6219577" y="2250425"/>
              <a:ext cx="3509676" cy="4091638"/>
            </a:xfrm>
            <a:prstGeom prst="rect">
              <a:avLst/>
            </a:prstGeom>
            <a:noFill/>
            <a:ln>
              <a:noFill/>
            </a:ln>
          </p:spPr>
        </p:pic>
        <p:sp>
          <p:nvSpPr>
            <p:cNvPr id="1797" name="Google Shape;1797;p123"/>
            <p:cNvSpPr txBox="1"/>
            <p:nvPr/>
          </p:nvSpPr>
          <p:spPr>
            <a:xfrm>
              <a:off x="6876256" y="5218782"/>
              <a:ext cx="2088357"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1800">
                  <a:solidFill>
                    <a:srgbClr val="7030A0"/>
                  </a:solidFill>
                  <a:latin typeface="Microsoft JhengHei"/>
                  <a:ea typeface="Microsoft JhengHei"/>
                  <a:cs typeface="Microsoft JhengHei"/>
                  <a:sym typeface="Microsoft JhengHei"/>
                </a:rPr>
                <a:t>五專招生學校</a:t>
              </a:r>
              <a:endParaRPr/>
            </a:p>
          </p:txBody>
        </p:sp>
      </p:grpSp>
      <p:sp>
        <p:nvSpPr>
          <p:cNvPr id="1798" name="Google Shape;1798;p123"/>
          <p:cNvSpPr txBox="1"/>
          <p:nvPr/>
        </p:nvSpPr>
        <p:spPr>
          <a:xfrm>
            <a:off x="8564838" y="3308503"/>
            <a:ext cx="643209"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1600" b="1">
                <a:solidFill>
                  <a:srgbClr val="FF6600"/>
                </a:solidFill>
                <a:latin typeface="Georgia"/>
                <a:ea typeface="Georgia"/>
                <a:cs typeface="Georgia"/>
                <a:sym typeface="Georgia"/>
              </a:rPr>
              <a:t>錄取</a:t>
            </a:r>
            <a:endParaRPr/>
          </a:p>
        </p:txBody>
      </p:sp>
      <p:sp>
        <p:nvSpPr>
          <p:cNvPr id="1799" name="Google Shape;1799;p123"/>
          <p:cNvSpPr txBox="1"/>
          <p:nvPr/>
        </p:nvSpPr>
        <p:spPr>
          <a:xfrm>
            <a:off x="8676054" y="5223280"/>
            <a:ext cx="1080389"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1600" b="1">
                <a:solidFill>
                  <a:srgbClr val="FF6600"/>
                </a:solidFill>
                <a:latin typeface="Georgia"/>
                <a:ea typeface="Georgia"/>
                <a:cs typeface="Georgia"/>
                <a:sym typeface="Georgia"/>
              </a:rPr>
              <a:t>錄取</a:t>
            </a:r>
            <a:endParaRPr/>
          </a:p>
        </p:txBody>
      </p:sp>
      <p:sp>
        <p:nvSpPr>
          <p:cNvPr id="1800" name="Google Shape;1800;p123"/>
          <p:cNvSpPr txBox="1"/>
          <p:nvPr/>
        </p:nvSpPr>
        <p:spPr>
          <a:xfrm>
            <a:off x="8634941" y="4311620"/>
            <a:ext cx="1080389"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1600" b="1">
                <a:solidFill>
                  <a:srgbClr val="FF6600"/>
                </a:solidFill>
                <a:latin typeface="Georgia"/>
                <a:ea typeface="Georgia"/>
                <a:cs typeface="Georgia"/>
                <a:sym typeface="Georgia"/>
              </a:rPr>
              <a:t>錄取</a:t>
            </a:r>
            <a:endParaRPr/>
          </a:p>
        </p:txBody>
      </p:sp>
      <p:sp>
        <p:nvSpPr>
          <p:cNvPr id="1801" name="Google Shape;1801;p123"/>
          <p:cNvSpPr txBox="1"/>
          <p:nvPr/>
        </p:nvSpPr>
        <p:spPr>
          <a:xfrm>
            <a:off x="8186367" y="1476642"/>
            <a:ext cx="1080389"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1600" b="1">
                <a:solidFill>
                  <a:srgbClr val="FF6600"/>
                </a:solidFill>
                <a:latin typeface="Georgia"/>
                <a:ea typeface="Georgia"/>
                <a:cs typeface="Georgia"/>
                <a:sym typeface="Georgia"/>
              </a:rPr>
              <a:t>錄取</a:t>
            </a:r>
            <a:endParaRPr/>
          </a:p>
        </p:txBody>
      </p:sp>
      <p:sp>
        <p:nvSpPr>
          <p:cNvPr id="1802" name="Google Shape;1802;p123"/>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ltLang="zh-TW"/>
              <a:t>70</a:t>
            </a:fld>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807"/>
        <p:cNvGrpSpPr/>
        <p:nvPr/>
      </p:nvGrpSpPr>
      <p:grpSpPr>
        <a:xfrm>
          <a:off x="0" y="0"/>
          <a:ext cx="0" cy="0"/>
          <a:chOff x="0" y="0"/>
          <a:chExt cx="0" cy="0"/>
        </a:xfrm>
      </p:grpSpPr>
      <p:sp>
        <p:nvSpPr>
          <p:cNvPr id="1808" name="Google Shape;1808;p124"/>
          <p:cNvSpPr txBox="1">
            <a:spLocks noGrp="1"/>
          </p:cNvSpPr>
          <p:nvPr>
            <p:ph type="title"/>
          </p:nvPr>
        </p:nvSpPr>
        <p:spPr>
          <a:xfrm>
            <a:off x="1109036" y="180267"/>
            <a:ext cx="10058400" cy="94314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Georgia"/>
              <a:buNone/>
            </a:pPr>
            <a:r>
              <a:rPr lang="zh-TW"/>
              <a:t>五專免學費與助學補助</a:t>
            </a:r>
            <a:endParaRPr/>
          </a:p>
        </p:txBody>
      </p:sp>
      <p:graphicFrame>
        <p:nvGraphicFramePr>
          <p:cNvPr id="1809" name="Google Shape;1809;p124"/>
          <p:cNvGraphicFramePr/>
          <p:nvPr/>
        </p:nvGraphicFramePr>
        <p:xfrm>
          <a:off x="709639" y="1123407"/>
          <a:ext cx="10674325" cy="5198975"/>
        </p:xfrm>
        <a:graphic>
          <a:graphicData uri="http://schemas.openxmlformats.org/drawingml/2006/table">
            <a:tbl>
              <a:tblPr>
                <a:noFill/>
                <a:tableStyleId>{CBAA52E9-DFEF-42FC-B681-6B5D4BB775D7}</a:tableStyleId>
              </a:tblPr>
              <a:tblGrid>
                <a:gridCol w="1634950">
                  <a:extLst>
                    <a:ext uri="{9D8B030D-6E8A-4147-A177-3AD203B41FA5}">
                      <a16:colId xmlns:a16="http://schemas.microsoft.com/office/drawing/2014/main" val="20000"/>
                    </a:ext>
                  </a:extLst>
                </a:gridCol>
                <a:gridCol w="1580775">
                  <a:extLst>
                    <a:ext uri="{9D8B030D-6E8A-4147-A177-3AD203B41FA5}">
                      <a16:colId xmlns:a16="http://schemas.microsoft.com/office/drawing/2014/main" val="20001"/>
                    </a:ext>
                  </a:extLst>
                </a:gridCol>
                <a:gridCol w="1586500">
                  <a:extLst>
                    <a:ext uri="{9D8B030D-6E8A-4147-A177-3AD203B41FA5}">
                      <a16:colId xmlns:a16="http://schemas.microsoft.com/office/drawing/2014/main" val="20002"/>
                    </a:ext>
                  </a:extLst>
                </a:gridCol>
                <a:gridCol w="5872100">
                  <a:extLst>
                    <a:ext uri="{9D8B030D-6E8A-4147-A177-3AD203B41FA5}">
                      <a16:colId xmlns:a16="http://schemas.microsoft.com/office/drawing/2014/main" val="20003"/>
                    </a:ext>
                  </a:extLst>
                </a:gridCol>
              </a:tblGrid>
              <a:tr h="353250">
                <a:tc>
                  <a:txBody>
                    <a:bodyPr/>
                    <a:lstStyle/>
                    <a:p>
                      <a:pPr marL="0" marR="0" lvl="0" indent="0" algn="ctr" rtl="0">
                        <a:lnSpc>
                          <a:spcPct val="100000"/>
                        </a:lnSpc>
                        <a:spcBef>
                          <a:spcPts val="0"/>
                        </a:spcBef>
                        <a:spcAft>
                          <a:spcPts val="0"/>
                        </a:spcAft>
                        <a:buClr>
                          <a:schemeClr val="lt1"/>
                        </a:buClr>
                        <a:buSzPts val="1600"/>
                        <a:buFont typeface="Microsoft JhengHei"/>
                        <a:buNone/>
                      </a:pPr>
                      <a:r>
                        <a:rPr lang="zh-TW" sz="1600" b="1" i="0" u="none" strike="noStrike" cap="none">
                          <a:solidFill>
                            <a:schemeClr val="lt1"/>
                          </a:solidFill>
                          <a:latin typeface="Microsoft JhengHei"/>
                          <a:ea typeface="Microsoft JhengHei"/>
                          <a:cs typeface="Microsoft JhengHei"/>
                          <a:sym typeface="Microsoft JhengHei"/>
                        </a:rPr>
                        <a:t>年級</a:t>
                      </a:r>
                      <a:endParaRPr/>
                    </a:p>
                  </a:txBody>
                  <a:tcPr marL="51425" marR="514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solidFill>
                  </a:tcPr>
                </a:tc>
                <a:tc>
                  <a:txBody>
                    <a:bodyPr/>
                    <a:lstStyle/>
                    <a:p>
                      <a:pPr marL="0" marR="0" lvl="0" indent="0" algn="ctr" rtl="0">
                        <a:lnSpc>
                          <a:spcPct val="100000"/>
                        </a:lnSpc>
                        <a:spcBef>
                          <a:spcPts val="0"/>
                        </a:spcBef>
                        <a:spcAft>
                          <a:spcPts val="0"/>
                        </a:spcAft>
                        <a:buClr>
                          <a:schemeClr val="lt1"/>
                        </a:buClr>
                        <a:buSzPts val="1600"/>
                        <a:buFont typeface="Microsoft JhengHei"/>
                        <a:buNone/>
                      </a:pPr>
                      <a:r>
                        <a:rPr lang="zh-TW" sz="1600" b="1" i="0" u="none" strike="noStrike" cap="none">
                          <a:solidFill>
                            <a:schemeClr val="lt1"/>
                          </a:solidFill>
                          <a:latin typeface="Microsoft JhengHei"/>
                          <a:ea typeface="Microsoft JhengHei"/>
                          <a:cs typeface="Microsoft JhengHei"/>
                          <a:sym typeface="Microsoft JhengHei"/>
                        </a:rPr>
                        <a:t>助學計畫</a:t>
                      </a:r>
                      <a:endParaRPr/>
                    </a:p>
                  </a:txBody>
                  <a:tcPr marL="51425" marR="514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solidFill>
                  </a:tcPr>
                </a:tc>
                <a:tc>
                  <a:txBody>
                    <a:bodyPr/>
                    <a:lstStyle/>
                    <a:p>
                      <a:pPr marL="0" marR="0" lvl="0" indent="0" algn="ctr" rtl="0">
                        <a:lnSpc>
                          <a:spcPct val="100000"/>
                        </a:lnSpc>
                        <a:spcBef>
                          <a:spcPts val="0"/>
                        </a:spcBef>
                        <a:spcAft>
                          <a:spcPts val="0"/>
                        </a:spcAft>
                        <a:buClr>
                          <a:schemeClr val="lt1"/>
                        </a:buClr>
                        <a:buSzPts val="1600"/>
                        <a:buFont typeface="Microsoft JhengHei"/>
                        <a:buNone/>
                      </a:pPr>
                      <a:r>
                        <a:rPr lang="zh-TW" sz="1600" b="1" i="0" u="none" strike="noStrike" cap="none">
                          <a:solidFill>
                            <a:schemeClr val="lt1"/>
                          </a:solidFill>
                          <a:latin typeface="Microsoft JhengHei"/>
                          <a:ea typeface="Microsoft JhengHei"/>
                          <a:cs typeface="Microsoft JhengHei"/>
                          <a:sym typeface="Microsoft JhengHei"/>
                        </a:rPr>
                        <a:t>措施</a:t>
                      </a:r>
                      <a:endParaRPr/>
                    </a:p>
                  </a:txBody>
                  <a:tcPr marL="51425" marR="514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solidFill>
                  </a:tcPr>
                </a:tc>
                <a:tc>
                  <a:txBody>
                    <a:bodyPr/>
                    <a:lstStyle/>
                    <a:p>
                      <a:pPr marL="0" marR="0" lvl="0" indent="0" algn="ctr" rtl="0">
                        <a:lnSpc>
                          <a:spcPct val="100000"/>
                        </a:lnSpc>
                        <a:spcBef>
                          <a:spcPts val="0"/>
                        </a:spcBef>
                        <a:spcAft>
                          <a:spcPts val="0"/>
                        </a:spcAft>
                        <a:buClr>
                          <a:schemeClr val="lt1"/>
                        </a:buClr>
                        <a:buSzPts val="1600"/>
                        <a:buFont typeface="Microsoft JhengHei"/>
                        <a:buNone/>
                      </a:pPr>
                      <a:r>
                        <a:rPr lang="zh-TW" sz="1600" b="1" i="0" u="none" strike="noStrike" cap="none">
                          <a:solidFill>
                            <a:schemeClr val="lt1"/>
                          </a:solidFill>
                          <a:latin typeface="Microsoft JhengHei"/>
                          <a:ea typeface="Microsoft JhengHei"/>
                          <a:cs typeface="Microsoft JhengHei"/>
                          <a:sym typeface="Microsoft JhengHei"/>
                        </a:rPr>
                        <a:t>內容</a:t>
                      </a:r>
                      <a:endParaRPr/>
                    </a:p>
                  </a:txBody>
                  <a:tcPr marL="51425" marR="514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solidFill>
                  </a:tcPr>
                </a:tc>
                <a:extLst>
                  <a:ext uri="{0D108BD9-81ED-4DB2-BD59-A6C34878D82A}">
                    <a16:rowId xmlns:a16="http://schemas.microsoft.com/office/drawing/2014/main" val="10000"/>
                  </a:ext>
                </a:extLst>
              </a:tr>
              <a:tr h="816900">
                <a:tc>
                  <a:txBody>
                    <a:bodyPr/>
                    <a:lstStyle/>
                    <a:p>
                      <a:pPr marL="0" marR="0" lvl="0" indent="0" algn="ctr" rtl="0">
                        <a:lnSpc>
                          <a:spcPct val="100000"/>
                        </a:lnSpc>
                        <a:spcBef>
                          <a:spcPts val="0"/>
                        </a:spcBef>
                        <a:spcAft>
                          <a:spcPts val="0"/>
                        </a:spcAft>
                        <a:buClr>
                          <a:schemeClr val="lt1"/>
                        </a:buClr>
                        <a:buSzPts val="1600"/>
                        <a:buFont typeface="Microsoft JhengHei"/>
                        <a:buNone/>
                      </a:pPr>
                      <a:r>
                        <a:rPr lang="zh-TW" sz="1600" b="1" i="0" u="none" strike="noStrike" cap="none">
                          <a:solidFill>
                            <a:schemeClr val="lt1"/>
                          </a:solidFill>
                          <a:latin typeface="Microsoft JhengHei"/>
                          <a:ea typeface="Microsoft JhengHei"/>
                          <a:cs typeface="Microsoft JhengHei"/>
                          <a:sym typeface="Microsoft JhengHei"/>
                        </a:rPr>
                        <a:t>五專一年級</a:t>
                      </a:r>
                      <a:br>
                        <a:rPr lang="zh-TW" sz="1600" b="1" i="0" u="none" strike="noStrike" cap="none">
                          <a:solidFill>
                            <a:schemeClr val="lt1"/>
                          </a:solidFill>
                          <a:latin typeface="Microsoft JhengHei"/>
                          <a:ea typeface="Microsoft JhengHei"/>
                          <a:cs typeface="Microsoft JhengHei"/>
                          <a:sym typeface="Microsoft JhengHei"/>
                        </a:rPr>
                      </a:br>
                      <a:r>
                        <a:rPr lang="zh-TW" sz="1600" b="1" i="0" u="none" strike="noStrike" cap="none">
                          <a:solidFill>
                            <a:schemeClr val="lt1"/>
                          </a:solidFill>
                          <a:latin typeface="Microsoft JhengHei"/>
                          <a:ea typeface="Microsoft JhengHei"/>
                          <a:cs typeface="Microsoft JhengHei"/>
                          <a:sym typeface="Microsoft JhengHei"/>
                        </a:rPr>
                        <a:t>五專二年級</a:t>
                      </a:r>
                      <a:br>
                        <a:rPr lang="zh-TW" sz="1600" b="1" i="0" u="none" strike="noStrike" cap="none">
                          <a:solidFill>
                            <a:schemeClr val="lt1"/>
                          </a:solidFill>
                          <a:latin typeface="Microsoft JhengHei"/>
                          <a:ea typeface="Microsoft JhengHei"/>
                          <a:cs typeface="Microsoft JhengHei"/>
                          <a:sym typeface="Microsoft JhengHei"/>
                        </a:rPr>
                      </a:br>
                      <a:r>
                        <a:rPr lang="zh-TW" sz="1600" b="1" i="0" u="none" strike="noStrike" cap="none">
                          <a:solidFill>
                            <a:schemeClr val="lt1"/>
                          </a:solidFill>
                          <a:latin typeface="Microsoft JhengHei"/>
                          <a:ea typeface="Microsoft JhengHei"/>
                          <a:cs typeface="Microsoft JhengHei"/>
                          <a:sym typeface="Microsoft JhengHei"/>
                        </a:rPr>
                        <a:t>五專三年級</a:t>
                      </a:r>
                      <a:endParaRPr/>
                    </a:p>
                  </a:txBody>
                  <a:tcPr marL="51425" marR="514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solidFill>
                  </a:tcPr>
                </a:tc>
                <a:tc>
                  <a:txBody>
                    <a:bodyPr/>
                    <a:lstStyle/>
                    <a:p>
                      <a:pPr marL="0" marR="0" lvl="0" indent="0" algn="ctr" rtl="0">
                        <a:lnSpc>
                          <a:spcPct val="100000"/>
                        </a:lnSpc>
                        <a:spcBef>
                          <a:spcPts val="0"/>
                        </a:spcBef>
                        <a:spcAft>
                          <a:spcPts val="0"/>
                        </a:spcAft>
                        <a:buClr>
                          <a:schemeClr val="dk1"/>
                        </a:buClr>
                        <a:buSzPts val="1600"/>
                        <a:buFont typeface="Microsoft JhengHei"/>
                        <a:buNone/>
                      </a:pPr>
                      <a:r>
                        <a:rPr lang="zh-TW" sz="1600" b="0" i="0" u="none" strike="noStrike" cap="none">
                          <a:solidFill>
                            <a:schemeClr val="dk1"/>
                          </a:solidFill>
                          <a:latin typeface="Microsoft JhengHei"/>
                          <a:ea typeface="Microsoft JhengHei"/>
                          <a:cs typeface="Microsoft JhengHei"/>
                          <a:sym typeface="Microsoft JhengHei"/>
                        </a:rPr>
                        <a:t>五專前三年免學費</a:t>
                      </a:r>
                      <a:endParaRPr/>
                    </a:p>
                  </a:txBody>
                  <a:tcPr marL="51425" marR="514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EF"/>
                    </a:solidFill>
                  </a:tcPr>
                </a:tc>
                <a:tc>
                  <a:txBody>
                    <a:bodyPr/>
                    <a:lstStyle/>
                    <a:p>
                      <a:pPr marL="0" marR="0" lvl="0" indent="0" algn="ctr" rtl="0">
                        <a:lnSpc>
                          <a:spcPct val="100000"/>
                        </a:lnSpc>
                        <a:spcBef>
                          <a:spcPts val="0"/>
                        </a:spcBef>
                        <a:spcAft>
                          <a:spcPts val="0"/>
                        </a:spcAft>
                        <a:buClr>
                          <a:schemeClr val="dk1"/>
                        </a:buClr>
                        <a:buSzPts val="1800"/>
                        <a:buFont typeface="Microsoft JhengHei"/>
                        <a:buNone/>
                      </a:pPr>
                      <a:r>
                        <a:rPr lang="zh-TW" sz="1800" b="1" i="0" u="none" strike="noStrike" cap="none">
                          <a:solidFill>
                            <a:schemeClr val="dk1"/>
                          </a:solidFill>
                          <a:latin typeface="Microsoft JhengHei"/>
                          <a:ea typeface="Microsoft JhengHei"/>
                          <a:cs typeface="Microsoft JhengHei"/>
                          <a:sym typeface="Microsoft JhengHei"/>
                        </a:rPr>
                        <a:t>免納學費</a:t>
                      </a:r>
                      <a:endParaRPr/>
                    </a:p>
                  </a:txBody>
                  <a:tcPr marL="51425" marR="514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EF"/>
                    </a:solidFill>
                  </a:tcPr>
                </a:tc>
                <a:tc>
                  <a:txBody>
                    <a:bodyPr/>
                    <a:lstStyle/>
                    <a:p>
                      <a:pPr marL="0" marR="0" lvl="0" indent="0" algn="just" rtl="0">
                        <a:lnSpc>
                          <a:spcPct val="100000"/>
                        </a:lnSpc>
                        <a:spcBef>
                          <a:spcPts val="0"/>
                        </a:spcBef>
                        <a:spcAft>
                          <a:spcPts val="0"/>
                        </a:spcAft>
                        <a:buClr>
                          <a:schemeClr val="dk1"/>
                        </a:buClr>
                        <a:buSzPts val="1600"/>
                        <a:buFont typeface="Microsoft JhengHei"/>
                        <a:buNone/>
                      </a:pPr>
                      <a:r>
                        <a:rPr lang="zh-TW" sz="1600" b="0" i="0" u="none" strike="noStrike" cap="none">
                          <a:solidFill>
                            <a:schemeClr val="dk1"/>
                          </a:solidFill>
                          <a:latin typeface="Microsoft JhengHei"/>
                          <a:ea typeface="Microsoft JhengHei"/>
                          <a:cs typeface="Microsoft JhengHei"/>
                          <a:sym typeface="Microsoft JhengHei"/>
                        </a:rPr>
                        <a:t>依專科學校法第44條規定，補助學費全額。</a:t>
                      </a:r>
                      <a:endParaRPr sz="1600" b="0" i="0" u="none" strike="noStrike" cap="none">
                        <a:solidFill>
                          <a:schemeClr val="dk1"/>
                        </a:solidFill>
                        <a:latin typeface="Microsoft JhengHei"/>
                        <a:ea typeface="Microsoft JhengHei"/>
                        <a:cs typeface="Microsoft JhengHei"/>
                        <a:sym typeface="Microsoft JhengHei"/>
                      </a:endParaRPr>
                    </a:p>
                    <a:p>
                      <a:pPr marL="0" marR="0" lvl="0" indent="0" algn="just" rtl="0">
                        <a:lnSpc>
                          <a:spcPct val="100000"/>
                        </a:lnSpc>
                        <a:spcBef>
                          <a:spcPts val="0"/>
                        </a:spcBef>
                        <a:spcAft>
                          <a:spcPts val="0"/>
                        </a:spcAft>
                        <a:buClr>
                          <a:srgbClr val="FF0000"/>
                        </a:buClr>
                        <a:buSzPts val="1600"/>
                        <a:buFont typeface="Microsoft JhengHei"/>
                        <a:buNone/>
                      </a:pPr>
                      <a:r>
                        <a:rPr lang="zh-TW" sz="1600" b="0" i="0" u="none" strike="noStrike" cap="none">
                          <a:solidFill>
                            <a:srgbClr val="FF0000"/>
                          </a:solidFill>
                          <a:latin typeface="Microsoft JhengHei"/>
                          <a:ea typeface="Microsoft JhengHei"/>
                          <a:cs typeface="Microsoft JhengHei"/>
                          <a:sym typeface="Microsoft JhengHei"/>
                        </a:rPr>
                        <a:t>(免繳納學費</a:t>
                      </a:r>
                      <a:r>
                        <a:rPr lang="zh-TW" sz="1600" b="0" i="0" u="none" strike="noStrike" cap="none">
                          <a:solidFill>
                            <a:schemeClr val="dk1"/>
                          </a:solidFill>
                          <a:latin typeface="Microsoft JhengHei"/>
                          <a:ea typeface="Microsoft JhengHei"/>
                          <a:cs typeface="Microsoft JhengHei"/>
                          <a:sym typeface="Microsoft JhengHei"/>
                        </a:rPr>
                        <a:t>，僅須繳交雜費等其他費用)</a:t>
                      </a:r>
                      <a:endParaRPr sz="1600" b="0" i="0" u="none" strike="noStrike" cap="none">
                        <a:solidFill>
                          <a:schemeClr val="dk1"/>
                        </a:solidFill>
                        <a:latin typeface="Microsoft JhengHei"/>
                        <a:ea typeface="Microsoft JhengHei"/>
                        <a:cs typeface="Microsoft JhengHei"/>
                        <a:sym typeface="Microsoft JhengHei"/>
                      </a:endParaRPr>
                    </a:p>
                  </a:txBody>
                  <a:tcPr marL="51425" marR="514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EF"/>
                    </a:solidFill>
                  </a:tcPr>
                </a:tc>
                <a:extLst>
                  <a:ext uri="{0D108BD9-81ED-4DB2-BD59-A6C34878D82A}">
                    <a16:rowId xmlns:a16="http://schemas.microsoft.com/office/drawing/2014/main" val="10001"/>
                  </a:ext>
                </a:extLst>
              </a:tr>
              <a:tr h="619950">
                <a:tc rowSpan="4">
                  <a:txBody>
                    <a:bodyPr/>
                    <a:lstStyle/>
                    <a:p>
                      <a:pPr marL="0" marR="0" lvl="0" indent="0" algn="ctr" rtl="0">
                        <a:lnSpc>
                          <a:spcPct val="100000"/>
                        </a:lnSpc>
                        <a:spcBef>
                          <a:spcPts val="0"/>
                        </a:spcBef>
                        <a:spcAft>
                          <a:spcPts val="0"/>
                        </a:spcAft>
                        <a:buClr>
                          <a:schemeClr val="lt1"/>
                        </a:buClr>
                        <a:buSzPts val="1600"/>
                        <a:buFont typeface="Microsoft JhengHei"/>
                        <a:buNone/>
                      </a:pPr>
                      <a:r>
                        <a:rPr lang="zh-TW" sz="1600" b="1" i="0" u="none" strike="noStrike" cap="none">
                          <a:solidFill>
                            <a:schemeClr val="lt1"/>
                          </a:solidFill>
                          <a:latin typeface="Microsoft JhengHei"/>
                          <a:ea typeface="Microsoft JhengHei"/>
                          <a:cs typeface="Microsoft JhengHei"/>
                          <a:sym typeface="Microsoft JhengHei"/>
                        </a:rPr>
                        <a:t>五專四年級</a:t>
                      </a:r>
                      <a:br>
                        <a:rPr lang="zh-TW" sz="1600" b="1" i="0" u="none" strike="noStrike" cap="none">
                          <a:solidFill>
                            <a:schemeClr val="lt1"/>
                          </a:solidFill>
                          <a:latin typeface="Microsoft JhengHei"/>
                          <a:ea typeface="Microsoft JhengHei"/>
                          <a:cs typeface="Microsoft JhengHei"/>
                          <a:sym typeface="Microsoft JhengHei"/>
                        </a:rPr>
                      </a:br>
                      <a:r>
                        <a:rPr lang="zh-TW" sz="1600" b="1" i="0" u="none" strike="noStrike" cap="none">
                          <a:solidFill>
                            <a:schemeClr val="lt1"/>
                          </a:solidFill>
                          <a:latin typeface="Microsoft JhengHei"/>
                          <a:ea typeface="Microsoft JhengHei"/>
                          <a:cs typeface="Microsoft JhengHei"/>
                          <a:sym typeface="Microsoft JhengHei"/>
                        </a:rPr>
                        <a:t>五專五年級</a:t>
                      </a:r>
                      <a:endParaRPr/>
                    </a:p>
                  </a:txBody>
                  <a:tcPr marL="51425" marR="514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solidFill>
                  </a:tcPr>
                </a:tc>
                <a:tc rowSpan="4">
                  <a:txBody>
                    <a:bodyPr/>
                    <a:lstStyle/>
                    <a:p>
                      <a:pPr marL="0" marR="0" lvl="0" indent="0" algn="ctr" rtl="0">
                        <a:lnSpc>
                          <a:spcPct val="100000"/>
                        </a:lnSpc>
                        <a:spcBef>
                          <a:spcPts val="0"/>
                        </a:spcBef>
                        <a:spcAft>
                          <a:spcPts val="0"/>
                        </a:spcAft>
                        <a:buClr>
                          <a:schemeClr val="dk1"/>
                        </a:buClr>
                        <a:buSzPts val="1600"/>
                        <a:buFont typeface="Microsoft JhengHei"/>
                        <a:buNone/>
                      </a:pPr>
                      <a:r>
                        <a:rPr lang="zh-TW" sz="1600" b="0" i="0" u="none" strike="noStrike" cap="none">
                          <a:solidFill>
                            <a:schemeClr val="dk1"/>
                          </a:solidFill>
                          <a:latin typeface="Microsoft JhengHei"/>
                          <a:ea typeface="Microsoft JhengHei"/>
                          <a:cs typeface="Microsoft JhengHei"/>
                          <a:sym typeface="Microsoft JhengHei"/>
                        </a:rPr>
                        <a:t>大專校院</a:t>
                      </a:r>
                      <a:endParaRPr sz="1600" b="0" i="0" u="none" strike="noStrike" cap="none">
                        <a:solidFill>
                          <a:schemeClr val="dk1"/>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chemeClr val="dk1"/>
                        </a:buClr>
                        <a:buSzPts val="1600"/>
                        <a:buFont typeface="Microsoft JhengHei"/>
                        <a:buNone/>
                      </a:pPr>
                      <a:r>
                        <a:rPr lang="zh-TW" sz="1600" b="0" i="0" u="none" strike="noStrike" cap="none">
                          <a:solidFill>
                            <a:schemeClr val="dk1"/>
                          </a:solidFill>
                          <a:latin typeface="Microsoft JhengHei"/>
                          <a:ea typeface="Microsoft JhengHei"/>
                          <a:cs typeface="Microsoft JhengHei"/>
                          <a:sym typeface="Microsoft JhengHei"/>
                        </a:rPr>
                        <a:t>弱勢學生</a:t>
                      </a:r>
                      <a:endParaRPr sz="1600" b="0" i="0" u="none" strike="noStrike" cap="none">
                        <a:solidFill>
                          <a:schemeClr val="dk1"/>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chemeClr val="dk1"/>
                        </a:buClr>
                        <a:buSzPts val="1600"/>
                        <a:buFont typeface="Microsoft JhengHei"/>
                        <a:buNone/>
                      </a:pPr>
                      <a:r>
                        <a:rPr lang="zh-TW" sz="1600" b="0" i="0" u="none" strike="noStrike" cap="none">
                          <a:solidFill>
                            <a:schemeClr val="dk1"/>
                          </a:solidFill>
                          <a:latin typeface="Microsoft JhengHei"/>
                          <a:ea typeface="Microsoft JhengHei"/>
                          <a:cs typeface="Microsoft JhengHei"/>
                          <a:sym typeface="Microsoft JhengHei"/>
                        </a:rPr>
                        <a:t>助學計畫</a:t>
                      </a:r>
                      <a:endParaRPr/>
                    </a:p>
                  </a:txBody>
                  <a:tcPr marL="51425" marR="514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a:txBody>
                    <a:bodyPr/>
                    <a:lstStyle/>
                    <a:p>
                      <a:pPr marL="0" marR="0" lvl="0" indent="0" algn="ctr" rtl="0">
                        <a:lnSpc>
                          <a:spcPct val="100000"/>
                        </a:lnSpc>
                        <a:spcBef>
                          <a:spcPts val="0"/>
                        </a:spcBef>
                        <a:spcAft>
                          <a:spcPts val="0"/>
                        </a:spcAft>
                        <a:buClr>
                          <a:schemeClr val="dk1"/>
                        </a:buClr>
                        <a:buSzPts val="1800"/>
                        <a:buFont typeface="Microsoft JhengHei"/>
                        <a:buNone/>
                      </a:pPr>
                      <a:r>
                        <a:rPr lang="zh-TW" sz="1800" b="1" i="0" u="none" strike="noStrike" cap="none">
                          <a:solidFill>
                            <a:schemeClr val="dk1"/>
                          </a:solidFill>
                          <a:latin typeface="Microsoft JhengHei"/>
                          <a:ea typeface="Microsoft JhengHei"/>
                          <a:cs typeface="Microsoft JhengHei"/>
                          <a:sym typeface="Microsoft JhengHei"/>
                        </a:rPr>
                        <a:t>助學金</a:t>
                      </a:r>
                      <a:endParaRPr/>
                    </a:p>
                  </a:txBody>
                  <a:tcPr marL="51425" marR="514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a:txBody>
                    <a:bodyPr/>
                    <a:lstStyle/>
                    <a:p>
                      <a:pPr marL="0" marR="0" lvl="0" indent="0" algn="just" rtl="0">
                        <a:lnSpc>
                          <a:spcPct val="100000"/>
                        </a:lnSpc>
                        <a:spcBef>
                          <a:spcPts val="0"/>
                        </a:spcBef>
                        <a:spcAft>
                          <a:spcPts val="0"/>
                        </a:spcAft>
                        <a:buClr>
                          <a:schemeClr val="dk1"/>
                        </a:buClr>
                        <a:buSzPts val="1600"/>
                        <a:buFont typeface="Microsoft JhengHei"/>
                        <a:buNone/>
                      </a:pPr>
                      <a:r>
                        <a:rPr lang="zh-TW" sz="1600" b="0" i="0" u="none" strike="noStrike" cap="none">
                          <a:solidFill>
                            <a:schemeClr val="dk1"/>
                          </a:solidFill>
                          <a:latin typeface="Microsoft JhengHei"/>
                          <a:ea typeface="Microsoft JhengHei"/>
                          <a:cs typeface="Microsoft JhengHei"/>
                          <a:sym typeface="Microsoft JhengHei"/>
                        </a:rPr>
                        <a:t>補助級距分為 5 級，補助金額為</a:t>
                      </a:r>
                      <a:r>
                        <a:rPr lang="zh-TW" sz="1600" b="0" i="0" u="none" strike="noStrike" cap="none">
                          <a:solidFill>
                            <a:srgbClr val="FF0000"/>
                          </a:solidFill>
                          <a:latin typeface="Microsoft JhengHei"/>
                          <a:ea typeface="Microsoft JhengHei"/>
                          <a:cs typeface="Microsoft JhengHei"/>
                          <a:sym typeface="Microsoft JhengHei"/>
                        </a:rPr>
                        <a:t>5,000～ 35,000 元</a:t>
                      </a:r>
                      <a:r>
                        <a:rPr lang="zh-TW" sz="1600" b="0" i="0" u="none" strike="noStrike" cap="none">
                          <a:solidFill>
                            <a:schemeClr val="dk1"/>
                          </a:solidFill>
                          <a:latin typeface="Microsoft JhengHei"/>
                          <a:ea typeface="Microsoft JhengHei"/>
                          <a:cs typeface="Microsoft JhengHei"/>
                          <a:sym typeface="Microsoft JhengHei"/>
                        </a:rPr>
                        <a:t>，減輕其籌措學費負擔。 </a:t>
                      </a:r>
                      <a:endParaRPr sz="1600" b="0" i="0" u="none" strike="noStrike" cap="none">
                        <a:solidFill>
                          <a:schemeClr val="dk1"/>
                        </a:solidFill>
                        <a:latin typeface="Microsoft JhengHei"/>
                        <a:ea typeface="Microsoft JhengHei"/>
                        <a:cs typeface="Microsoft JhengHei"/>
                        <a:sym typeface="Microsoft JhengHei"/>
                      </a:endParaRPr>
                    </a:p>
                  </a:txBody>
                  <a:tcPr marL="51425" marR="514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extLst>
                  <a:ext uri="{0D108BD9-81ED-4DB2-BD59-A6C34878D82A}">
                    <a16:rowId xmlns:a16="http://schemas.microsoft.com/office/drawing/2014/main" val="10002"/>
                  </a:ext>
                </a:extLst>
              </a:tr>
              <a:tr h="2168975">
                <a:tc vMerge="1">
                  <a:txBody>
                    <a:bodyPr/>
                    <a:lstStyle/>
                    <a:p>
                      <a:endParaRPr lang="zh-TW"/>
                    </a:p>
                  </a:txBody>
                  <a:tcPr/>
                </a:tc>
                <a:tc vMerge="1">
                  <a:txBody>
                    <a:bodyPr/>
                    <a:lstStyle/>
                    <a:p>
                      <a:endParaRPr lang="zh-TW"/>
                    </a:p>
                  </a:txBody>
                  <a:tcPr/>
                </a:tc>
                <a:tc>
                  <a:txBody>
                    <a:bodyPr/>
                    <a:lstStyle/>
                    <a:p>
                      <a:pPr marL="0" marR="0" lvl="0" indent="0" algn="ctr" rtl="0">
                        <a:lnSpc>
                          <a:spcPct val="100000"/>
                        </a:lnSpc>
                        <a:spcBef>
                          <a:spcPts val="0"/>
                        </a:spcBef>
                        <a:spcAft>
                          <a:spcPts val="0"/>
                        </a:spcAft>
                        <a:buClr>
                          <a:schemeClr val="dk1"/>
                        </a:buClr>
                        <a:buSzPts val="1800"/>
                        <a:buFont typeface="Microsoft JhengHei"/>
                        <a:buNone/>
                      </a:pPr>
                      <a:r>
                        <a:rPr lang="zh-TW" sz="1800" b="1" i="0" u="none" strike="noStrike" cap="none">
                          <a:solidFill>
                            <a:schemeClr val="dk1"/>
                          </a:solidFill>
                          <a:latin typeface="Microsoft JhengHei"/>
                          <a:ea typeface="Microsoft JhengHei"/>
                          <a:cs typeface="Microsoft JhengHei"/>
                          <a:sym typeface="Microsoft JhengHei"/>
                        </a:rPr>
                        <a:t>生活助學金</a:t>
                      </a:r>
                      <a:endParaRPr/>
                    </a:p>
                  </a:txBody>
                  <a:tcPr marL="51425" marR="514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a:txBody>
                    <a:bodyPr/>
                    <a:lstStyle/>
                    <a:p>
                      <a:pPr marL="0" marR="0" lvl="0" indent="0" algn="just" rtl="0">
                        <a:lnSpc>
                          <a:spcPct val="100000"/>
                        </a:lnSpc>
                        <a:spcBef>
                          <a:spcPts val="0"/>
                        </a:spcBef>
                        <a:spcAft>
                          <a:spcPts val="0"/>
                        </a:spcAft>
                        <a:buClr>
                          <a:schemeClr val="dk1"/>
                        </a:buClr>
                        <a:buSzPts val="1600"/>
                        <a:buFont typeface="Microsoft JhengHei"/>
                        <a:buNone/>
                      </a:pPr>
                      <a:r>
                        <a:rPr lang="zh-TW" sz="1600" b="0" i="0" u="none" strike="noStrike" cap="none">
                          <a:solidFill>
                            <a:schemeClr val="dk1"/>
                          </a:solidFill>
                          <a:latin typeface="Microsoft JhengHei"/>
                          <a:ea typeface="Microsoft JhengHei"/>
                          <a:cs typeface="Microsoft JhengHei"/>
                          <a:sym typeface="Microsoft JhengHei"/>
                        </a:rPr>
                        <a:t>為提供經濟弱勢學生每月生活所需費用，參酌全額獎學金之精神，學校得依學校扶弱措施及學生需求情形，擇下列方式之一或全部辦理：</a:t>
                      </a:r>
                      <a:endParaRPr sz="1600" b="0" i="0" u="none" strike="noStrike" cap="none">
                        <a:solidFill>
                          <a:schemeClr val="dk1"/>
                        </a:solidFill>
                        <a:latin typeface="Microsoft JhengHei"/>
                        <a:ea typeface="Microsoft JhengHei"/>
                        <a:cs typeface="Microsoft JhengHei"/>
                        <a:sym typeface="Microsoft JhengHei"/>
                      </a:endParaRPr>
                    </a:p>
                    <a:p>
                      <a:pPr marL="265113" marR="0" lvl="0" indent="-179388" algn="just" rtl="0">
                        <a:lnSpc>
                          <a:spcPct val="100000"/>
                        </a:lnSpc>
                        <a:spcBef>
                          <a:spcPts val="0"/>
                        </a:spcBef>
                        <a:spcAft>
                          <a:spcPts val="0"/>
                        </a:spcAft>
                        <a:buClr>
                          <a:schemeClr val="dk1"/>
                        </a:buClr>
                        <a:buSzPts val="1600"/>
                        <a:buFont typeface="Georgia"/>
                        <a:buAutoNum type="arabicPeriod"/>
                      </a:pPr>
                      <a:r>
                        <a:rPr lang="zh-TW" sz="1600" b="0" i="0" u="none" strike="noStrike" cap="none">
                          <a:solidFill>
                            <a:schemeClr val="dk1"/>
                          </a:solidFill>
                          <a:latin typeface="Microsoft JhengHei"/>
                          <a:ea typeface="Microsoft JhengHei"/>
                          <a:cs typeface="Microsoft JhengHei"/>
                          <a:sym typeface="Microsoft JhengHei"/>
                        </a:rPr>
                        <a:t>核發每生</a:t>
                      </a:r>
                      <a:r>
                        <a:rPr lang="zh-TW" sz="1600" b="0" i="0" u="none" strike="noStrike" cap="none">
                          <a:solidFill>
                            <a:srgbClr val="FF0000"/>
                          </a:solidFill>
                          <a:latin typeface="Microsoft JhengHei"/>
                          <a:ea typeface="Microsoft JhengHei"/>
                          <a:cs typeface="Microsoft JhengHei"/>
                          <a:sym typeface="Microsoft JhengHei"/>
                        </a:rPr>
                        <a:t>每月 6,000 元以上</a:t>
                      </a:r>
                      <a:r>
                        <a:rPr lang="zh-TW" sz="1600" b="0" i="0" u="none" strike="noStrike" cap="none">
                          <a:solidFill>
                            <a:schemeClr val="dk1"/>
                          </a:solidFill>
                          <a:latin typeface="Microsoft JhengHei"/>
                          <a:ea typeface="Microsoft JhengHei"/>
                          <a:cs typeface="Microsoft JhengHei"/>
                          <a:sym typeface="Microsoft JhengHei"/>
                        </a:rPr>
                        <a:t>之生活助學金者， 學校得安排生活服務學習。 </a:t>
                      </a:r>
                      <a:endParaRPr sz="1600" b="0" i="0" u="none" strike="noStrike" cap="none">
                        <a:solidFill>
                          <a:schemeClr val="dk1"/>
                        </a:solidFill>
                        <a:latin typeface="Microsoft JhengHei"/>
                        <a:ea typeface="Microsoft JhengHei"/>
                        <a:cs typeface="Microsoft JhengHei"/>
                        <a:sym typeface="Microsoft JhengHei"/>
                      </a:endParaRPr>
                    </a:p>
                    <a:p>
                      <a:pPr marL="265113" marR="0" lvl="0" indent="-179388" algn="just" rtl="0">
                        <a:lnSpc>
                          <a:spcPct val="100000"/>
                        </a:lnSpc>
                        <a:spcBef>
                          <a:spcPts val="0"/>
                        </a:spcBef>
                        <a:spcAft>
                          <a:spcPts val="0"/>
                        </a:spcAft>
                        <a:buClr>
                          <a:schemeClr val="dk1"/>
                        </a:buClr>
                        <a:buSzPts val="1600"/>
                        <a:buFont typeface="Georgia"/>
                        <a:buAutoNum type="arabicPeriod"/>
                      </a:pPr>
                      <a:r>
                        <a:rPr lang="zh-TW" sz="1600" b="0" i="0" u="none" strike="noStrike" cap="none">
                          <a:solidFill>
                            <a:schemeClr val="dk1"/>
                          </a:solidFill>
                          <a:latin typeface="Microsoft JhengHei"/>
                          <a:ea typeface="Microsoft JhengHei"/>
                          <a:cs typeface="Microsoft JhengHei"/>
                          <a:sym typeface="Microsoft JhengHei"/>
                        </a:rPr>
                        <a:t>核發每生</a:t>
                      </a:r>
                      <a:r>
                        <a:rPr lang="zh-TW" sz="1600" b="0" i="0" u="none" strike="noStrike" cap="none">
                          <a:solidFill>
                            <a:srgbClr val="FF0000"/>
                          </a:solidFill>
                          <a:latin typeface="Microsoft JhengHei"/>
                          <a:ea typeface="Microsoft JhengHei"/>
                          <a:cs typeface="Microsoft JhengHei"/>
                          <a:sym typeface="Microsoft JhengHei"/>
                        </a:rPr>
                        <a:t>每月 3,000 元以上未達 6,000 元</a:t>
                      </a:r>
                      <a:r>
                        <a:rPr lang="zh-TW" sz="1600" b="0" i="0" u="none" strike="noStrike" cap="none">
                          <a:solidFill>
                            <a:schemeClr val="dk1"/>
                          </a:solidFill>
                          <a:latin typeface="Microsoft JhengHei"/>
                          <a:ea typeface="Microsoft JhengHei"/>
                          <a:cs typeface="Microsoft JhengHei"/>
                          <a:sym typeface="Microsoft JhengHei"/>
                        </a:rPr>
                        <a:t>之生活助學金者，學校不得安排生活服務學習。</a:t>
                      </a:r>
                      <a:endParaRPr sz="1600" b="0" i="0" u="none" strike="noStrike" cap="none">
                        <a:solidFill>
                          <a:schemeClr val="dk1"/>
                        </a:solidFill>
                        <a:latin typeface="Microsoft JhengHei"/>
                        <a:ea typeface="Microsoft JhengHei"/>
                        <a:cs typeface="Microsoft JhengHei"/>
                        <a:sym typeface="Microsoft JhengHei"/>
                      </a:endParaRPr>
                    </a:p>
                  </a:txBody>
                  <a:tcPr marL="51425" marR="514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extLst>
                  <a:ext uri="{0D108BD9-81ED-4DB2-BD59-A6C34878D82A}">
                    <a16:rowId xmlns:a16="http://schemas.microsoft.com/office/drawing/2014/main" val="10003"/>
                  </a:ext>
                </a:extLst>
              </a:tr>
              <a:tr h="619950">
                <a:tc vMerge="1">
                  <a:txBody>
                    <a:bodyPr/>
                    <a:lstStyle/>
                    <a:p>
                      <a:endParaRPr lang="zh-TW"/>
                    </a:p>
                  </a:txBody>
                  <a:tcPr/>
                </a:tc>
                <a:tc vMerge="1">
                  <a:txBody>
                    <a:bodyPr/>
                    <a:lstStyle/>
                    <a:p>
                      <a:endParaRPr lang="zh-TW"/>
                    </a:p>
                  </a:txBody>
                  <a:tcPr/>
                </a:tc>
                <a:tc>
                  <a:txBody>
                    <a:bodyPr/>
                    <a:lstStyle/>
                    <a:p>
                      <a:pPr marL="0" marR="0" lvl="0" indent="0" algn="ctr" rtl="0">
                        <a:lnSpc>
                          <a:spcPct val="100000"/>
                        </a:lnSpc>
                        <a:spcBef>
                          <a:spcPts val="0"/>
                        </a:spcBef>
                        <a:spcAft>
                          <a:spcPts val="0"/>
                        </a:spcAft>
                        <a:buClr>
                          <a:schemeClr val="dk1"/>
                        </a:buClr>
                        <a:buSzPts val="1800"/>
                        <a:buFont typeface="Microsoft JhengHei"/>
                        <a:buNone/>
                      </a:pPr>
                      <a:r>
                        <a:rPr lang="zh-TW" sz="1800" b="1" i="0" u="none" strike="noStrike" cap="none">
                          <a:solidFill>
                            <a:schemeClr val="dk1"/>
                          </a:solidFill>
                          <a:latin typeface="Microsoft JhengHei"/>
                          <a:ea typeface="Microsoft JhengHei"/>
                          <a:cs typeface="Microsoft JhengHei"/>
                          <a:sym typeface="Microsoft JhengHei"/>
                        </a:rPr>
                        <a:t>緊急紓困</a:t>
                      </a:r>
                      <a:endParaRPr sz="1800" b="1" i="0" u="none" strike="noStrike" cap="none">
                        <a:solidFill>
                          <a:schemeClr val="dk1"/>
                        </a:solidFill>
                        <a:latin typeface="Microsoft JhengHei"/>
                        <a:ea typeface="Microsoft JhengHei"/>
                        <a:cs typeface="Microsoft JhengHei"/>
                        <a:sym typeface="Microsoft JhengHei"/>
                      </a:endParaRPr>
                    </a:p>
                  </a:txBody>
                  <a:tcPr marL="51425" marR="514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a:txBody>
                    <a:bodyPr/>
                    <a:lstStyle/>
                    <a:p>
                      <a:pPr marL="0" marR="0" lvl="0" indent="0" algn="just" rtl="0">
                        <a:lnSpc>
                          <a:spcPct val="100000"/>
                        </a:lnSpc>
                        <a:spcBef>
                          <a:spcPts val="0"/>
                        </a:spcBef>
                        <a:spcAft>
                          <a:spcPts val="0"/>
                        </a:spcAft>
                        <a:buClr>
                          <a:schemeClr val="dk1"/>
                        </a:buClr>
                        <a:buSzPts val="1600"/>
                        <a:buFont typeface="Microsoft JhengHei"/>
                        <a:buNone/>
                      </a:pPr>
                      <a:r>
                        <a:rPr lang="zh-TW" sz="1600" b="0" i="0" u="none" strike="noStrike" cap="none">
                          <a:solidFill>
                            <a:schemeClr val="dk1"/>
                          </a:solidFill>
                          <a:latin typeface="Microsoft JhengHei"/>
                          <a:ea typeface="Microsoft JhengHei"/>
                          <a:cs typeface="Microsoft JhengHei"/>
                          <a:sym typeface="Microsoft JhengHei"/>
                        </a:rPr>
                        <a:t>對於新貧、近貧或家庭發生急難之學生，由學校依學生困難實際狀況給予補助。 </a:t>
                      </a:r>
                      <a:endParaRPr sz="1600" b="0" i="0" u="none" strike="noStrike" cap="none">
                        <a:solidFill>
                          <a:schemeClr val="dk1"/>
                        </a:solidFill>
                        <a:latin typeface="Microsoft JhengHei"/>
                        <a:ea typeface="Microsoft JhengHei"/>
                        <a:cs typeface="Microsoft JhengHei"/>
                        <a:sym typeface="Microsoft JhengHei"/>
                      </a:endParaRPr>
                    </a:p>
                  </a:txBody>
                  <a:tcPr marL="51425" marR="514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extLst>
                  <a:ext uri="{0D108BD9-81ED-4DB2-BD59-A6C34878D82A}">
                    <a16:rowId xmlns:a16="http://schemas.microsoft.com/office/drawing/2014/main" val="10004"/>
                  </a:ext>
                </a:extLst>
              </a:tr>
              <a:tr h="619950">
                <a:tc vMerge="1">
                  <a:txBody>
                    <a:bodyPr/>
                    <a:lstStyle/>
                    <a:p>
                      <a:endParaRPr lang="zh-TW"/>
                    </a:p>
                  </a:txBody>
                  <a:tcPr/>
                </a:tc>
                <a:tc vMerge="1">
                  <a:txBody>
                    <a:bodyPr/>
                    <a:lstStyle/>
                    <a:p>
                      <a:endParaRPr lang="zh-TW"/>
                    </a:p>
                  </a:txBody>
                  <a:tcPr/>
                </a:tc>
                <a:tc>
                  <a:txBody>
                    <a:bodyPr/>
                    <a:lstStyle/>
                    <a:p>
                      <a:pPr marL="0" marR="0" lvl="0" indent="0" algn="ctr" rtl="0">
                        <a:lnSpc>
                          <a:spcPct val="100000"/>
                        </a:lnSpc>
                        <a:spcBef>
                          <a:spcPts val="0"/>
                        </a:spcBef>
                        <a:spcAft>
                          <a:spcPts val="0"/>
                        </a:spcAft>
                        <a:buClr>
                          <a:schemeClr val="dk1"/>
                        </a:buClr>
                        <a:buSzPts val="1800"/>
                        <a:buFont typeface="Microsoft JhengHei"/>
                        <a:buNone/>
                      </a:pPr>
                      <a:r>
                        <a:rPr lang="zh-TW" sz="1800" b="1" i="0" u="none" strike="noStrike" cap="none">
                          <a:solidFill>
                            <a:schemeClr val="dk1"/>
                          </a:solidFill>
                          <a:latin typeface="Microsoft JhengHei"/>
                          <a:ea typeface="Microsoft JhengHei"/>
                          <a:cs typeface="Microsoft JhengHei"/>
                          <a:sym typeface="Microsoft JhengHei"/>
                        </a:rPr>
                        <a:t>住宿優惠</a:t>
                      </a:r>
                      <a:endParaRPr/>
                    </a:p>
                  </a:txBody>
                  <a:tcPr marL="51425" marR="514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a:txBody>
                    <a:bodyPr/>
                    <a:lstStyle/>
                    <a:p>
                      <a:pPr marL="0" marR="0" lvl="0" indent="0" algn="just" rtl="0">
                        <a:lnSpc>
                          <a:spcPct val="100000"/>
                        </a:lnSpc>
                        <a:spcBef>
                          <a:spcPts val="0"/>
                        </a:spcBef>
                        <a:spcAft>
                          <a:spcPts val="0"/>
                        </a:spcAft>
                        <a:buClr>
                          <a:schemeClr val="dk1"/>
                        </a:buClr>
                        <a:buSzPts val="1600"/>
                        <a:buFont typeface="Microsoft JhengHei"/>
                        <a:buNone/>
                      </a:pPr>
                      <a:r>
                        <a:rPr lang="zh-TW" sz="1600" b="0" i="0" u="none" strike="noStrike" cap="none">
                          <a:solidFill>
                            <a:schemeClr val="dk1"/>
                          </a:solidFill>
                          <a:latin typeface="Microsoft JhengHei"/>
                          <a:ea typeface="Microsoft JhengHei"/>
                          <a:cs typeface="Microsoft JhengHei"/>
                          <a:sym typeface="Microsoft JhengHei"/>
                        </a:rPr>
                        <a:t>提供低收入戶學生</a:t>
                      </a:r>
                      <a:r>
                        <a:rPr lang="zh-TW" sz="1600" b="0" i="0" u="none" strike="noStrike" cap="none">
                          <a:solidFill>
                            <a:srgbClr val="FF0000"/>
                          </a:solidFill>
                          <a:latin typeface="Microsoft JhengHei"/>
                          <a:ea typeface="Microsoft JhengHei"/>
                          <a:cs typeface="Microsoft JhengHei"/>
                          <a:sym typeface="Microsoft JhengHei"/>
                        </a:rPr>
                        <a:t>校內宿舍免費住宿</a:t>
                      </a:r>
                      <a:r>
                        <a:rPr lang="zh-TW" sz="1600" b="0" i="0" u="none" strike="noStrike" cap="none">
                          <a:solidFill>
                            <a:schemeClr val="dk1"/>
                          </a:solidFill>
                          <a:latin typeface="Microsoft JhengHei"/>
                          <a:ea typeface="Microsoft JhengHei"/>
                          <a:cs typeface="Microsoft JhengHei"/>
                          <a:sym typeface="Microsoft JhengHei"/>
                        </a:rPr>
                        <a:t>；另提供中低收入戶學生校內宿舍優先住宿。</a:t>
                      </a:r>
                      <a:endParaRPr sz="1600" b="0" i="0" u="none" strike="noStrike" cap="none">
                        <a:solidFill>
                          <a:schemeClr val="dk1"/>
                        </a:solidFill>
                        <a:latin typeface="Microsoft JhengHei"/>
                        <a:ea typeface="Microsoft JhengHei"/>
                        <a:cs typeface="Microsoft JhengHei"/>
                        <a:sym typeface="Microsoft JhengHei"/>
                      </a:endParaRPr>
                    </a:p>
                  </a:txBody>
                  <a:tcPr marL="51425" marR="514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extLst>
                  <a:ext uri="{0D108BD9-81ED-4DB2-BD59-A6C34878D82A}">
                    <a16:rowId xmlns:a16="http://schemas.microsoft.com/office/drawing/2014/main" val="10005"/>
                  </a:ext>
                </a:extLst>
              </a:tr>
            </a:tbl>
          </a:graphicData>
        </a:graphic>
      </p:graphicFrame>
      <p:sp>
        <p:nvSpPr>
          <p:cNvPr id="1810" name="Google Shape;1810;p124"/>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ltLang="zh-TW"/>
              <a:t>71</a:t>
            </a:fld>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接點 5"/>
          <p:cNvCxnSpPr/>
          <p:nvPr/>
        </p:nvCxnSpPr>
        <p:spPr>
          <a:xfrm>
            <a:off x="1487488" y="5343525"/>
            <a:ext cx="91805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5939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1487488" y="5013326"/>
            <a:ext cx="9186863" cy="3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1" name="矩形 10"/>
          <p:cNvSpPr/>
          <p:nvPr/>
        </p:nvSpPr>
        <p:spPr>
          <a:xfrm>
            <a:off x="1826684" y="1308101"/>
            <a:ext cx="8785225" cy="3067050"/>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FFFFFF"/>
              </a:solidFill>
              <a:effectLst/>
              <a:uLnTx/>
              <a:uFillTx/>
              <a:latin typeface="Microsoft JhengHei UI"/>
              <a:ea typeface="Microsoft JhengHei UI"/>
              <a:cs typeface="+mn-cs"/>
            </a:endParaRPr>
          </a:p>
        </p:txBody>
      </p:sp>
      <p:pic>
        <p:nvPicPr>
          <p:cNvPr id="5939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1677988" y="4713288"/>
            <a:ext cx="9150350" cy="3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cxnSp>
        <p:nvCxnSpPr>
          <p:cNvPr id="14" name="直線接點 13"/>
          <p:cNvCxnSpPr/>
          <p:nvPr/>
        </p:nvCxnSpPr>
        <p:spPr>
          <a:xfrm>
            <a:off x="1524000" y="5084763"/>
            <a:ext cx="9144000"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59399" name="圖片 2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72039" y="93663"/>
            <a:ext cx="5432425"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00"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Font typeface="Arial" panose="020B0604020202020204" pitchFamily="34" charset="0"/>
              <a:buChar char="•"/>
              <a:defRPr sz="2400">
                <a:solidFill>
                  <a:schemeClr val="tx1"/>
                </a:solidFill>
                <a:latin typeface="Microsoft JhengHei UI" panose="020B0604030504040204" pitchFamily="34" charset="-120"/>
                <a:ea typeface="Microsoft JhengHei UI" panose="020B0604030504040204" pitchFamily="34" charset="-120"/>
              </a:defRPr>
            </a:lvl1pPr>
            <a:lvl2pPr marL="742950" indent="-285750">
              <a:spcBef>
                <a:spcPts val="1200"/>
              </a:spcBef>
              <a:buFont typeface="Arial" panose="020B0604020202020204" pitchFamily="34" charset="0"/>
              <a:buChar char="•"/>
              <a:defRPr sz="2000">
                <a:solidFill>
                  <a:schemeClr val="tx1"/>
                </a:solidFill>
                <a:latin typeface="Microsoft JhengHei UI" panose="020B0604030504040204" pitchFamily="34" charset="-120"/>
                <a:ea typeface="Microsoft JhengHei UI" panose="020B0604030504040204" pitchFamily="34" charset="-120"/>
              </a:defRPr>
            </a:lvl2pPr>
            <a:lvl3pPr marL="1143000" indent="-228600">
              <a:spcBef>
                <a:spcPts val="800"/>
              </a:spcBef>
              <a:buFont typeface="Arial" panose="020B0604020202020204" pitchFamily="34" charset="0"/>
              <a:buChar char="•"/>
              <a:defRPr>
                <a:solidFill>
                  <a:schemeClr val="tx1"/>
                </a:solidFill>
                <a:latin typeface="Microsoft JhengHei UI" panose="020B0604030504040204" pitchFamily="34" charset="-120"/>
                <a:ea typeface="Microsoft JhengHei UI" panose="020B0604030504040204" pitchFamily="34" charset="-120"/>
              </a:defRPr>
            </a:lvl3pPr>
            <a:lvl4pPr marL="1600200" indent="-228600">
              <a:spcBef>
                <a:spcPts val="600"/>
              </a:spcBef>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4pPr>
            <a:lvl5pPr marL="2057400" indent="-228600">
              <a:spcBef>
                <a:spcPts val="600"/>
              </a:spcBef>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5pPr>
            <a:lvl6pPr marL="25146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6pPr>
            <a:lvl7pPr marL="29718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7pPr>
            <a:lvl8pPr marL="34290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8pPr>
            <a:lvl9pPr marL="38862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F3A3D1BE-4C56-4463-AD75-EB21F0A9ED72}" type="slidenum">
              <a:rPr kumimoji="1" lang="zh-TW" altLang="en-US" sz="1000" b="0" i="0" u="none" strike="noStrike" kern="1200" cap="none" spc="0" normalizeH="0" baseline="0" noProof="0">
                <a:ln>
                  <a:noFill/>
                </a:ln>
                <a:solidFill>
                  <a:srgbClr val="9A5315"/>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auto" latinLnBrk="0" hangingPunct="1">
                <a:lnSpc>
                  <a:spcPct val="100000"/>
                </a:lnSpc>
                <a:spcBef>
                  <a:spcPct val="0"/>
                </a:spcBef>
                <a:spcAft>
                  <a:spcPts val="0"/>
                </a:spcAft>
                <a:buClrTx/>
                <a:buSzTx/>
                <a:buFontTx/>
                <a:buNone/>
                <a:tabLst/>
                <a:defRPr/>
              </a:pPr>
              <a:t>72</a:t>
            </a:fld>
            <a:endParaRPr kumimoji="1" lang="en-US" altLang="zh-TW" sz="1000" b="0" i="0" u="none" strike="noStrike" kern="1200" cap="none" spc="0" normalizeH="0" baseline="0" noProof="0">
              <a:ln>
                <a:noFill/>
              </a:ln>
              <a:solidFill>
                <a:srgbClr val="9A5315"/>
              </a:solidFill>
              <a:effectLst/>
              <a:uLnTx/>
              <a:uFillTx/>
              <a:latin typeface="Arial" panose="020B0604020202020204" pitchFamily="34" charset="0"/>
              <a:ea typeface="新細明體" panose="02020500000000000000" pitchFamily="18" charset="-120"/>
              <a:cs typeface="+mn-cs"/>
            </a:endParaRPr>
          </a:p>
        </p:txBody>
      </p:sp>
      <p:sp>
        <p:nvSpPr>
          <p:cNvPr id="59401" name="文字方塊 4"/>
          <p:cNvSpPr txBox="1">
            <a:spLocks noChangeArrowheads="1"/>
          </p:cNvSpPr>
          <p:nvPr/>
        </p:nvSpPr>
        <p:spPr bwMode="auto">
          <a:xfrm>
            <a:off x="1846264" y="1979613"/>
            <a:ext cx="8499475" cy="3114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800"/>
              </a:spcBef>
              <a:buFont typeface="Arial" panose="020B0604020202020204" pitchFamily="34" charset="0"/>
              <a:buChar char="•"/>
              <a:defRPr sz="2400">
                <a:solidFill>
                  <a:schemeClr val="tx1"/>
                </a:solidFill>
                <a:latin typeface="Microsoft JhengHei UI" panose="020B0604030504040204" pitchFamily="34" charset="-120"/>
                <a:ea typeface="Microsoft JhengHei UI" panose="020B0604030504040204" pitchFamily="34" charset="-120"/>
              </a:defRPr>
            </a:lvl1pPr>
            <a:lvl2pPr marL="742950" indent="-285750">
              <a:spcBef>
                <a:spcPts val="1200"/>
              </a:spcBef>
              <a:buFont typeface="Arial" panose="020B0604020202020204" pitchFamily="34" charset="0"/>
              <a:buChar char="•"/>
              <a:defRPr sz="2000">
                <a:solidFill>
                  <a:schemeClr val="tx1"/>
                </a:solidFill>
                <a:latin typeface="Microsoft JhengHei UI" panose="020B0604030504040204" pitchFamily="34" charset="-120"/>
                <a:ea typeface="Microsoft JhengHei UI" panose="020B0604030504040204" pitchFamily="34" charset="-120"/>
              </a:defRPr>
            </a:lvl2pPr>
            <a:lvl3pPr marL="1143000" indent="-228600">
              <a:spcBef>
                <a:spcPts val="800"/>
              </a:spcBef>
              <a:buFont typeface="Arial" panose="020B0604020202020204" pitchFamily="34" charset="0"/>
              <a:buChar char="•"/>
              <a:defRPr>
                <a:solidFill>
                  <a:schemeClr val="tx1"/>
                </a:solidFill>
                <a:latin typeface="Microsoft JhengHei UI" panose="020B0604030504040204" pitchFamily="34" charset="-120"/>
                <a:ea typeface="Microsoft JhengHei UI" panose="020B0604030504040204" pitchFamily="34" charset="-120"/>
              </a:defRPr>
            </a:lvl3pPr>
            <a:lvl4pPr marL="1600200" indent="-228600">
              <a:spcBef>
                <a:spcPts val="600"/>
              </a:spcBef>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4pPr>
            <a:lvl5pPr marL="2057400" indent="-228600">
              <a:spcBef>
                <a:spcPts val="600"/>
              </a:spcBef>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5pPr>
            <a:lvl6pPr marL="25146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6pPr>
            <a:lvl7pPr marL="29718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7pPr>
            <a:lvl8pPr marL="34290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8pPr>
            <a:lvl9pPr marL="38862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9pPr>
          </a:lstStyle>
          <a:p>
            <a:pPr marL="0" marR="0" lvl="0" indent="0" algn="ctr" defTabSz="914400" rtl="0" eaLnBrk="1" fontAlgn="auto" latinLnBrk="0" hangingPunct="1">
              <a:lnSpc>
                <a:spcPct val="130000"/>
              </a:lnSpc>
              <a:spcBef>
                <a:spcPct val="0"/>
              </a:spcBef>
              <a:spcAft>
                <a:spcPts val="0"/>
              </a:spcAft>
              <a:buClrTx/>
              <a:buSzTx/>
              <a:buFontTx/>
              <a:buNone/>
              <a:tabLst/>
              <a:defRPr/>
            </a:pPr>
            <a:r>
              <a:rPr kumimoji="0" lang="zh-TW" altLang="en-US" sz="5400" b="1" i="0" u="none" strike="noStrike" kern="1200" cap="none" spc="0" normalizeH="0" baseline="0" noProof="0" dirty="0">
                <a:ln>
                  <a:noFill/>
                </a:ln>
                <a:solidFill>
                  <a:srgbClr val="FFC000"/>
                </a:solidFill>
                <a:effectLst/>
                <a:uLnTx/>
                <a:uFillTx/>
                <a:latin typeface="微軟正黑體" panose="020B0604030504040204" pitchFamily="34" charset="-120"/>
                <a:ea typeface="微軟正黑體" panose="020B0604030504040204" pitchFamily="34" charset="-120"/>
                <a:cs typeface="+mn-cs"/>
              </a:rPr>
              <a:t>五專完全免試入學</a:t>
            </a:r>
            <a:endParaRPr kumimoji="0" lang="en-US" altLang="zh-TW" sz="5400" b="1" i="0" u="none" strike="noStrike" kern="1200" cap="none" spc="0" normalizeH="0" baseline="0" noProof="0" dirty="0">
              <a:ln>
                <a:noFill/>
              </a:ln>
              <a:solidFill>
                <a:srgbClr val="FFC000"/>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30000"/>
              </a:lnSpc>
              <a:spcBef>
                <a:spcPct val="0"/>
              </a:spcBef>
              <a:spcAft>
                <a:spcPts val="0"/>
              </a:spcAft>
              <a:buClrTx/>
              <a:buSzTx/>
              <a:buFontTx/>
              <a:buNone/>
              <a:tabLst/>
              <a:defRPr/>
            </a:pPr>
            <a:r>
              <a:rPr kumimoji="0" lang="zh-TW" altLang="en-US" sz="5400" b="1" i="0" u="none" strike="noStrike" kern="1200" cap="none" spc="0" normalizeH="0" baseline="0" noProof="0" dirty="0">
                <a:ln>
                  <a:noFill/>
                </a:ln>
                <a:solidFill>
                  <a:srgbClr val="FFC000"/>
                </a:solidFill>
                <a:effectLst/>
                <a:uLnTx/>
                <a:uFillTx/>
                <a:latin typeface="微軟正黑體" panose="020B0604030504040204" pitchFamily="34" charset="-120"/>
                <a:ea typeface="微軟正黑體" panose="020B0604030504040204" pitchFamily="34" charset="-120"/>
                <a:cs typeface="+mn-cs"/>
              </a:rPr>
              <a:t>單獨招生</a:t>
            </a:r>
          </a:p>
          <a:p>
            <a:pPr marL="0" marR="0" lvl="0" indent="0" algn="ctr" defTabSz="914400" rtl="0" eaLnBrk="1" fontAlgn="auto" latinLnBrk="0" hangingPunct="1">
              <a:lnSpc>
                <a:spcPct val="130000"/>
              </a:lnSpc>
              <a:spcBef>
                <a:spcPct val="0"/>
              </a:spcBef>
              <a:spcAft>
                <a:spcPts val="0"/>
              </a:spcAft>
              <a:buClrTx/>
              <a:buSzTx/>
              <a:buFontTx/>
              <a:buNone/>
              <a:tabLst/>
              <a:defRPr/>
            </a:pPr>
            <a:endParaRPr kumimoji="0" lang="en-US" altLang="zh-TW" sz="4800" b="1" i="0" u="none" strike="noStrike" kern="1200" cap="none" spc="0" normalizeH="0" baseline="0" noProof="0" dirty="0">
              <a:ln>
                <a:noFill/>
              </a:ln>
              <a:solidFill>
                <a:srgbClr val="FFC000"/>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2308594526"/>
      </p:ext>
    </p:extLst>
  </p:cSld>
  <p:clrMapOvr>
    <a:masterClrMapping/>
  </p:clrMapOvr>
  <p:transition spd="med">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821"/>
        <p:cNvGrpSpPr/>
        <p:nvPr/>
      </p:nvGrpSpPr>
      <p:grpSpPr>
        <a:xfrm>
          <a:off x="0" y="0"/>
          <a:ext cx="0" cy="0"/>
          <a:chOff x="0" y="0"/>
          <a:chExt cx="0" cy="0"/>
        </a:xfrm>
      </p:grpSpPr>
      <p:sp>
        <p:nvSpPr>
          <p:cNvPr id="1822" name="Google Shape;1822;p126"/>
          <p:cNvSpPr txBox="1">
            <a:spLocks noGrp="1"/>
          </p:cNvSpPr>
          <p:nvPr>
            <p:ph type="title"/>
          </p:nvPr>
        </p:nvSpPr>
        <p:spPr>
          <a:xfrm>
            <a:off x="291231" y="-174130"/>
            <a:ext cx="11428819" cy="1609344"/>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Georgia"/>
              <a:buNone/>
            </a:pPr>
            <a:r>
              <a:rPr lang="zh-TW"/>
              <a:t>五專完免單獨招生_招生重點</a:t>
            </a:r>
            <a:endParaRPr/>
          </a:p>
        </p:txBody>
      </p:sp>
      <p:sp>
        <p:nvSpPr>
          <p:cNvPr id="1823" name="Google Shape;1823;p126"/>
          <p:cNvSpPr txBox="1">
            <a:spLocks noGrp="1"/>
          </p:cNvSpPr>
          <p:nvPr>
            <p:ph type="body" idx="1"/>
          </p:nvPr>
        </p:nvSpPr>
        <p:spPr>
          <a:xfrm>
            <a:off x="1048314" y="1157846"/>
            <a:ext cx="10848717" cy="4050792"/>
          </a:xfrm>
          <a:prstGeom prst="rect">
            <a:avLst/>
          </a:prstGeom>
          <a:noFill/>
          <a:ln>
            <a:noFill/>
          </a:ln>
        </p:spPr>
        <p:txBody>
          <a:bodyPr spcFirstLastPara="1" wrap="square" lIns="91425" tIns="45700" rIns="91425" bIns="45700" anchor="t" anchorCtr="0">
            <a:noAutofit/>
          </a:bodyPr>
          <a:lstStyle/>
          <a:p>
            <a:pPr marL="182880" lvl="0" indent="-182880" algn="l" rtl="0">
              <a:lnSpc>
                <a:spcPct val="145000"/>
              </a:lnSpc>
              <a:spcBef>
                <a:spcPts val="0"/>
              </a:spcBef>
              <a:spcAft>
                <a:spcPts val="0"/>
              </a:spcAft>
              <a:buSzPts val="2380"/>
              <a:buChar char="▪"/>
            </a:pPr>
            <a:r>
              <a:rPr lang="zh-TW" sz="2800">
                <a:latin typeface="Times New Roman"/>
                <a:ea typeface="Times New Roman"/>
                <a:cs typeface="Times New Roman"/>
                <a:sym typeface="Times New Roman"/>
              </a:rPr>
              <a:t>全國</a:t>
            </a:r>
            <a:r>
              <a:rPr lang="zh-TW" sz="2800">
                <a:solidFill>
                  <a:srgbClr val="FF0000"/>
                </a:solidFill>
                <a:latin typeface="Times New Roman"/>
                <a:ea typeface="Times New Roman"/>
                <a:cs typeface="Times New Roman"/>
                <a:sym typeface="Times New Roman"/>
              </a:rPr>
              <a:t>不分區</a:t>
            </a:r>
            <a:r>
              <a:rPr lang="zh-TW" sz="2800">
                <a:latin typeface="Times New Roman"/>
                <a:ea typeface="Times New Roman"/>
                <a:cs typeface="Times New Roman"/>
                <a:sym typeface="Times New Roman"/>
              </a:rPr>
              <a:t>辦理</a:t>
            </a:r>
            <a:r>
              <a:rPr lang="zh-TW" sz="2800" b="1">
                <a:solidFill>
                  <a:srgbClr val="FF0000"/>
                </a:solidFill>
                <a:latin typeface="Times New Roman"/>
                <a:ea typeface="Times New Roman"/>
                <a:cs typeface="Times New Roman"/>
                <a:sym typeface="Times New Roman"/>
              </a:rPr>
              <a:t>單獨</a:t>
            </a:r>
            <a:r>
              <a:rPr lang="zh-TW" sz="2800">
                <a:latin typeface="Times New Roman"/>
                <a:ea typeface="Times New Roman"/>
                <a:cs typeface="Times New Roman"/>
                <a:sym typeface="Times New Roman"/>
              </a:rPr>
              <a:t>招生，</a:t>
            </a:r>
            <a:r>
              <a:rPr lang="zh-TW" sz="2800">
                <a:solidFill>
                  <a:srgbClr val="0000FF"/>
                </a:solidFill>
                <a:latin typeface="Times New Roman"/>
                <a:ea typeface="Times New Roman"/>
                <a:cs typeface="Times New Roman"/>
                <a:sym typeface="Times New Roman"/>
              </a:rPr>
              <a:t>共33所</a:t>
            </a:r>
            <a:r>
              <a:rPr lang="zh-TW" sz="2800">
                <a:latin typeface="Times New Roman"/>
                <a:ea typeface="Times New Roman"/>
                <a:cs typeface="Times New Roman"/>
                <a:sym typeface="Times New Roman"/>
              </a:rPr>
              <a:t>五專學校</a:t>
            </a:r>
            <a:r>
              <a:rPr lang="zh-TW" sz="2800">
                <a:solidFill>
                  <a:srgbClr val="0000FF"/>
                </a:solidFill>
                <a:latin typeface="Times New Roman"/>
                <a:ea typeface="Times New Roman"/>
                <a:cs typeface="Times New Roman"/>
                <a:sym typeface="Times New Roman"/>
              </a:rPr>
              <a:t>141科</a:t>
            </a:r>
            <a:r>
              <a:rPr lang="zh-TW" sz="2800">
                <a:latin typeface="Times New Roman"/>
                <a:ea typeface="Times New Roman"/>
                <a:cs typeface="Times New Roman"/>
                <a:sym typeface="Times New Roman"/>
              </a:rPr>
              <a:t>參加。</a:t>
            </a:r>
            <a:endParaRPr sz="2800">
              <a:latin typeface="Times New Roman"/>
              <a:ea typeface="Times New Roman"/>
              <a:cs typeface="Times New Roman"/>
              <a:sym typeface="Times New Roman"/>
            </a:endParaRPr>
          </a:p>
          <a:p>
            <a:pPr marL="182880" lvl="0" indent="-182880" algn="l" rtl="0">
              <a:lnSpc>
                <a:spcPct val="145000"/>
              </a:lnSpc>
              <a:spcBef>
                <a:spcPts val="1200"/>
              </a:spcBef>
              <a:spcAft>
                <a:spcPts val="0"/>
              </a:spcAft>
              <a:buSzPts val="2380"/>
              <a:buChar char="▪"/>
            </a:pPr>
            <a:r>
              <a:rPr lang="zh-TW" sz="2800" b="1">
                <a:latin typeface="Times New Roman"/>
                <a:ea typeface="Times New Roman"/>
                <a:cs typeface="Times New Roman"/>
                <a:sym typeface="Times New Roman"/>
              </a:rPr>
              <a:t> </a:t>
            </a:r>
            <a:r>
              <a:rPr lang="zh-TW" sz="2800" b="1">
                <a:solidFill>
                  <a:srgbClr val="FF0000"/>
                </a:solidFill>
                <a:latin typeface="Times New Roman"/>
                <a:ea typeface="Times New Roman"/>
                <a:cs typeface="Times New Roman"/>
                <a:sym typeface="Times New Roman"/>
              </a:rPr>
              <a:t>完全不採計</a:t>
            </a:r>
            <a:r>
              <a:rPr lang="zh-TW" sz="2800">
                <a:latin typeface="Times New Roman"/>
                <a:ea typeface="Times New Roman"/>
                <a:cs typeface="Times New Roman"/>
                <a:sym typeface="Times New Roman"/>
              </a:rPr>
              <a:t>國中教育會考成績。</a:t>
            </a:r>
            <a:endParaRPr sz="2800">
              <a:latin typeface="Times New Roman"/>
              <a:ea typeface="Times New Roman"/>
              <a:cs typeface="Times New Roman"/>
              <a:sym typeface="Times New Roman"/>
            </a:endParaRPr>
          </a:p>
          <a:p>
            <a:pPr marL="182880" lvl="0" indent="-182880" algn="l" rtl="0">
              <a:lnSpc>
                <a:spcPct val="145000"/>
              </a:lnSpc>
              <a:spcBef>
                <a:spcPts val="1200"/>
              </a:spcBef>
              <a:spcAft>
                <a:spcPts val="0"/>
              </a:spcAft>
              <a:buSzPts val="2380"/>
              <a:buChar char="▪"/>
            </a:pPr>
            <a:r>
              <a:rPr lang="zh-TW" sz="2800"/>
              <a:t>僅限國中</a:t>
            </a:r>
            <a:r>
              <a:rPr lang="zh-TW" sz="2800" b="1">
                <a:solidFill>
                  <a:srgbClr val="FF0000"/>
                </a:solidFill>
              </a:rPr>
              <a:t>應屆</a:t>
            </a:r>
            <a:r>
              <a:rPr lang="zh-TW" sz="2800"/>
              <a:t>畢業生參加。</a:t>
            </a:r>
            <a:endParaRPr sz="2800"/>
          </a:p>
          <a:p>
            <a:pPr marL="182880" lvl="0" indent="-182880" algn="l" rtl="0">
              <a:lnSpc>
                <a:spcPct val="145000"/>
              </a:lnSpc>
              <a:spcBef>
                <a:spcPts val="1200"/>
              </a:spcBef>
              <a:spcAft>
                <a:spcPts val="0"/>
              </a:spcAft>
              <a:buSzPts val="2380"/>
              <a:buChar char="▪"/>
            </a:pPr>
            <a:r>
              <a:rPr lang="zh-TW" sz="2800"/>
              <a:t>每位免試生僅得選擇</a:t>
            </a:r>
            <a:r>
              <a:rPr lang="zh-TW" sz="2800" b="1">
                <a:solidFill>
                  <a:srgbClr val="FF0000"/>
                </a:solidFill>
              </a:rPr>
              <a:t>1個</a:t>
            </a:r>
            <a:r>
              <a:rPr lang="zh-TW" sz="2800"/>
              <a:t>學校科組志願並由國中學校至</a:t>
            </a:r>
            <a:r>
              <a:rPr lang="zh-TW" sz="2800" b="1" u="sng">
                <a:solidFill>
                  <a:srgbClr val="0000FF"/>
                </a:solidFill>
              </a:rPr>
              <a:t>五專完全免試入學單獨招生網路平台</a:t>
            </a:r>
            <a:r>
              <a:rPr lang="zh-TW" sz="2800"/>
              <a:t>進行</a:t>
            </a:r>
            <a:r>
              <a:rPr lang="zh-TW" sz="2800" b="1">
                <a:solidFill>
                  <a:srgbClr val="FF0000"/>
                </a:solidFill>
              </a:rPr>
              <a:t>集體報名</a:t>
            </a:r>
            <a:r>
              <a:rPr lang="zh-TW" sz="2800"/>
              <a:t>作業。</a:t>
            </a:r>
            <a:endParaRPr sz="2800"/>
          </a:p>
          <a:p>
            <a:pPr marL="182880" lvl="0" indent="-182880" algn="l" rtl="0">
              <a:lnSpc>
                <a:spcPct val="145000"/>
              </a:lnSpc>
              <a:spcBef>
                <a:spcPts val="1200"/>
              </a:spcBef>
              <a:spcAft>
                <a:spcPts val="0"/>
              </a:spcAft>
              <a:buSzPts val="2380"/>
              <a:buChar char="▪"/>
            </a:pPr>
            <a:r>
              <a:rPr lang="zh-TW" sz="2800">
                <a:latin typeface="Times New Roman"/>
                <a:ea typeface="Times New Roman"/>
                <a:cs typeface="Times New Roman"/>
                <a:sym typeface="Times New Roman"/>
              </a:rPr>
              <a:t>115學年度招生名額以【各科核定招生名額</a:t>
            </a:r>
            <a:r>
              <a:rPr lang="zh-TW" sz="2800" b="1">
                <a:solidFill>
                  <a:srgbClr val="FF0000"/>
                </a:solidFill>
                <a:latin typeface="Times New Roman"/>
                <a:ea typeface="Times New Roman"/>
                <a:cs typeface="Times New Roman"/>
                <a:sym typeface="Times New Roman"/>
              </a:rPr>
              <a:t>40%為限</a:t>
            </a:r>
            <a:r>
              <a:rPr lang="zh-TW" sz="2800">
                <a:latin typeface="Times New Roman"/>
                <a:ea typeface="Times New Roman"/>
                <a:cs typeface="Times New Roman"/>
                <a:sym typeface="Times New Roman"/>
              </a:rPr>
              <a:t>】，提供</a:t>
            </a:r>
            <a:r>
              <a:rPr lang="zh-TW" sz="2800">
                <a:solidFill>
                  <a:srgbClr val="FF0000"/>
                </a:solidFill>
                <a:latin typeface="Times New Roman"/>
                <a:ea typeface="Times New Roman"/>
                <a:cs typeface="Times New Roman"/>
                <a:sym typeface="Times New Roman"/>
              </a:rPr>
              <a:t>超過</a:t>
            </a:r>
            <a:r>
              <a:rPr lang="zh-TW" sz="2800" b="1">
                <a:solidFill>
                  <a:srgbClr val="FF0000"/>
                </a:solidFill>
                <a:latin typeface="Times New Roman"/>
                <a:ea typeface="Times New Roman"/>
                <a:cs typeface="Times New Roman"/>
                <a:sym typeface="Times New Roman"/>
              </a:rPr>
              <a:t>4,700</a:t>
            </a:r>
            <a:r>
              <a:rPr lang="zh-TW" sz="2800">
                <a:solidFill>
                  <a:srgbClr val="FF0000"/>
                </a:solidFill>
                <a:latin typeface="Times New Roman"/>
                <a:ea typeface="Times New Roman"/>
                <a:cs typeface="Times New Roman"/>
                <a:sym typeface="Times New Roman"/>
              </a:rPr>
              <a:t>個(約39%)</a:t>
            </a:r>
            <a:r>
              <a:rPr lang="zh-TW" sz="2800">
                <a:latin typeface="Times New Roman"/>
                <a:ea typeface="Times New Roman"/>
                <a:cs typeface="Times New Roman"/>
                <a:sym typeface="Times New Roman"/>
              </a:rPr>
              <a:t>招生名額</a:t>
            </a:r>
            <a:r>
              <a:rPr lang="zh-TW" sz="2800"/>
              <a:t>。</a:t>
            </a:r>
            <a:endParaRPr sz="2800"/>
          </a:p>
          <a:p>
            <a:pPr marL="182880" lvl="0" indent="-182880" algn="l" rtl="0">
              <a:lnSpc>
                <a:spcPct val="145000"/>
              </a:lnSpc>
              <a:spcBef>
                <a:spcPts val="1200"/>
              </a:spcBef>
              <a:spcAft>
                <a:spcPts val="0"/>
              </a:spcAft>
              <a:buSzPts val="2380"/>
              <a:buChar char="▪"/>
            </a:pPr>
            <a:r>
              <a:rPr lang="zh-TW" sz="2800"/>
              <a:t>招生缺額回流至</a:t>
            </a:r>
            <a:r>
              <a:rPr lang="zh-TW" sz="2800" b="1">
                <a:solidFill>
                  <a:srgbClr val="FF0000"/>
                </a:solidFill>
              </a:rPr>
              <a:t>五專聯合免試入學</a:t>
            </a:r>
            <a:r>
              <a:rPr lang="zh-TW" sz="2800"/>
              <a:t>招生。</a:t>
            </a:r>
            <a:endParaRPr sz="2800"/>
          </a:p>
        </p:txBody>
      </p:sp>
      <p:sp>
        <p:nvSpPr>
          <p:cNvPr id="1824" name="Google Shape;1824;p126"/>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ltLang="zh-TW"/>
              <a:t>73</a:t>
            </a:fld>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8" y="61938"/>
            <a:ext cx="10058400" cy="1609344"/>
          </a:xfrm>
        </p:spPr>
        <p:txBody>
          <a:bodyPr>
            <a:normAutofit/>
          </a:bodyPr>
          <a:lstStyle/>
          <a:p>
            <a:r>
              <a:rPr lang="zh-TW" altLang="en-US" dirty="0">
                <a:latin typeface="思源宋體" panose="02020400000000000000" pitchFamily="18" charset="-120"/>
                <a:ea typeface="思源宋體" panose="02020400000000000000" pitchFamily="18" charset="-120"/>
              </a:rPr>
              <a:t>五專完免單獨招生</a:t>
            </a:r>
            <a:r>
              <a:rPr lang="en-US" altLang="zh-TW" dirty="0">
                <a:latin typeface="思源宋體" panose="02020400000000000000" pitchFamily="18" charset="-120"/>
                <a:ea typeface="思源宋體" panose="02020400000000000000" pitchFamily="18" charset="-120"/>
              </a:rPr>
              <a:t>_</a:t>
            </a:r>
            <a:r>
              <a:rPr lang="zh-TW" altLang="en-US" dirty="0">
                <a:latin typeface="思源宋體" panose="02020400000000000000" pitchFamily="18" charset="-120"/>
                <a:ea typeface="思源宋體" panose="02020400000000000000" pitchFamily="18" charset="-120"/>
              </a:rPr>
              <a:t>招生學校</a:t>
            </a:r>
          </a:p>
        </p:txBody>
      </p:sp>
      <p:sp>
        <p:nvSpPr>
          <p:cNvPr id="4" name="圓角矩形 7">
            <a:extLst>
              <a:ext uri="{FF2B5EF4-FFF2-40B4-BE49-F238E27FC236}">
                <a16:creationId xmlns:a16="http://schemas.microsoft.com/office/drawing/2014/main" id="{448DD4C5-2A6A-44DD-8A4E-882E92CFC8F4}"/>
              </a:ext>
            </a:extLst>
          </p:cNvPr>
          <p:cNvSpPr/>
          <p:nvPr/>
        </p:nvSpPr>
        <p:spPr bwMode="auto">
          <a:xfrm>
            <a:off x="791979" y="2141429"/>
            <a:ext cx="3578177" cy="3410423"/>
          </a:xfrm>
          <a:prstGeom prst="roundRect">
            <a:avLst>
              <a:gd name="adj" fmla="val 4249"/>
            </a:avLst>
          </a:prstGeom>
          <a:solidFill>
            <a:srgbClr val="DDD6E6"/>
          </a:solidFill>
          <a:ln w="38100">
            <a:noFill/>
            <a:round/>
            <a:headEnd/>
            <a:tailEnd type="triangle" w="med" len="med"/>
          </a:ln>
          <a:effectLst>
            <a:outerShdw blurRad="50800" dist="127000" dir="2700000" algn="tl" rotWithShape="0">
              <a:prstClr val="black">
                <a:alpha val="40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prstClr val="black"/>
              </a:solidFill>
              <a:effectLst/>
              <a:uLnTx/>
              <a:uFillTx/>
              <a:latin typeface="思源宋體" panose="02020400000000000000" pitchFamily="18" charset="-120"/>
              <a:ea typeface="思源宋體" panose="02020400000000000000" pitchFamily="18" charset="-120"/>
              <a:cs typeface="Times New Roman" panose="02020603050405020304" pitchFamily="18" charset="0"/>
            </a:endParaRPr>
          </a:p>
        </p:txBody>
      </p:sp>
      <p:sp>
        <p:nvSpPr>
          <p:cNvPr id="5" name="圓角矩形 11">
            <a:extLst>
              <a:ext uri="{FF2B5EF4-FFF2-40B4-BE49-F238E27FC236}">
                <a16:creationId xmlns:a16="http://schemas.microsoft.com/office/drawing/2014/main" id="{4596C98C-36FE-48F6-A2ED-22C89716465B}"/>
              </a:ext>
            </a:extLst>
          </p:cNvPr>
          <p:cNvSpPr/>
          <p:nvPr/>
        </p:nvSpPr>
        <p:spPr bwMode="auto">
          <a:xfrm>
            <a:off x="8080103" y="2095230"/>
            <a:ext cx="3448723" cy="3565738"/>
          </a:xfrm>
          <a:prstGeom prst="roundRect">
            <a:avLst>
              <a:gd name="adj" fmla="val 4249"/>
            </a:avLst>
          </a:prstGeom>
          <a:solidFill>
            <a:srgbClr val="FFCCCC"/>
          </a:solidFill>
          <a:ln w="38100">
            <a:noFill/>
            <a:round/>
            <a:headEnd/>
            <a:tailEnd type="triangle" w="med" len="med"/>
          </a:ln>
          <a:effectLst>
            <a:outerShdw blurRad="50800" dist="127000" dir="2700000" algn="tl" rotWithShape="0">
              <a:prstClr val="black">
                <a:alpha val="40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prstClr val="black"/>
              </a:solidFill>
              <a:effectLst/>
              <a:uLnTx/>
              <a:uFillTx/>
              <a:latin typeface="思源宋體" panose="02020400000000000000" pitchFamily="18" charset="-120"/>
              <a:ea typeface="思源宋體" panose="02020400000000000000" pitchFamily="18" charset="-120"/>
              <a:cs typeface="Times New Roman" panose="02020603050405020304" pitchFamily="18" charset="0"/>
            </a:endParaRPr>
          </a:p>
        </p:txBody>
      </p:sp>
      <p:graphicFrame>
        <p:nvGraphicFramePr>
          <p:cNvPr id="6" name="表格 5">
            <a:extLst>
              <a:ext uri="{FF2B5EF4-FFF2-40B4-BE49-F238E27FC236}">
                <a16:creationId xmlns:a16="http://schemas.microsoft.com/office/drawing/2014/main" id="{7E486184-074F-46ED-A14A-211149C590B6}"/>
              </a:ext>
            </a:extLst>
          </p:cNvPr>
          <p:cNvGraphicFramePr>
            <a:graphicFrameLocks noGrp="1"/>
          </p:cNvGraphicFramePr>
          <p:nvPr/>
        </p:nvGraphicFramePr>
        <p:xfrm>
          <a:off x="7945088" y="2393303"/>
          <a:ext cx="3599007" cy="3169632"/>
        </p:xfrm>
        <a:graphic>
          <a:graphicData uri="http://schemas.openxmlformats.org/drawingml/2006/table">
            <a:tbl>
              <a:tblPr bandRow="1">
                <a:tableStyleId>{5C22544A-7EE6-4342-B048-85BDC9FD1C3A}</a:tableStyleId>
              </a:tblPr>
              <a:tblGrid>
                <a:gridCol w="1835700">
                  <a:extLst>
                    <a:ext uri="{9D8B030D-6E8A-4147-A177-3AD203B41FA5}">
                      <a16:colId xmlns:a16="http://schemas.microsoft.com/office/drawing/2014/main" val="20000"/>
                    </a:ext>
                  </a:extLst>
                </a:gridCol>
                <a:gridCol w="1763307">
                  <a:extLst>
                    <a:ext uri="{9D8B030D-6E8A-4147-A177-3AD203B41FA5}">
                      <a16:colId xmlns:a16="http://schemas.microsoft.com/office/drawing/2014/main" val="20001"/>
                    </a:ext>
                  </a:extLst>
                </a:gridCol>
              </a:tblGrid>
              <a:tr h="375784">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b="0" kern="1200" dirty="0">
                          <a:solidFill>
                            <a:schemeClr val="tx1"/>
                          </a:solidFill>
                          <a:latin typeface="思源宋體" panose="02020400000000000000" pitchFamily="18" charset="-120"/>
                          <a:ea typeface="思源宋體" panose="02020400000000000000" pitchFamily="18" charset="-120"/>
                          <a:cs typeface="Arial Unicode MS" panose="020B0604020202020204" pitchFamily="34" charset="-120"/>
                        </a:rPr>
                        <a:t>澎湖科技大學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b="0" dirty="0">
                          <a:solidFill>
                            <a:schemeClr val="tx1"/>
                          </a:solidFill>
                          <a:latin typeface="思源宋體" panose="02020400000000000000" pitchFamily="18" charset="-120"/>
                          <a:ea typeface="思源宋體" panose="02020400000000000000" pitchFamily="18" charset="-120"/>
                          <a:cs typeface="Arial Unicode MS" panose="020B0604020202020204" pitchFamily="34" charset="-120"/>
                        </a:rPr>
                        <a:t>臺東專科學校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79237628"/>
                  </a:ext>
                </a:extLst>
              </a:tr>
              <a:tr h="375784">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b="0" dirty="0">
                          <a:solidFill>
                            <a:schemeClr val="tx1"/>
                          </a:solidFill>
                          <a:latin typeface="思源宋體" panose="02020400000000000000" pitchFamily="18" charset="-120"/>
                          <a:ea typeface="思源宋體" panose="02020400000000000000" pitchFamily="18" charset="-120"/>
                          <a:cs typeface="Arial Unicode MS" panose="020B0604020202020204" pitchFamily="34" charset="-120"/>
                        </a:rPr>
                        <a:t>中華醫事科大</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2000" b="0" dirty="0">
                          <a:solidFill>
                            <a:schemeClr val="tx1"/>
                          </a:solidFill>
                          <a:latin typeface="思源宋體" panose="02020400000000000000" pitchFamily="18" charset="-120"/>
                          <a:ea typeface="思源宋體" panose="02020400000000000000" pitchFamily="18" charset="-120"/>
                          <a:cs typeface="Arial Unicode MS" panose="020B0604020202020204" pitchFamily="34" charset="-120"/>
                        </a:rPr>
                        <a:t>美和科技大學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5784">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b="0" kern="1200" dirty="0">
                          <a:solidFill>
                            <a:schemeClr val="tx1"/>
                          </a:solidFill>
                          <a:latin typeface="思源宋體" panose="02020400000000000000" pitchFamily="18" charset="-120"/>
                          <a:ea typeface="思源宋體" panose="02020400000000000000" pitchFamily="18" charset="-120"/>
                          <a:cs typeface="Arial Unicode MS" panose="020B0604020202020204" pitchFamily="34" charset="-120"/>
                        </a:rPr>
                        <a:t>正修科技大學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2000" b="0" dirty="0">
                          <a:solidFill>
                            <a:schemeClr val="tx1"/>
                          </a:solidFill>
                          <a:latin typeface="思源宋體" panose="02020400000000000000" pitchFamily="18" charset="-120"/>
                          <a:ea typeface="思源宋體" panose="02020400000000000000" pitchFamily="18" charset="-120"/>
                          <a:cs typeface="Arial Unicode MS" panose="020B0604020202020204" pitchFamily="34" charset="-120"/>
                        </a:rPr>
                        <a:t>輔英科技大學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5784">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b="0" dirty="0">
                          <a:solidFill>
                            <a:schemeClr val="tx1"/>
                          </a:solidFill>
                          <a:effectLst/>
                          <a:latin typeface="思源宋體" panose="02020400000000000000" pitchFamily="18" charset="-120"/>
                          <a:ea typeface="思源宋體" panose="02020400000000000000" pitchFamily="18" charset="-120"/>
                          <a:cs typeface="Arial Unicode MS" panose="020B0604020202020204" pitchFamily="34" charset="-120"/>
                        </a:rPr>
                        <a:t>大仁科技大學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b="0" dirty="0">
                          <a:solidFill>
                            <a:schemeClr val="tx1"/>
                          </a:solidFill>
                          <a:latin typeface="思源宋體" panose="02020400000000000000" pitchFamily="18" charset="-120"/>
                          <a:ea typeface="思源宋體" panose="02020400000000000000" pitchFamily="18" charset="-120"/>
                          <a:cs typeface="Arial Unicode MS" panose="020B0604020202020204" pitchFamily="34" charset="-120"/>
                        </a:rPr>
                        <a:t>南臺科技大學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5784">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b="0" dirty="0">
                          <a:solidFill>
                            <a:schemeClr val="tx1"/>
                          </a:solidFill>
                          <a:latin typeface="思源宋體" panose="02020400000000000000" pitchFamily="18" charset="-120"/>
                          <a:ea typeface="思源宋體" panose="02020400000000000000" pitchFamily="18" charset="-120"/>
                          <a:cs typeface="Arial Unicode MS" panose="020B0604020202020204" pitchFamily="34" charset="-120"/>
                        </a:rPr>
                        <a:t>敏惠醫護專校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b="0" dirty="0">
                          <a:solidFill>
                            <a:schemeClr val="tx1"/>
                          </a:solidFill>
                          <a:latin typeface="思源宋體" panose="02020400000000000000" pitchFamily="18" charset="-120"/>
                          <a:ea typeface="思源宋體" panose="02020400000000000000" pitchFamily="18" charset="-120"/>
                          <a:cs typeface="Arial Unicode MS" panose="020B0604020202020204" pitchFamily="34" charset="-120"/>
                        </a:rPr>
                        <a:t>樹人醫護專校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5784">
                <a:tc>
                  <a:txBody>
                    <a:bodyPr/>
                    <a:lstStyle/>
                    <a:p>
                      <a:pPr algn="r"/>
                      <a:r>
                        <a:rPr lang="zh-TW" altLang="en-US" sz="2000" b="0" dirty="0">
                          <a:solidFill>
                            <a:schemeClr val="tx1"/>
                          </a:solidFill>
                          <a:latin typeface="思源宋體" panose="02020400000000000000" pitchFamily="18" charset="-120"/>
                          <a:ea typeface="思源宋體" panose="02020400000000000000" pitchFamily="18" charset="-120"/>
                          <a:cs typeface="Arial Unicode MS" panose="020B0604020202020204" pitchFamily="34" charset="-120"/>
                        </a:rPr>
                        <a:t>崇仁醫護專校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2000" b="0" dirty="0">
                          <a:solidFill>
                            <a:schemeClr val="tx1"/>
                          </a:solidFill>
                          <a:latin typeface="思源宋體" panose="02020400000000000000" pitchFamily="18" charset="-120"/>
                          <a:ea typeface="思源宋體" panose="02020400000000000000" pitchFamily="18" charset="-120"/>
                          <a:cs typeface="Arial Unicode MS" panose="020B0604020202020204" pitchFamily="34" charset="-120"/>
                        </a:rPr>
                        <a:t>育英醫護專校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75784">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b="0" kern="1200" dirty="0">
                          <a:solidFill>
                            <a:schemeClr val="tx1"/>
                          </a:solidFill>
                          <a:latin typeface="思源宋體" panose="02020400000000000000" pitchFamily="18" charset="-120"/>
                          <a:ea typeface="思源宋體" panose="02020400000000000000" pitchFamily="18" charset="-120"/>
                          <a:cs typeface="Arial Unicode MS" panose="020B0604020202020204" pitchFamily="34" charset="-120"/>
                        </a:rPr>
                        <a:t>嘉南藥理大學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b="0" dirty="0">
                          <a:solidFill>
                            <a:schemeClr val="tx1"/>
                          </a:solidFill>
                          <a:latin typeface="思源宋體" panose="02020400000000000000" pitchFamily="18" charset="-120"/>
                          <a:ea typeface="思源宋體" panose="02020400000000000000" pitchFamily="18" charset="-120"/>
                          <a:cs typeface="Arial Unicode MS" panose="020B0604020202020204" pitchFamily="34" charset="-120"/>
                        </a:rPr>
                        <a:t>慈惠醫護專校</a:t>
                      </a:r>
                      <a:endParaRPr lang="zh-TW" altLang="en-US" sz="2000" b="0" dirty="0">
                        <a:solidFill>
                          <a:schemeClr val="tx1"/>
                        </a:solidFill>
                        <a:latin typeface="思源宋體" panose="02020400000000000000" pitchFamily="18" charset="-120"/>
                        <a:ea typeface="思源宋體" panose="02020400000000000000" pitchFamily="18" charset="-120"/>
                      </a:endParaRP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75784">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b="0" dirty="0">
                          <a:solidFill>
                            <a:schemeClr val="tx1"/>
                          </a:solidFill>
                          <a:latin typeface="思源宋體" panose="02020400000000000000" pitchFamily="18" charset="-120"/>
                          <a:ea typeface="思源宋體" panose="02020400000000000000" pitchFamily="18" charset="-120"/>
                          <a:cs typeface="Arial Unicode MS" panose="020B0604020202020204" pitchFamily="34" charset="-120"/>
                        </a:rPr>
                        <a:t>文藻外語大學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sz="2000" b="0" dirty="0">
                        <a:solidFill>
                          <a:schemeClr val="tx1"/>
                        </a:solidFill>
                        <a:latin typeface="思源宋體" panose="02020400000000000000" pitchFamily="18" charset="-120"/>
                        <a:ea typeface="思源宋體" panose="02020400000000000000" pitchFamily="18" charset="-120"/>
                        <a:cs typeface="Arial Unicode MS" panose="020B0604020202020204" pitchFamily="34" charset="-120"/>
                      </a:endParaRP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13983763"/>
                  </a:ext>
                </a:extLst>
              </a:tr>
            </a:tbl>
          </a:graphicData>
        </a:graphic>
      </p:graphicFrame>
      <p:sp>
        <p:nvSpPr>
          <p:cNvPr id="7" name="圓角矩形 10">
            <a:extLst>
              <a:ext uri="{FF2B5EF4-FFF2-40B4-BE49-F238E27FC236}">
                <a16:creationId xmlns:a16="http://schemas.microsoft.com/office/drawing/2014/main" id="{3E050512-A8B8-462B-9947-A848F34FE550}"/>
              </a:ext>
            </a:extLst>
          </p:cNvPr>
          <p:cNvSpPr/>
          <p:nvPr/>
        </p:nvSpPr>
        <p:spPr bwMode="auto">
          <a:xfrm>
            <a:off x="5224244" y="2141428"/>
            <a:ext cx="1899312" cy="1965351"/>
          </a:xfrm>
          <a:prstGeom prst="roundRect">
            <a:avLst>
              <a:gd name="adj" fmla="val 4249"/>
            </a:avLst>
          </a:prstGeom>
          <a:solidFill>
            <a:schemeClr val="accent6">
              <a:lumMod val="60000"/>
              <a:lumOff val="40000"/>
            </a:schemeClr>
          </a:solidFill>
          <a:ln w="38100">
            <a:noFill/>
            <a:round/>
            <a:headEnd/>
            <a:tailEnd type="triangle" w="med" len="med"/>
          </a:ln>
          <a:effectLst>
            <a:outerShdw blurRad="50800" dist="127000" dir="2700000" algn="tl" rotWithShape="0">
              <a:prstClr val="black">
                <a:alpha val="40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prstClr val="black"/>
              </a:solidFill>
              <a:effectLst/>
              <a:uLnTx/>
              <a:uFillTx/>
              <a:latin typeface="思源宋體" panose="02020400000000000000" pitchFamily="18" charset="-120"/>
              <a:ea typeface="思源宋體" panose="02020400000000000000" pitchFamily="18" charset="-120"/>
              <a:cs typeface="Times New Roman" panose="02020603050405020304" pitchFamily="18" charset="0"/>
            </a:endParaRPr>
          </a:p>
        </p:txBody>
      </p:sp>
      <p:sp>
        <p:nvSpPr>
          <p:cNvPr id="9" name="圓角矩形 1">
            <a:extLst>
              <a:ext uri="{FF2B5EF4-FFF2-40B4-BE49-F238E27FC236}">
                <a16:creationId xmlns:a16="http://schemas.microsoft.com/office/drawing/2014/main" id="{30ABEAE9-B067-42F4-BC0E-3989CDEEB07A}"/>
              </a:ext>
            </a:extLst>
          </p:cNvPr>
          <p:cNvSpPr/>
          <p:nvPr/>
        </p:nvSpPr>
        <p:spPr bwMode="auto">
          <a:xfrm>
            <a:off x="626290" y="1786947"/>
            <a:ext cx="3859330" cy="576064"/>
          </a:xfrm>
          <a:prstGeom prst="roundRect">
            <a:avLst/>
          </a:prstGeom>
          <a:solidFill>
            <a:srgbClr val="C2B5D3"/>
          </a:solidFill>
          <a:ln w="38100">
            <a:noFill/>
            <a:round/>
            <a:headEnd/>
            <a:tailEnd type="triangle" w="med" len="med"/>
          </a:ln>
          <a:scene3d>
            <a:camera prst="orthographicFront"/>
            <a:lightRig rig="threePt" dir="t"/>
          </a:scene3d>
          <a:sp3d>
            <a:bevelT/>
          </a:sp3d>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prstClr val="black"/>
                </a:solidFill>
                <a:effectLst/>
                <a:uLnTx/>
                <a:uFillTx/>
                <a:latin typeface="思源宋體" panose="02020400000000000000" pitchFamily="18" charset="-120"/>
                <a:ea typeface="思源宋體" panose="02020400000000000000" pitchFamily="18" charset="-120"/>
                <a:cs typeface="Times New Roman" panose="02020603050405020304" pitchFamily="18" charset="0"/>
              </a:rPr>
              <a:t>北區</a:t>
            </a:r>
            <a:r>
              <a:rPr kumimoji="0" lang="en-US" altLang="zh-TW" sz="2400" b="1" i="0" u="none" strike="noStrike" kern="1200" cap="none" spc="0" normalizeH="0" baseline="0" noProof="0">
                <a:ln>
                  <a:noFill/>
                </a:ln>
                <a:solidFill>
                  <a:prstClr val="black"/>
                </a:solidFill>
                <a:effectLst/>
                <a:uLnTx/>
                <a:uFillTx/>
                <a:latin typeface="思源宋體" panose="02020400000000000000" pitchFamily="18" charset="-120"/>
                <a:ea typeface="思源宋體" panose="02020400000000000000" pitchFamily="18" charset="-120"/>
                <a:cs typeface="Times New Roman" panose="02020603050405020304" pitchFamily="18" charset="0"/>
              </a:rPr>
              <a:t>(14</a:t>
            </a:r>
            <a:r>
              <a:rPr kumimoji="0" lang="zh-TW" altLang="en-US" sz="2400" b="1" i="0" u="none" strike="noStrike" kern="1200" cap="none" spc="0" normalizeH="0" baseline="0" noProof="0">
                <a:ln>
                  <a:noFill/>
                </a:ln>
                <a:solidFill>
                  <a:prstClr val="black"/>
                </a:solidFill>
                <a:effectLst/>
                <a:uLnTx/>
                <a:uFillTx/>
                <a:latin typeface="思源宋體" panose="02020400000000000000" pitchFamily="18" charset="-120"/>
                <a:ea typeface="思源宋體" panose="02020400000000000000" pitchFamily="18" charset="-120"/>
                <a:cs typeface="Times New Roman" panose="02020603050405020304" pitchFamily="18" charset="0"/>
              </a:rPr>
              <a:t>所</a:t>
            </a:r>
            <a:r>
              <a:rPr kumimoji="0" lang="en-US" altLang="zh-TW" sz="2400" b="1" i="0" u="none" strike="noStrike" kern="1200" cap="none" spc="0" normalizeH="0" baseline="0" noProof="0" dirty="0">
                <a:ln>
                  <a:noFill/>
                </a:ln>
                <a:solidFill>
                  <a:prstClr val="black"/>
                </a:solidFill>
                <a:effectLst/>
                <a:uLnTx/>
                <a:uFillTx/>
                <a:latin typeface="思源宋體" panose="02020400000000000000" pitchFamily="18" charset="-120"/>
                <a:ea typeface="思源宋體" panose="02020400000000000000" pitchFamily="18" charset="-120"/>
                <a:cs typeface="Times New Roman" panose="02020603050405020304" pitchFamily="18" charset="0"/>
              </a:rPr>
              <a:t>)</a:t>
            </a:r>
            <a:endParaRPr kumimoji="0" lang="zh-TW" altLang="en-US" sz="2400" b="1" i="0" u="none" strike="noStrike" kern="1200" cap="none" spc="0" normalizeH="0" baseline="0" noProof="0" dirty="0">
              <a:ln>
                <a:noFill/>
              </a:ln>
              <a:solidFill>
                <a:prstClr val="black"/>
              </a:solidFill>
              <a:effectLst/>
              <a:uLnTx/>
              <a:uFillTx/>
              <a:latin typeface="思源宋體" panose="02020400000000000000" pitchFamily="18" charset="-120"/>
              <a:ea typeface="思源宋體" panose="02020400000000000000" pitchFamily="18" charset="-120"/>
              <a:cs typeface="Times New Roman" panose="02020603050405020304" pitchFamily="18" charset="0"/>
            </a:endParaRPr>
          </a:p>
        </p:txBody>
      </p:sp>
      <p:sp>
        <p:nvSpPr>
          <p:cNvPr id="10" name="圓角矩形 6">
            <a:extLst>
              <a:ext uri="{FF2B5EF4-FFF2-40B4-BE49-F238E27FC236}">
                <a16:creationId xmlns:a16="http://schemas.microsoft.com/office/drawing/2014/main" id="{9C904379-5D32-4B37-802C-28534EAA7B42}"/>
              </a:ext>
            </a:extLst>
          </p:cNvPr>
          <p:cNvSpPr/>
          <p:nvPr/>
        </p:nvSpPr>
        <p:spPr bwMode="auto">
          <a:xfrm>
            <a:off x="7945088" y="1774696"/>
            <a:ext cx="3718754" cy="576064"/>
          </a:xfrm>
          <a:prstGeom prst="roundRect">
            <a:avLst/>
          </a:prstGeom>
          <a:solidFill>
            <a:srgbClr val="FF8989"/>
          </a:solidFill>
          <a:ln w="38100">
            <a:noFill/>
            <a:round/>
            <a:headEnd/>
            <a:tailEnd type="triangle" w="med" len="med"/>
          </a:ln>
          <a:scene3d>
            <a:camera prst="orthographicFront"/>
            <a:lightRig rig="threePt" dir="t"/>
          </a:scene3d>
          <a:sp3d>
            <a:bevelT/>
          </a:sp3d>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prstClr val="black"/>
                </a:solidFill>
                <a:effectLst/>
                <a:uLnTx/>
                <a:uFillTx/>
                <a:latin typeface="思源宋體" panose="02020400000000000000" pitchFamily="18" charset="-120"/>
                <a:ea typeface="思源宋體" panose="02020400000000000000" pitchFamily="18" charset="-120"/>
                <a:cs typeface="Times New Roman" panose="02020603050405020304" pitchFamily="18" charset="0"/>
              </a:rPr>
              <a:t>南區</a:t>
            </a:r>
            <a:r>
              <a:rPr kumimoji="0" lang="en-US" altLang="zh-TW" sz="2400" b="1" i="0" u="none" strike="noStrike" kern="1200" cap="none" spc="0" normalizeH="0" baseline="0" noProof="0" dirty="0">
                <a:ln>
                  <a:noFill/>
                </a:ln>
                <a:solidFill>
                  <a:prstClr val="black"/>
                </a:solidFill>
                <a:effectLst/>
                <a:uLnTx/>
                <a:uFillTx/>
                <a:latin typeface="思源宋體" panose="02020400000000000000" pitchFamily="18" charset="-120"/>
                <a:ea typeface="思源宋體" panose="02020400000000000000" pitchFamily="18" charset="-120"/>
                <a:cs typeface="Times New Roman" panose="02020603050405020304" pitchFamily="18" charset="0"/>
              </a:rPr>
              <a:t>(15</a:t>
            </a:r>
            <a:r>
              <a:rPr kumimoji="0" lang="zh-TW" altLang="en-US" sz="2400" b="1" i="0" u="none" strike="noStrike" kern="1200" cap="none" spc="0" normalizeH="0" baseline="0" noProof="0" dirty="0">
                <a:ln>
                  <a:noFill/>
                </a:ln>
                <a:solidFill>
                  <a:prstClr val="black"/>
                </a:solidFill>
                <a:effectLst/>
                <a:uLnTx/>
                <a:uFillTx/>
                <a:latin typeface="思源宋體" panose="02020400000000000000" pitchFamily="18" charset="-120"/>
                <a:ea typeface="思源宋體" panose="02020400000000000000" pitchFamily="18" charset="-120"/>
                <a:cs typeface="Times New Roman" panose="02020603050405020304" pitchFamily="18" charset="0"/>
              </a:rPr>
              <a:t>所</a:t>
            </a:r>
            <a:r>
              <a:rPr kumimoji="0" lang="en-US" altLang="zh-TW" sz="2400" b="1" i="0" u="none" strike="noStrike" kern="1200" cap="none" spc="0" normalizeH="0" baseline="0" noProof="0" dirty="0">
                <a:ln>
                  <a:noFill/>
                </a:ln>
                <a:solidFill>
                  <a:prstClr val="black"/>
                </a:solidFill>
                <a:effectLst/>
                <a:uLnTx/>
                <a:uFillTx/>
                <a:latin typeface="思源宋體" panose="02020400000000000000" pitchFamily="18" charset="-120"/>
                <a:ea typeface="思源宋體" panose="02020400000000000000" pitchFamily="18" charset="-120"/>
                <a:cs typeface="Times New Roman" panose="02020603050405020304" pitchFamily="18" charset="0"/>
              </a:rPr>
              <a:t>)</a:t>
            </a:r>
            <a:endParaRPr kumimoji="0" lang="zh-TW" altLang="en-US" sz="2400" b="1" i="0" u="none" strike="noStrike" kern="1200" cap="none" spc="0" normalizeH="0" baseline="0" noProof="0" dirty="0">
              <a:ln>
                <a:noFill/>
              </a:ln>
              <a:solidFill>
                <a:prstClr val="black"/>
              </a:solidFill>
              <a:effectLst/>
              <a:uLnTx/>
              <a:uFillTx/>
              <a:latin typeface="思源宋體" panose="02020400000000000000" pitchFamily="18" charset="-120"/>
              <a:ea typeface="思源宋體" panose="02020400000000000000" pitchFamily="18" charset="-120"/>
              <a:cs typeface="Times New Roman" panose="02020603050405020304" pitchFamily="18" charset="0"/>
            </a:endParaRPr>
          </a:p>
        </p:txBody>
      </p:sp>
      <p:sp>
        <p:nvSpPr>
          <p:cNvPr id="11" name="圓角矩形 5">
            <a:extLst>
              <a:ext uri="{FF2B5EF4-FFF2-40B4-BE49-F238E27FC236}">
                <a16:creationId xmlns:a16="http://schemas.microsoft.com/office/drawing/2014/main" id="{9936C6C7-890F-419D-BD1C-2BD2670BA01F}"/>
              </a:ext>
            </a:extLst>
          </p:cNvPr>
          <p:cNvSpPr/>
          <p:nvPr/>
        </p:nvSpPr>
        <p:spPr bwMode="auto">
          <a:xfrm>
            <a:off x="5129611" y="1786947"/>
            <a:ext cx="2070431" cy="576064"/>
          </a:xfrm>
          <a:prstGeom prst="roundRect">
            <a:avLst/>
          </a:prstGeom>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lin ang="16200000" scaled="1"/>
            <a:tileRect/>
          </a:gradFill>
          <a:ln w="38100">
            <a:noFill/>
            <a:round/>
            <a:headEnd/>
            <a:tailEnd type="triangle" w="med" len="med"/>
          </a:ln>
          <a:scene3d>
            <a:camera prst="orthographicFront"/>
            <a:lightRig rig="threePt" dir="t"/>
          </a:scene3d>
          <a:sp3d>
            <a:bevelT/>
          </a:sp3d>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prstClr val="black"/>
                </a:solidFill>
                <a:effectLst/>
                <a:uLnTx/>
                <a:uFillTx/>
                <a:latin typeface="思源宋體" panose="02020400000000000000" pitchFamily="18" charset="-120"/>
                <a:ea typeface="思源宋體" panose="02020400000000000000" pitchFamily="18" charset="-120"/>
                <a:cs typeface="Times New Roman" panose="02020603050405020304" pitchFamily="18" charset="0"/>
              </a:rPr>
              <a:t>中區</a:t>
            </a:r>
            <a:r>
              <a:rPr kumimoji="0" lang="en-US" altLang="zh-TW" sz="2400" b="1" i="0" u="none" strike="noStrike" kern="1200" cap="none" spc="0" normalizeH="0" baseline="0" noProof="0" dirty="0">
                <a:ln>
                  <a:noFill/>
                </a:ln>
                <a:solidFill>
                  <a:prstClr val="black"/>
                </a:solidFill>
                <a:effectLst/>
                <a:uLnTx/>
                <a:uFillTx/>
                <a:latin typeface="思源宋體" panose="02020400000000000000" pitchFamily="18" charset="-120"/>
                <a:ea typeface="思源宋體" panose="02020400000000000000" pitchFamily="18" charset="-120"/>
                <a:cs typeface="Times New Roman" panose="02020603050405020304" pitchFamily="18" charset="0"/>
              </a:rPr>
              <a:t>(4</a:t>
            </a:r>
            <a:r>
              <a:rPr kumimoji="0" lang="zh-TW" altLang="en-US" sz="2400" b="1" i="0" u="none" strike="noStrike" kern="1200" cap="none" spc="0" normalizeH="0" baseline="0" noProof="0" dirty="0">
                <a:ln>
                  <a:noFill/>
                </a:ln>
                <a:solidFill>
                  <a:prstClr val="black"/>
                </a:solidFill>
                <a:effectLst/>
                <a:uLnTx/>
                <a:uFillTx/>
                <a:latin typeface="思源宋體" panose="02020400000000000000" pitchFamily="18" charset="-120"/>
                <a:ea typeface="思源宋體" panose="02020400000000000000" pitchFamily="18" charset="-120"/>
                <a:cs typeface="Times New Roman" panose="02020603050405020304" pitchFamily="18" charset="0"/>
              </a:rPr>
              <a:t>所</a:t>
            </a:r>
            <a:r>
              <a:rPr kumimoji="0" lang="en-US" altLang="zh-TW" sz="2400" b="1" i="0" u="none" strike="noStrike" kern="1200" cap="none" spc="0" normalizeH="0" baseline="0" noProof="0" dirty="0">
                <a:ln>
                  <a:noFill/>
                </a:ln>
                <a:solidFill>
                  <a:prstClr val="black"/>
                </a:solidFill>
                <a:effectLst/>
                <a:uLnTx/>
                <a:uFillTx/>
                <a:latin typeface="思源宋體" panose="02020400000000000000" pitchFamily="18" charset="-120"/>
                <a:ea typeface="思源宋體" panose="02020400000000000000" pitchFamily="18" charset="-120"/>
                <a:cs typeface="Times New Roman" panose="02020603050405020304" pitchFamily="18" charset="0"/>
              </a:rPr>
              <a:t>)</a:t>
            </a:r>
            <a:endParaRPr kumimoji="0" lang="zh-TW" altLang="en-US" sz="2400" b="1" i="0" u="none" strike="noStrike" kern="1200" cap="none" spc="0" normalizeH="0" baseline="0" noProof="0" dirty="0">
              <a:ln>
                <a:noFill/>
              </a:ln>
              <a:solidFill>
                <a:prstClr val="black"/>
              </a:solidFill>
              <a:effectLst/>
              <a:uLnTx/>
              <a:uFillTx/>
              <a:latin typeface="思源宋體" panose="02020400000000000000" pitchFamily="18" charset="-120"/>
              <a:ea typeface="思源宋體" panose="02020400000000000000" pitchFamily="18" charset="-120"/>
              <a:cs typeface="Times New Roman" panose="02020603050405020304" pitchFamily="18" charset="0"/>
            </a:endParaRPr>
          </a:p>
        </p:txBody>
      </p:sp>
      <p:graphicFrame>
        <p:nvGraphicFramePr>
          <p:cNvPr id="12" name="表格 11">
            <a:extLst>
              <a:ext uri="{FF2B5EF4-FFF2-40B4-BE49-F238E27FC236}">
                <a16:creationId xmlns:a16="http://schemas.microsoft.com/office/drawing/2014/main" id="{5C77E141-17AF-432D-906A-A223D79CCBF5}"/>
              </a:ext>
            </a:extLst>
          </p:cNvPr>
          <p:cNvGraphicFramePr>
            <a:graphicFrameLocks noGrp="1"/>
          </p:cNvGraphicFramePr>
          <p:nvPr/>
        </p:nvGraphicFramePr>
        <p:xfrm>
          <a:off x="599554" y="2350760"/>
          <a:ext cx="3776422" cy="3081589"/>
        </p:xfrm>
        <a:graphic>
          <a:graphicData uri="http://schemas.openxmlformats.org/drawingml/2006/table">
            <a:tbl>
              <a:tblPr bandRow="1">
                <a:tableStyleId>{5C22544A-7EE6-4342-B048-85BDC9FD1C3A}</a:tableStyleId>
              </a:tblPr>
              <a:tblGrid>
                <a:gridCol w="1951904">
                  <a:extLst>
                    <a:ext uri="{9D8B030D-6E8A-4147-A177-3AD203B41FA5}">
                      <a16:colId xmlns:a16="http://schemas.microsoft.com/office/drawing/2014/main" val="20000"/>
                    </a:ext>
                  </a:extLst>
                </a:gridCol>
                <a:gridCol w="1824518">
                  <a:extLst>
                    <a:ext uri="{9D8B030D-6E8A-4147-A177-3AD203B41FA5}">
                      <a16:colId xmlns:a16="http://schemas.microsoft.com/office/drawing/2014/main" val="20001"/>
                    </a:ext>
                  </a:extLst>
                </a:gridCol>
              </a:tblGrid>
              <a:tr h="44022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7030A0"/>
                          </a:solidFill>
                          <a:latin typeface="思源宋體" panose="02020400000000000000" pitchFamily="18" charset="-120"/>
                          <a:ea typeface="思源宋體" panose="02020400000000000000" pitchFamily="18" charset="-120"/>
                          <a:cs typeface="Arial Unicode MS" panose="020B0604020202020204" pitchFamily="34" charset="-120"/>
                        </a:rPr>
                        <a:t>慈濟大學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思源宋體" panose="02020400000000000000" pitchFamily="18" charset="-120"/>
                          <a:ea typeface="思源宋體" panose="02020400000000000000" pitchFamily="18" charset="-120"/>
                          <a:cs typeface="Arial Unicode MS" panose="020B0604020202020204" pitchFamily="34" charset="-120"/>
                        </a:rPr>
                        <a:t>致理科技大學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40227">
                <a:tc>
                  <a:txBody>
                    <a:bodyPr/>
                    <a:lstStyle/>
                    <a:p>
                      <a:pPr algn="r"/>
                      <a:r>
                        <a:rPr lang="zh-TW" altLang="en-US" sz="2000" dirty="0">
                          <a:solidFill>
                            <a:schemeClr val="tx1"/>
                          </a:solidFill>
                          <a:latin typeface="思源宋體" panose="02020400000000000000" pitchFamily="18" charset="-120"/>
                          <a:ea typeface="思源宋體" panose="02020400000000000000" pitchFamily="18" charset="-120"/>
                          <a:cs typeface="Arial Unicode MS" panose="020B0604020202020204" pitchFamily="34" charset="-120"/>
                        </a:rPr>
                        <a:t>臺北城市科大</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思源宋體" panose="02020400000000000000" pitchFamily="18" charset="-120"/>
                          <a:ea typeface="思源宋體" panose="02020400000000000000" pitchFamily="18" charset="-120"/>
                          <a:cs typeface="Arial Unicode MS" panose="020B0604020202020204" pitchFamily="34" charset="-120"/>
                        </a:rPr>
                        <a:t>龍華科技大學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40227">
                <a:tc>
                  <a:txBody>
                    <a:bodyPr/>
                    <a:lstStyle/>
                    <a:p>
                      <a:pPr algn="r"/>
                      <a:r>
                        <a:rPr lang="zh-TW" altLang="en-US" sz="2000" dirty="0">
                          <a:solidFill>
                            <a:schemeClr val="tx1"/>
                          </a:solidFill>
                          <a:latin typeface="思源宋體" panose="02020400000000000000" pitchFamily="18" charset="-120"/>
                          <a:ea typeface="思源宋體" panose="02020400000000000000" pitchFamily="18" charset="-120"/>
                          <a:cs typeface="Arial Unicode MS" panose="020B0604020202020204" pitchFamily="34" charset="-120"/>
                        </a:rPr>
                        <a:t>宏國德霖科大</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思源宋體" panose="02020400000000000000" pitchFamily="18" charset="-120"/>
                          <a:ea typeface="思源宋體" panose="02020400000000000000" pitchFamily="18" charset="-120"/>
                          <a:cs typeface="Arial Unicode MS" panose="020B0604020202020204" pitchFamily="34" charset="-120"/>
                        </a:rPr>
                        <a:t>台北海洋科大</a:t>
                      </a:r>
                      <a:endParaRPr lang="zh-TW" altLang="en-US" sz="2000" dirty="0">
                        <a:latin typeface="思源宋體" panose="02020400000000000000" pitchFamily="18" charset="-120"/>
                        <a:ea typeface="思源宋體" panose="02020400000000000000" pitchFamily="18" charset="-120"/>
                      </a:endParaRP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40227">
                <a:tc>
                  <a:txBody>
                    <a:bodyPr/>
                    <a:lstStyle/>
                    <a:p>
                      <a:pPr algn="r"/>
                      <a:r>
                        <a:rPr lang="zh-TW" altLang="en-US" sz="2000" dirty="0">
                          <a:solidFill>
                            <a:schemeClr val="tx1"/>
                          </a:solidFill>
                          <a:latin typeface="思源宋體" panose="02020400000000000000" pitchFamily="18" charset="-120"/>
                          <a:ea typeface="思源宋體" panose="02020400000000000000" pitchFamily="18" charset="-120"/>
                          <a:cs typeface="Arial Unicode MS" panose="020B0604020202020204" pitchFamily="34" charset="-120"/>
                        </a:rPr>
                        <a:t>耕莘醫護專校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b="0" dirty="0">
                          <a:solidFill>
                            <a:schemeClr val="tx1"/>
                          </a:solidFill>
                          <a:latin typeface="思源宋體" panose="02020400000000000000" pitchFamily="18" charset="-120"/>
                          <a:ea typeface="思源宋體" panose="02020400000000000000" pitchFamily="18" charset="-120"/>
                          <a:cs typeface="Arial Unicode MS" panose="020B0604020202020204" pitchFamily="34" charset="-120"/>
                        </a:rPr>
                        <a:t>中華科技大學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40227">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思源宋體" panose="02020400000000000000" pitchFamily="18" charset="-120"/>
                          <a:ea typeface="思源宋體" panose="02020400000000000000" pitchFamily="18" charset="-120"/>
                          <a:cs typeface="Arial Unicode MS" panose="020B0604020202020204" pitchFamily="34" charset="-120"/>
                        </a:rPr>
                        <a:t>新生醫護專校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思源宋體" panose="02020400000000000000" pitchFamily="18" charset="-120"/>
                          <a:ea typeface="思源宋體" panose="02020400000000000000" pitchFamily="18" charset="-120"/>
                          <a:cs typeface="Arial Unicode MS" panose="020B0604020202020204" pitchFamily="34" charset="-120"/>
                        </a:rPr>
                        <a:t>馬偕醫護專校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4022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思源宋體" panose="02020400000000000000" pitchFamily="18" charset="-120"/>
                          <a:ea typeface="思源宋體" panose="02020400000000000000" pitchFamily="18" charset="-120"/>
                          <a:cs typeface="Arial Unicode MS" panose="020B0604020202020204" pitchFamily="34" charset="-120"/>
                        </a:rPr>
                        <a:t>黎明技術學院</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2000" dirty="0">
                          <a:solidFill>
                            <a:schemeClr val="tx1"/>
                          </a:solidFill>
                          <a:latin typeface="思源宋體" panose="02020400000000000000" pitchFamily="18" charset="-120"/>
                          <a:ea typeface="思源宋體" panose="02020400000000000000" pitchFamily="18" charset="-120"/>
                          <a:cs typeface="Arial Unicode MS" panose="020B0604020202020204" pitchFamily="34" charset="-120"/>
                        </a:rPr>
                        <a:t>聖母醫護專校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4022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思源宋體" panose="02020400000000000000" pitchFamily="18" charset="-120"/>
                          <a:ea typeface="思源宋體" panose="02020400000000000000" pitchFamily="18" charset="-120"/>
                          <a:cs typeface="Arial Unicode MS" panose="020B0604020202020204" pitchFamily="34" charset="-120"/>
                        </a:rPr>
                        <a:t>康寧大學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思源宋體" panose="02020400000000000000" pitchFamily="18" charset="-120"/>
                          <a:ea typeface="思源宋體" panose="02020400000000000000" pitchFamily="18" charset="-120"/>
                          <a:cs typeface="Arial Unicode MS" panose="020B0604020202020204" pitchFamily="34" charset="-120"/>
                        </a:rPr>
                        <a:t>德育護理健康學院</a:t>
                      </a:r>
                      <a:endParaRPr lang="en-US" altLang="zh-TW" sz="1600" dirty="0">
                        <a:solidFill>
                          <a:schemeClr val="tx1"/>
                        </a:solidFill>
                        <a:latin typeface="思源宋體" panose="02020400000000000000" pitchFamily="18" charset="-120"/>
                        <a:ea typeface="思源宋體" panose="02020400000000000000" pitchFamily="18" charset="-120"/>
                        <a:cs typeface="Arial Unicode MS" panose="020B0604020202020204" pitchFamily="34" charset="-120"/>
                      </a:endParaRP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sp>
        <p:nvSpPr>
          <p:cNvPr id="13" name="文字方塊 12">
            <a:extLst>
              <a:ext uri="{FF2B5EF4-FFF2-40B4-BE49-F238E27FC236}">
                <a16:creationId xmlns:a16="http://schemas.microsoft.com/office/drawing/2014/main" id="{03EA7DC6-2602-4F90-A1E1-B60060276DD4}"/>
              </a:ext>
            </a:extLst>
          </p:cNvPr>
          <p:cNvSpPr txBox="1"/>
          <p:nvPr/>
        </p:nvSpPr>
        <p:spPr>
          <a:xfrm>
            <a:off x="2652315" y="5906334"/>
            <a:ext cx="7152150" cy="923330"/>
          </a:xfrm>
          <a:prstGeom prst="rect">
            <a:avLst/>
          </a:prstGeom>
          <a:noFill/>
        </p:spPr>
        <p:txBody>
          <a:bodyPr wrap="square" rtlCol="0">
            <a:spAutoFit/>
          </a:bodyPr>
          <a:lstStyle/>
          <a:p>
            <a:pPr marL="684000" marR="0" lvl="0" indent="-684000" algn="l" defTabSz="4572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思源宋體" panose="02020400000000000000" pitchFamily="18" charset="-120"/>
                <a:ea typeface="思源宋體" panose="02020400000000000000" pitchFamily="18" charset="-120"/>
                <a:cs typeface="Times New Roman" panose="02020603050405020304" pitchFamily="18" charset="0"/>
              </a:rPr>
              <a:t>※</a:t>
            </a:r>
            <a:r>
              <a:rPr kumimoji="0" lang="zh-TW" altLang="en-US" sz="1800" b="0" i="0" u="none" strike="noStrike" kern="1200" cap="none" spc="0" normalizeH="0" baseline="0" noProof="0" dirty="0">
                <a:ln>
                  <a:noFill/>
                </a:ln>
                <a:solidFill>
                  <a:prstClr val="black"/>
                </a:solidFill>
                <a:effectLst/>
                <a:uLnTx/>
                <a:uFillTx/>
                <a:latin typeface="思源宋體" panose="02020400000000000000" pitchFamily="18" charset="-120"/>
                <a:ea typeface="思源宋體" panose="02020400000000000000" pitchFamily="18" charset="-120"/>
                <a:cs typeface="Times New Roman" panose="02020603050405020304" pitchFamily="18" charset="0"/>
              </a:rPr>
              <a:t>註</a:t>
            </a:r>
            <a:r>
              <a:rPr kumimoji="0" lang="en-US" altLang="zh-TW" sz="1800" b="0" i="0" u="none" strike="noStrike" kern="1200" cap="none" spc="0" normalizeH="0" baseline="0" noProof="0" dirty="0">
                <a:ln>
                  <a:noFill/>
                </a:ln>
                <a:solidFill>
                  <a:prstClr val="black"/>
                </a:solidFill>
                <a:effectLst/>
                <a:uLnTx/>
                <a:uFillTx/>
                <a:latin typeface="思源宋體" panose="02020400000000000000" pitchFamily="18" charset="-120"/>
                <a:ea typeface="思源宋體" panose="02020400000000000000" pitchFamily="18" charset="-120"/>
                <a:cs typeface="Times New Roman" panose="02020603050405020304" pitchFamily="18" charset="0"/>
              </a:rPr>
              <a:t>1</a:t>
            </a:r>
            <a:r>
              <a:rPr kumimoji="0" lang="zh-TW" altLang="en-US" sz="1800" b="0" i="0" u="none" strike="noStrike" kern="1200" cap="none" spc="0" normalizeH="0" baseline="0" noProof="0" dirty="0">
                <a:ln>
                  <a:noFill/>
                </a:ln>
                <a:solidFill>
                  <a:prstClr val="black"/>
                </a:solidFill>
                <a:effectLst/>
                <a:uLnTx/>
                <a:uFillTx/>
                <a:latin typeface="思源宋體" panose="02020400000000000000" pitchFamily="18" charset="-120"/>
                <a:ea typeface="思源宋體" panose="02020400000000000000" pitchFamily="18" charset="-120"/>
                <a:cs typeface="Times New Roman" panose="02020603050405020304" pitchFamily="18" charset="0"/>
              </a:rPr>
              <a:t>：招生科組以各校公告之</a:t>
            </a:r>
            <a:r>
              <a:rPr kumimoji="0" lang="en-US" altLang="zh-TW" sz="1800" b="0" i="0" u="none" strike="noStrike" kern="1200" cap="none" spc="0" normalizeH="0" baseline="0" noProof="0" dirty="0">
                <a:ln>
                  <a:noFill/>
                </a:ln>
                <a:solidFill>
                  <a:prstClr val="black"/>
                </a:solidFill>
                <a:effectLst/>
                <a:uLnTx/>
                <a:uFillTx/>
                <a:latin typeface="思源宋體" panose="02020400000000000000" pitchFamily="18" charset="-120"/>
                <a:ea typeface="思源宋體" panose="02020400000000000000" pitchFamily="18" charset="-120"/>
                <a:cs typeface="Times New Roman" panose="02020603050405020304" pitchFamily="18" charset="0"/>
              </a:rPr>
              <a:t>115</a:t>
            </a:r>
            <a:r>
              <a:rPr kumimoji="0" lang="zh-TW" altLang="en-US" sz="1800" b="0" i="0" u="none" strike="noStrike" kern="1200" cap="none" spc="0" normalizeH="0" baseline="0" noProof="0" dirty="0">
                <a:ln>
                  <a:noFill/>
                </a:ln>
                <a:solidFill>
                  <a:prstClr val="black"/>
                </a:solidFill>
                <a:effectLst/>
                <a:uLnTx/>
                <a:uFillTx/>
                <a:latin typeface="思源宋體" panose="02020400000000000000" pitchFamily="18" charset="-120"/>
                <a:ea typeface="思源宋體" panose="02020400000000000000" pitchFamily="18" charset="-120"/>
                <a:cs typeface="Times New Roman" panose="02020603050405020304" pitchFamily="18" charset="0"/>
              </a:rPr>
              <a:t>學年度</a:t>
            </a:r>
            <a:r>
              <a:rPr kumimoji="0" lang="zh-TW" altLang="en-US" sz="1800" b="1" i="0" u="none" strike="noStrike" kern="1200" cap="none" spc="0" normalizeH="0" baseline="0" noProof="0" dirty="0">
                <a:ln>
                  <a:noFill/>
                </a:ln>
                <a:solidFill>
                  <a:srgbClr val="FF0000"/>
                </a:solidFill>
                <a:effectLst/>
                <a:uLnTx/>
                <a:uFillTx/>
                <a:latin typeface="思源宋體" panose="02020400000000000000" pitchFamily="18" charset="-120"/>
                <a:ea typeface="思源宋體" panose="02020400000000000000" pitchFamily="18" charset="-120"/>
                <a:cs typeface="Times New Roman" panose="02020603050405020304" pitchFamily="18" charset="0"/>
              </a:rPr>
              <a:t>五專完免單獨招生簡章</a:t>
            </a:r>
            <a:r>
              <a:rPr kumimoji="0" lang="zh-TW" altLang="en-US" sz="1800" b="0" i="0" u="none" strike="noStrike" kern="1200" cap="none" spc="0" normalizeH="0" baseline="0" noProof="0" dirty="0">
                <a:ln>
                  <a:noFill/>
                </a:ln>
                <a:solidFill>
                  <a:prstClr val="black"/>
                </a:solidFill>
                <a:effectLst/>
                <a:uLnTx/>
                <a:uFillTx/>
                <a:latin typeface="思源宋體" panose="02020400000000000000" pitchFamily="18" charset="-120"/>
                <a:ea typeface="思源宋體" panose="02020400000000000000" pitchFamily="18" charset="-120"/>
                <a:cs typeface="Times New Roman" panose="02020603050405020304" pitchFamily="18" charset="0"/>
              </a:rPr>
              <a:t>為準。</a:t>
            </a:r>
            <a:endParaRPr kumimoji="0" lang="en-US" altLang="zh-TW" sz="1800" b="0" i="0" u="none" strike="noStrike" kern="1200" cap="none" spc="0" normalizeH="0" baseline="0" noProof="0" dirty="0">
              <a:ln>
                <a:noFill/>
              </a:ln>
              <a:solidFill>
                <a:prstClr val="black"/>
              </a:solidFill>
              <a:effectLst/>
              <a:uLnTx/>
              <a:uFillTx/>
              <a:latin typeface="思源宋體" panose="02020400000000000000" pitchFamily="18" charset="-120"/>
              <a:ea typeface="思源宋體" panose="02020400000000000000" pitchFamily="18" charset="-120"/>
              <a:cs typeface="Times New Roman" panose="02020603050405020304" pitchFamily="18" charset="0"/>
            </a:endParaRPr>
          </a:p>
          <a:p>
            <a:pPr marL="684000" marR="0" lvl="0" indent="-684000" algn="l" defTabSz="4572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思源宋體" panose="02020400000000000000" pitchFamily="18" charset="-120"/>
                <a:ea typeface="思源宋體" panose="02020400000000000000" pitchFamily="18" charset="-120"/>
                <a:cs typeface="Times New Roman" panose="02020603050405020304" pitchFamily="18" charset="0"/>
              </a:rPr>
              <a:t>※</a:t>
            </a:r>
            <a:r>
              <a:rPr kumimoji="0" lang="zh-TW" altLang="en-US" sz="1800" b="0" i="0" u="none" strike="noStrike" kern="1200" cap="none" spc="0" normalizeH="0" baseline="0" noProof="0" dirty="0">
                <a:ln>
                  <a:noFill/>
                </a:ln>
                <a:solidFill>
                  <a:prstClr val="black"/>
                </a:solidFill>
                <a:effectLst/>
                <a:uLnTx/>
                <a:uFillTx/>
                <a:latin typeface="思源宋體" panose="02020400000000000000" pitchFamily="18" charset="-120"/>
                <a:ea typeface="思源宋體" panose="02020400000000000000" pitchFamily="18" charset="-120"/>
                <a:cs typeface="Times New Roman" panose="02020603050405020304" pitchFamily="18" charset="0"/>
              </a:rPr>
              <a:t>註</a:t>
            </a:r>
            <a:r>
              <a:rPr kumimoji="0" lang="en-US" altLang="zh-TW" sz="1800" b="0" i="0" u="none" strike="noStrike" kern="1200" cap="none" spc="0" normalizeH="0" baseline="0" noProof="0" dirty="0">
                <a:ln>
                  <a:noFill/>
                </a:ln>
                <a:solidFill>
                  <a:prstClr val="black"/>
                </a:solidFill>
                <a:effectLst/>
                <a:uLnTx/>
                <a:uFillTx/>
                <a:latin typeface="思源宋體" panose="02020400000000000000" pitchFamily="18" charset="-120"/>
                <a:ea typeface="思源宋體" panose="02020400000000000000" pitchFamily="18" charset="-120"/>
                <a:cs typeface="Times New Roman" panose="02020603050405020304" pitchFamily="18" charset="0"/>
              </a:rPr>
              <a:t>2</a:t>
            </a:r>
            <a:r>
              <a:rPr kumimoji="0" lang="zh-TW" altLang="en-US" sz="1800" b="0" i="0" u="none" strike="noStrike" kern="1200" cap="none" spc="0" normalizeH="0" baseline="0" noProof="0" dirty="0">
                <a:ln>
                  <a:noFill/>
                </a:ln>
                <a:solidFill>
                  <a:prstClr val="black"/>
                </a:solidFill>
                <a:effectLst/>
                <a:uLnTx/>
                <a:uFillTx/>
                <a:latin typeface="思源宋體" panose="02020400000000000000" pitchFamily="18" charset="-120"/>
                <a:ea typeface="思源宋體" panose="02020400000000000000" pitchFamily="18" charset="-120"/>
                <a:cs typeface="Times New Roman" panose="02020603050405020304" pitchFamily="18" charset="0"/>
              </a:rPr>
              <a:t>：</a:t>
            </a:r>
            <a:r>
              <a:rPr kumimoji="0" lang="zh-TW" altLang="en-US" sz="1800" b="1" i="0" u="none" strike="noStrike" kern="1200" cap="none" spc="0" normalizeH="0" baseline="0" noProof="0" dirty="0">
                <a:ln>
                  <a:noFill/>
                </a:ln>
                <a:solidFill>
                  <a:srgbClr val="7030A0"/>
                </a:solidFill>
                <a:effectLst/>
                <a:uLnTx/>
                <a:uFillTx/>
                <a:latin typeface="思源宋體" panose="02020400000000000000" pitchFamily="18" charset="-120"/>
                <a:ea typeface="思源宋體" panose="02020400000000000000" pitchFamily="18" charset="-120"/>
                <a:cs typeface="Times New Roman" panose="02020603050405020304" pitchFamily="18" charset="0"/>
              </a:rPr>
              <a:t>紫色文字</a:t>
            </a:r>
            <a:r>
              <a:rPr kumimoji="0" lang="zh-TW" altLang="en-US" sz="1800" b="0" i="0" u="none" strike="noStrike" kern="1200" cap="none" spc="0" normalizeH="0" baseline="0" noProof="0" dirty="0">
                <a:ln>
                  <a:noFill/>
                </a:ln>
                <a:solidFill>
                  <a:prstClr val="black"/>
                </a:solidFill>
                <a:effectLst/>
                <a:uLnTx/>
                <a:uFillTx/>
                <a:latin typeface="思源宋體" panose="02020400000000000000" pitchFamily="18" charset="-120"/>
                <a:ea typeface="思源宋體" panose="02020400000000000000" pitchFamily="18" charset="-120"/>
                <a:cs typeface="Times New Roman" panose="02020603050405020304" pitchFamily="18" charset="0"/>
              </a:rPr>
              <a:t>為</a:t>
            </a:r>
            <a:r>
              <a:rPr kumimoji="0" lang="en-US" altLang="zh-TW" sz="1800" b="0" i="0" u="none" strike="noStrike" kern="1200" cap="none" spc="0" normalizeH="0" baseline="0" noProof="0" dirty="0">
                <a:ln>
                  <a:noFill/>
                </a:ln>
                <a:solidFill>
                  <a:prstClr val="black"/>
                </a:solidFill>
                <a:effectLst/>
                <a:uLnTx/>
                <a:uFillTx/>
                <a:latin typeface="思源宋體" panose="02020400000000000000" pitchFamily="18" charset="-120"/>
                <a:ea typeface="思源宋體" panose="02020400000000000000" pitchFamily="18" charset="-120"/>
                <a:cs typeface="Times New Roman" panose="02020603050405020304" pitchFamily="18" charset="0"/>
              </a:rPr>
              <a:t>115</a:t>
            </a:r>
            <a:r>
              <a:rPr kumimoji="0" lang="zh-TW" altLang="en-US" sz="1800" b="0" i="0" u="none" strike="noStrike" kern="1200" cap="none" spc="0" normalizeH="0" baseline="0" noProof="0" dirty="0">
                <a:ln>
                  <a:noFill/>
                </a:ln>
                <a:solidFill>
                  <a:prstClr val="black"/>
                </a:solidFill>
                <a:effectLst/>
                <a:uLnTx/>
                <a:uFillTx/>
                <a:latin typeface="思源宋體" panose="02020400000000000000" pitchFamily="18" charset="-120"/>
                <a:ea typeface="思源宋體" panose="02020400000000000000" pitchFamily="18" charset="-120"/>
                <a:cs typeface="Times New Roman" panose="02020603050405020304" pitchFamily="18" charset="0"/>
              </a:rPr>
              <a:t>學年度新增學校。</a:t>
            </a:r>
            <a:endParaRPr kumimoji="0" lang="en-US" altLang="zh-TW" sz="1800" b="0" i="0" u="none" strike="noStrike" kern="1200" cap="none" spc="0" normalizeH="0" baseline="0" noProof="0" dirty="0">
              <a:ln>
                <a:noFill/>
              </a:ln>
              <a:solidFill>
                <a:prstClr val="black"/>
              </a:solidFill>
              <a:effectLst/>
              <a:uLnTx/>
              <a:uFillTx/>
              <a:latin typeface="思源宋體" panose="02020400000000000000" pitchFamily="18" charset="-120"/>
              <a:ea typeface="思源宋體" panose="02020400000000000000" pitchFamily="18" charset="-120"/>
              <a:cs typeface="Times New Roman" panose="02020603050405020304" pitchFamily="18" charset="0"/>
            </a:endParaRPr>
          </a:p>
          <a:p>
            <a:pPr marL="684000" marR="0" lvl="0" indent="-684000" algn="l" defTabSz="457200" rtl="0" eaLnBrk="1" fontAlgn="auto" latinLnBrk="0" hangingPunct="1">
              <a:lnSpc>
                <a:spcPct val="100000"/>
              </a:lnSpc>
              <a:spcBef>
                <a:spcPts val="0"/>
              </a:spcBef>
              <a:spcAft>
                <a:spcPts val="0"/>
              </a:spcAft>
              <a:buClrTx/>
              <a:buSzTx/>
              <a:buFontTx/>
              <a:buNone/>
              <a:tabLst/>
              <a:defRPr/>
            </a:pPr>
            <a:r>
              <a:rPr kumimoji="0" lang="en-US" altLang="zh-TW" sz="1800" b="1" i="0" u="none" strike="noStrike" kern="1200" cap="none" spc="0" normalizeH="0" baseline="0" noProof="0" dirty="0">
                <a:ln>
                  <a:noFill/>
                </a:ln>
                <a:solidFill>
                  <a:srgbClr val="FF0000"/>
                </a:solidFill>
                <a:effectLst/>
                <a:uLnTx/>
                <a:uFillTx/>
                <a:latin typeface="思源宋體" panose="02020400000000000000" pitchFamily="18" charset="-120"/>
                <a:ea typeface="思源宋體" panose="02020400000000000000" pitchFamily="18" charset="-120"/>
                <a:cs typeface="Times New Roman" panose="02020603050405020304" pitchFamily="18" charset="0"/>
              </a:rPr>
              <a:t>※</a:t>
            </a:r>
            <a:r>
              <a:rPr kumimoji="0" lang="zh-TW" altLang="en-US" sz="1800" b="1" i="0" u="none" strike="noStrike" kern="1200" cap="none" spc="0" normalizeH="0" baseline="0" noProof="0" dirty="0">
                <a:ln>
                  <a:noFill/>
                </a:ln>
                <a:solidFill>
                  <a:srgbClr val="FF0000"/>
                </a:solidFill>
                <a:effectLst/>
                <a:uLnTx/>
                <a:uFillTx/>
                <a:latin typeface="思源宋體" panose="02020400000000000000" pitchFamily="18" charset="-120"/>
                <a:ea typeface="思源宋體" panose="02020400000000000000" pitchFamily="18" charset="-120"/>
                <a:cs typeface="Times New Roman" panose="02020603050405020304" pitchFamily="18" charset="0"/>
              </a:rPr>
              <a:t>註</a:t>
            </a:r>
            <a:r>
              <a:rPr kumimoji="0" lang="en-US" altLang="zh-TW" sz="1800" b="1" i="0" u="none" strike="noStrike" kern="1200" cap="none" spc="0" normalizeH="0" baseline="0" noProof="0" dirty="0">
                <a:ln>
                  <a:noFill/>
                </a:ln>
                <a:solidFill>
                  <a:srgbClr val="FF0000"/>
                </a:solidFill>
                <a:effectLst/>
                <a:uLnTx/>
                <a:uFillTx/>
                <a:latin typeface="思源宋體" panose="02020400000000000000" pitchFamily="18" charset="-120"/>
                <a:ea typeface="思源宋體" panose="02020400000000000000" pitchFamily="18" charset="-120"/>
                <a:cs typeface="Times New Roman" panose="02020603050405020304" pitchFamily="18" charset="0"/>
              </a:rPr>
              <a:t>3</a:t>
            </a:r>
            <a:r>
              <a:rPr kumimoji="0" lang="zh-TW" altLang="en-US" sz="1800" b="1" i="0" u="none" strike="noStrike" kern="1200" cap="none" spc="0" normalizeH="0" baseline="0" noProof="0" dirty="0">
                <a:ln>
                  <a:noFill/>
                </a:ln>
                <a:solidFill>
                  <a:srgbClr val="FF0000"/>
                </a:solidFill>
                <a:effectLst/>
                <a:uLnTx/>
                <a:uFillTx/>
                <a:latin typeface="思源宋體" panose="02020400000000000000" pitchFamily="18" charset="-120"/>
                <a:ea typeface="思源宋體" panose="02020400000000000000" pitchFamily="18" charset="-120"/>
                <a:cs typeface="Times New Roman" panose="02020603050405020304" pitchFamily="18" charset="0"/>
              </a:rPr>
              <a:t>：</a:t>
            </a:r>
            <a:r>
              <a:rPr kumimoji="0" lang="en-US" altLang="zh-TW" sz="1800" b="1" i="0" u="none" strike="noStrike" kern="1200" cap="none" spc="0" normalizeH="0" baseline="0" noProof="0" dirty="0">
                <a:ln>
                  <a:noFill/>
                </a:ln>
                <a:solidFill>
                  <a:srgbClr val="FF0000"/>
                </a:solidFill>
                <a:effectLst/>
                <a:uLnTx/>
                <a:uFillTx/>
                <a:latin typeface="思源宋體" panose="02020400000000000000" pitchFamily="18" charset="-120"/>
                <a:ea typeface="思源宋體" panose="02020400000000000000" pitchFamily="18" charset="-120"/>
                <a:cs typeface="Times New Roman" panose="02020603050405020304" pitchFamily="18" charset="0"/>
              </a:rPr>
              <a:t>115</a:t>
            </a:r>
            <a:r>
              <a:rPr kumimoji="0" lang="zh-TW" altLang="en-US" sz="1800" b="1" i="0" u="none" strike="noStrike" kern="1200" cap="none" spc="0" normalizeH="0" baseline="0" noProof="0" dirty="0">
                <a:ln>
                  <a:noFill/>
                </a:ln>
                <a:solidFill>
                  <a:srgbClr val="FF0000"/>
                </a:solidFill>
                <a:effectLst/>
                <a:uLnTx/>
                <a:uFillTx/>
                <a:latin typeface="思源宋體" panose="02020400000000000000" pitchFamily="18" charset="-120"/>
                <a:ea typeface="思源宋體" panose="02020400000000000000" pitchFamily="18" charset="-120"/>
                <a:cs typeface="Times New Roman" panose="02020603050405020304" pitchFamily="18" charset="0"/>
              </a:rPr>
              <a:t>學年度五專完全免試入學首次納入護理科</a:t>
            </a:r>
            <a:endParaRPr kumimoji="0" lang="en-US" altLang="zh-TW" sz="1800" b="1" i="0" u="none" strike="noStrike" kern="1200" cap="none" spc="0" normalizeH="0" baseline="0" noProof="0" dirty="0">
              <a:ln>
                <a:noFill/>
              </a:ln>
              <a:solidFill>
                <a:srgbClr val="FF0000"/>
              </a:solidFill>
              <a:effectLst/>
              <a:uLnTx/>
              <a:uFillTx/>
              <a:latin typeface="思源宋體" panose="02020400000000000000" pitchFamily="18" charset="-120"/>
              <a:ea typeface="思源宋體" panose="02020400000000000000" pitchFamily="18" charset="-120"/>
              <a:cs typeface="Times New Roman" panose="02020603050405020304" pitchFamily="18" charset="0"/>
            </a:endParaRPr>
          </a:p>
        </p:txBody>
      </p:sp>
      <p:sp>
        <p:nvSpPr>
          <p:cNvPr id="3" name="投影片編號版面配置區 2"/>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69E57DC2-970A-4B3E-BB1C-7A09969E49DF}" type="slidenum">
              <a:rPr kumimoji="0" lang="en-US" sz="1400" b="1" i="0" u="none" strike="noStrike" kern="1200" cap="none" spc="0" normalizeH="0" baseline="0" noProof="0" smtClean="0">
                <a:ln>
                  <a:noFill/>
                </a:ln>
                <a:solidFill>
                  <a:srgbClr val="FFFFFF"/>
                </a:solidFill>
                <a:effectLst/>
                <a:uLnTx/>
                <a:uFillTx/>
                <a:latin typeface="思源宋體" panose="02020400000000000000" pitchFamily="18" charset="-120"/>
                <a:ea typeface="思源宋體" panose="02020400000000000000" pitchFamily="18" charset="-120"/>
                <a:cs typeface="+mn-cs"/>
              </a:rPr>
              <a:pPr marL="0" marR="0" lvl="0" indent="0" algn="ctr" defTabSz="457200" rtl="0" eaLnBrk="1" fontAlgn="auto" latinLnBrk="0" hangingPunct="1">
                <a:lnSpc>
                  <a:spcPct val="100000"/>
                </a:lnSpc>
                <a:spcBef>
                  <a:spcPts val="0"/>
                </a:spcBef>
                <a:spcAft>
                  <a:spcPts val="0"/>
                </a:spcAft>
                <a:buClrTx/>
                <a:buSzTx/>
                <a:buFontTx/>
                <a:buNone/>
                <a:tabLst/>
                <a:defRPr/>
              </a:pPr>
              <a:t>74</a:t>
            </a:fld>
            <a:endParaRPr kumimoji="0" lang="en-US" sz="1400" b="1" i="0" u="none" strike="noStrike" kern="1200" cap="none" spc="0" normalizeH="0" baseline="0" noProof="0" dirty="0">
              <a:ln>
                <a:noFill/>
              </a:ln>
              <a:solidFill>
                <a:srgbClr val="FFFFFF"/>
              </a:solidFill>
              <a:effectLst/>
              <a:uLnTx/>
              <a:uFillTx/>
              <a:latin typeface="思源宋體" panose="02020400000000000000" pitchFamily="18" charset="-120"/>
              <a:ea typeface="思源宋體" panose="02020400000000000000" pitchFamily="18" charset="-120"/>
              <a:cs typeface="+mn-cs"/>
            </a:endParaRPr>
          </a:p>
        </p:txBody>
      </p:sp>
      <p:graphicFrame>
        <p:nvGraphicFramePr>
          <p:cNvPr id="14" name="內容版面配置區 2">
            <a:extLst>
              <a:ext uri="{FF2B5EF4-FFF2-40B4-BE49-F238E27FC236}">
                <a16:creationId xmlns:a16="http://schemas.microsoft.com/office/drawing/2014/main" id="{A0CC5768-E325-74AE-397D-B7387C985458}"/>
              </a:ext>
            </a:extLst>
          </p:cNvPr>
          <p:cNvGraphicFramePr>
            <a:graphicFrameLocks/>
          </p:cNvGraphicFramePr>
          <p:nvPr/>
        </p:nvGraphicFramePr>
        <p:xfrm>
          <a:off x="5278734" y="2442487"/>
          <a:ext cx="1899312" cy="1584816"/>
        </p:xfrm>
        <a:graphic>
          <a:graphicData uri="http://schemas.openxmlformats.org/drawingml/2006/table">
            <a:tbl>
              <a:tblPr bandRow="1">
                <a:tableStyleId>{5C22544A-7EE6-4342-B048-85BDC9FD1C3A}</a:tableStyleId>
              </a:tblPr>
              <a:tblGrid>
                <a:gridCol w="1899312">
                  <a:extLst>
                    <a:ext uri="{9D8B030D-6E8A-4147-A177-3AD203B41FA5}">
                      <a16:colId xmlns:a16="http://schemas.microsoft.com/office/drawing/2014/main" val="20002"/>
                    </a:ext>
                  </a:extLst>
                </a:gridCol>
              </a:tblGrid>
              <a:tr h="336562">
                <a:tc>
                  <a:txBody>
                    <a:bodyPr/>
                    <a:lstStyle/>
                    <a:p>
                      <a:pPr algn="ctr"/>
                      <a:r>
                        <a:rPr lang="zh-TW" altLang="en-US" sz="2000" b="0" dirty="0">
                          <a:solidFill>
                            <a:schemeClr val="tx1"/>
                          </a:solidFill>
                          <a:latin typeface="思源宋體" panose="02020400000000000000" pitchFamily="18" charset="-120"/>
                          <a:ea typeface="思源宋體" panose="02020400000000000000" pitchFamily="18" charset="-120"/>
                          <a:cs typeface="Arial Unicode MS" panose="020B0604020202020204" pitchFamily="34" charset="-120"/>
                        </a:rPr>
                        <a:t>弘光科技大學</a:t>
                      </a: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36562">
                <a:tc>
                  <a:txBody>
                    <a:bodyPr/>
                    <a:lstStyle/>
                    <a:p>
                      <a:pPr algn="ctr"/>
                      <a:r>
                        <a:rPr lang="zh-TW" altLang="en-US" sz="2000" b="0" dirty="0">
                          <a:solidFill>
                            <a:schemeClr val="tx1"/>
                          </a:solidFill>
                          <a:latin typeface="思源宋體" panose="02020400000000000000" pitchFamily="18" charset="-120"/>
                          <a:ea typeface="思源宋體" panose="02020400000000000000" pitchFamily="18" charset="-120"/>
                          <a:cs typeface="Arial Unicode MS" panose="020B0604020202020204" pitchFamily="34" charset="-120"/>
                        </a:rPr>
                        <a:t>南開科技大學</a:t>
                      </a: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36562">
                <a:tc>
                  <a:txBody>
                    <a:bodyPr/>
                    <a:lstStyle/>
                    <a:p>
                      <a:pPr algn="ctr"/>
                      <a:r>
                        <a:rPr lang="zh-TW" altLang="en-US" sz="2000" b="0" dirty="0">
                          <a:solidFill>
                            <a:schemeClr val="tx1"/>
                          </a:solidFill>
                          <a:latin typeface="思源宋體" panose="02020400000000000000" pitchFamily="18" charset="-120"/>
                          <a:ea typeface="思源宋體" panose="02020400000000000000" pitchFamily="18" charset="-120"/>
                          <a:cs typeface="Arial Unicode MS" panose="020B0604020202020204" pitchFamily="34" charset="-120"/>
                        </a:rPr>
                        <a:t>中臺科技大學</a:t>
                      </a: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365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7030A0"/>
                          </a:solidFill>
                          <a:latin typeface="思源宋體" panose="02020400000000000000" pitchFamily="18" charset="-120"/>
                          <a:ea typeface="思源宋體" panose="02020400000000000000" pitchFamily="18" charset="-120"/>
                          <a:cs typeface="Arial Unicode MS" panose="020B0604020202020204" pitchFamily="34" charset="-120"/>
                        </a:rPr>
                        <a:t>仁德醫護專校</a:t>
                      </a: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2910058"/>
                  </a:ext>
                </a:extLst>
              </a:tr>
            </a:tbl>
          </a:graphicData>
        </a:graphic>
      </p:graphicFrame>
    </p:spTree>
    <p:extLst>
      <p:ext uri="{BB962C8B-B14F-4D97-AF65-F5344CB8AC3E}">
        <p14:creationId xmlns:p14="http://schemas.microsoft.com/office/powerpoint/2010/main" val="307335045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844"/>
        <p:cNvGrpSpPr/>
        <p:nvPr/>
      </p:nvGrpSpPr>
      <p:grpSpPr>
        <a:xfrm>
          <a:off x="0" y="0"/>
          <a:ext cx="0" cy="0"/>
          <a:chOff x="0" y="0"/>
          <a:chExt cx="0" cy="0"/>
        </a:xfrm>
      </p:grpSpPr>
      <p:sp>
        <p:nvSpPr>
          <p:cNvPr id="1845" name="Google Shape;1845;p128"/>
          <p:cNvSpPr txBox="1"/>
          <p:nvPr/>
        </p:nvSpPr>
        <p:spPr>
          <a:xfrm>
            <a:off x="600364" y="1026402"/>
            <a:ext cx="11591636" cy="1774984"/>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110000"/>
              </a:lnSpc>
              <a:spcBef>
                <a:spcPts val="0"/>
              </a:spcBef>
              <a:spcAft>
                <a:spcPts val="0"/>
              </a:spcAft>
              <a:buClr>
                <a:schemeClr val="dk1"/>
              </a:buClr>
              <a:buSzPts val="2200"/>
              <a:buFont typeface="Arial"/>
              <a:buChar char="•"/>
            </a:pPr>
            <a:r>
              <a:rPr lang="zh-TW" sz="2200">
                <a:solidFill>
                  <a:schemeClr val="dk1"/>
                </a:solidFill>
                <a:latin typeface="Trebuchet MS"/>
                <a:ea typeface="Trebuchet MS"/>
                <a:cs typeface="Trebuchet MS"/>
                <a:sym typeface="Trebuchet MS"/>
              </a:rPr>
              <a:t>報名人數未達該科招生名額時，</a:t>
            </a:r>
            <a:r>
              <a:rPr lang="zh-TW" sz="2200" b="1">
                <a:solidFill>
                  <a:srgbClr val="FF0000"/>
                </a:solidFill>
                <a:latin typeface="Trebuchet MS"/>
                <a:ea typeface="Trebuchet MS"/>
                <a:cs typeface="Trebuchet MS"/>
                <a:sym typeface="Trebuchet MS"/>
              </a:rPr>
              <a:t>全額錄取</a:t>
            </a:r>
            <a:r>
              <a:rPr lang="zh-TW" sz="2200">
                <a:solidFill>
                  <a:schemeClr val="dk1"/>
                </a:solidFill>
                <a:latin typeface="Trebuchet MS"/>
                <a:ea typeface="Trebuchet MS"/>
                <a:cs typeface="Trebuchet MS"/>
                <a:sym typeface="Trebuchet MS"/>
              </a:rPr>
              <a:t>。</a:t>
            </a:r>
            <a:endParaRPr sz="2200">
              <a:solidFill>
                <a:schemeClr val="dk1"/>
              </a:solidFill>
              <a:latin typeface="Trebuchet MS"/>
              <a:ea typeface="Trebuchet MS"/>
              <a:cs typeface="Trebuchet MS"/>
              <a:sym typeface="Trebuchet MS"/>
            </a:endParaRPr>
          </a:p>
          <a:p>
            <a:pPr marL="228600" marR="0" lvl="0" indent="-228600" algn="l" rtl="0">
              <a:lnSpc>
                <a:spcPct val="110000"/>
              </a:lnSpc>
              <a:spcBef>
                <a:spcPts val="1000"/>
              </a:spcBef>
              <a:spcAft>
                <a:spcPts val="0"/>
              </a:spcAft>
              <a:buClr>
                <a:schemeClr val="dk1"/>
              </a:buClr>
              <a:buSzPts val="2200"/>
              <a:buFont typeface="Arial"/>
              <a:buChar char="•"/>
            </a:pPr>
            <a:r>
              <a:rPr lang="zh-TW" sz="2200">
                <a:solidFill>
                  <a:schemeClr val="dk1"/>
                </a:solidFill>
                <a:latin typeface="Trebuchet MS"/>
                <a:ea typeface="Trebuchet MS"/>
                <a:cs typeface="Trebuchet MS"/>
                <a:sym typeface="Trebuchet MS"/>
              </a:rPr>
              <a:t>報名人數超過該科招生名額時，依「超額比序項目積分對照表」採計之積分總和，由</a:t>
            </a:r>
            <a:r>
              <a:rPr lang="zh-TW" sz="2200" b="1">
                <a:solidFill>
                  <a:srgbClr val="FF0000"/>
                </a:solidFill>
                <a:latin typeface="Trebuchet MS"/>
                <a:ea typeface="Trebuchet MS"/>
                <a:cs typeface="Trebuchet MS"/>
                <a:sym typeface="Trebuchet MS"/>
              </a:rPr>
              <a:t>高至低依序錄取</a:t>
            </a:r>
            <a:r>
              <a:rPr lang="zh-TW" sz="2200">
                <a:solidFill>
                  <a:schemeClr val="dk1"/>
                </a:solidFill>
                <a:latin typeface="Trebuchet MS"/>
                <a:ea typeface="Trebuchet MS"/>
                <a:cs typeface="Trebuchet MS"/>
                <a:sym typeface="Trebuchet MS"/>
              </a:rPr>
              <a:t>；當總積分相同時，依同分比序項目順序錄取至招生人數足額，</a:t>
            </a:r>
            <a:r>
              <a:rPr lang="zh-TW" sz="2200" b="1">
                <a:solidFill>
                  <a:srgbClr val="FF0000"/>
                </a:solidFill>
                <a:latin typeface="Trebuchet MS"/>
                <a:ea typeface="Trebuchet MS"/>
                <a:cs typeface="Trebuchet MS"/>
                <a:sym typeface="Trebuchet MS"/>
              </a:rPr>
              <a:t>不另列備取</a:t>
            </a:r>
            <a:r>
              <a:rPr lang="zh-TW" sz="2200">
                <a:solidFill>
                  <a:schemeClr val="dk1"/>
                </a:solidFill>
                <a:latin typeface="Trebuchet MS"/>
                <a:ea typeface="Trebuchet MS"/>
                <a:cs typeface="Trebuchet MS"/>
                <a:sym typeface="Trebuchet MS"/>
              </a:rPr>
              <a:t>。</a:t>
            </a:r>
            <a:endParaRPr sz="2200">
              <a:solidFill>
                <a:schemeClr val="dk1"/>
              </a:solidFill>
              <a:latin typeface="Trebuchet MS"/>
              <a:ea typeface="Trebuchet MS"/>
              <a:cs typeface="Trebuchet MS"/>
              <a:sym typeface="Trebuchet MS"/>
            </a:endParaRPr>
          </a:p>
        </p:txBody>
      </p:sp>
      <p:graphicFrame>
        <p:nvGraphicFramePr>
          <p:cNvPr id="1846" name="Google Shape;1846;p128"/>
          <p:cNvGraphicFramePr/>
          <p:nvPr/>
        </p:nvGraphicFramePr>
        <p:xfrm>
          <a:off x="600364" y="2498569"/>
          <a:ext cx="10833925" cy="4236000"/>
        </p:xfrm>
        <a:graphic>
          <a:graphicData uri="http://schemas.openxmlformats.org/drawingml/2006/table">
            <a:tbl>
              <a:tblPr firstRow="1" firstCol="1" bandRow="1">
                <a:noFill/>
                <a:tableStyleId>{5E14EEC4-98BE-4D64-A1D3-F70A821953EA}</a:tableStyleId>
              </a:tblPr>
              <a:tblGrid>
                <a:gridCol w="1365825">
                  <a:extLst>
                    <a:ext uri="{9D8B030D-6E8A-4147-A177-3AD203B41FA5}">
                      <a16:colId xmlns:a16="http://schemas.microsoft.com/office/drawing/2014/main" val="20000"/>
                    </a:ext>
                  </a:extLst>
                </a:gridCol>
                <a:gridCol w="972275">
                  <a:extLst>
                    <a:ext uri="{9D8B030D-6E8A-4147-A177-3AD203B41FA5}">
                      <a16:colId xmlns:a16="http://schemas.microsoft.com/office/drawing/2014/main" val="20001"/>
                    </a:ext>
                  </a:extLst>
                </a:gridCol>
                <a:gridCol w="1007000">
                  <a:extLst>
                    <a:ext uri="{9D8B030D-6E8A-4147-A177-3AD203B41FA5}">
                      <a16:colId xmlns:a16="http://schemas.microsoft.com/office/drawing/2014/main" val="20002"/>
                    </a:ext>
                  </a:extLst>
                </a:gridCol>
                <a:gridCol w="1296375">
                  <a:extLst>
                    <a:ext uri="{9D8B030D-6E8A-4147-A177-3AD203B41FA5}">
                      <a16:colId xmlns:a16="http://schemas.microsoft.com/office/drawing/2014/main" val="20003"/>
                    </a:ext>
                  </a:extLst>
                </a:gridCol>
                <a:gridCol w="2777925">
                  <a:extLst>
                    <a:ext uri="{9D8B030D-6E8A-4147-A177-3AD203B41FA5}">
                      <a16:colId xmlns:a16="http://schemas.microsoft.com/office/drawing/2014/main" val="20004"/>
                    </a:ext>
                  </a:extLst>
                </a:gridCol>
                <a:gridCol w="3414525">
                  <a:extLst>
                    <a:ext uri="{9D8B030D-6E8A-4147-A177-3AD203B41FA5}">
                      <a16:colId xmlns:a16="http://schemas.microsoft.com/office/drawing/2014/main" val="20005"/>
                    </a:ext>
                  </a:extLst>
                </a:gridCol>
              </a:tblGrid>
              <a:tr h="315625">
                <a:tc>
                  <a:txBody>
                    <a:bodyPr/>
                    <a:lstStyle/>
                    <a:p>
                      <a:pPr marL="0" marR="0" lvl="0" indent="0" algn="ctr" rtl="0">
                        <a:spcBef>
                          <a:spcPts val="0"/>
                        </a:spcBef>
                        <a:spcAft>
                          <a:spcPts val="0"/>
                        </a:spcAft>
                        <a:buNone/>
                      </a:pPr>
                      <a:r>
                        <a:rPr lang="zh-TW" sz="1400">
                          <a:latin typeface="Microsoft JhengHei"/>
                          <a:ea typeface="Microsoft JhengHei"/>
                          <a:cs typeface="Microsoft JhengHei"/>
                          <a:sym typeface="Microsoft JhengHei"/>
                        </a:rPr>
                        <a:t>比序項目</a:t>
                      </a:r>
                      <a:endParaRPr/>
                    </a:p>
                  </a:txBody>
                  <a:tcPr marL="54850" marR="54850" marT="0" marB="0" anchor="ctr"/>
                </a:tc>
                <a:tc>
                  <a:txBody>
                    <a:bodyPr/>
                    <a:lstStyle/>
                    <a:p>
                      <a:pPr marL="0" marR="0" lvl="0" indent="0" algn="ctr" rtl="0">
                        <a:spcBef>
                          <a:spcPts val="0"/>
                        </a:spcBef>
                        <a:spcAft>
                          <a:spcPts val="0"/>
                        </a:spcAft>
                        <a:buNone/>
                      </a:pPr>
                      <a:r>
                        <a:rPr lang="zh-TW" sz="1400">
                          <a:latin typeface="Microsoft JhengHei"/>
                          <a:ea typeface="Microsoft JhengHei"/>
                          <a:cs typeface="Microsoft JhengHei"/>
                          <a:sym typeface="Microsoft JhengHei"/>
                        </a:rPr>
                        <a:t>積分</a:t>
                      </a:r>
                      <a:endParaRPr/>
                    </a:p>
                  </a:txBody>
                  <a:tcPr marL="54850" marR="54850" marT="0" marB="0" anchor="ctr"/>
                </a:tc>
                <a:tc gridSpan="2">
                  <a:txBody>
                    <a:bodyPr/>
                    <a:lstStyle/>
                    <a:p>
                      <a:pPr marL="0" marR="0" lvl="0" indent="0" algn="ctr" rtl="0">
                        <a:spcBef>
                          <a:spcPts val="0"/>
                        </a:spcBef>
                        <a:spcAft>
                          <a:spcPts val="0"/>
                        </a:spcAft>
                        <a:buNone/>
                      </a:pPr>
                      <a:r>
                        <a:rPr lang="zh-TW" sz="1400">
                          <a:latin typeface="Microsoft JhengHei"/>
                          <a:ea typeface="Microsoft JhengHei"/>
                          <a:cs typeface="Microsoft JhengHei"/>
                          <a:sym typeface="Microsoft JhengHei"/>
                        </a:rPr>
                        <a:t>積分計算方式</a:t>
                      </a:r>
                      <a:endParaRPr/>
                    </a:p>
                  </a:txBody>
                  <a:tcPr marL="54850" marR="54850" marT="0" marB="0" anchor="ctr"/>
                </a:tc>
                <a:tc hMerge="1">
                  <a:txBody>
                    <a:bodyPr/>
                    <a:lstStyle/>
                    <a:p>
                      <a:endParaRPr lang="zh-TW"/>
                    </a:p>
                  </a:txBody>
                  <a:tcPr/>
                </a:tc>
                <a:tc gridSpan="2">
                  <a:txBody>
                    <a:bodyPr/>
                    <a:lstStyle/>
                    <a:p>
                      <a:pPr marL="0" marR="0" lvl="0" indent="0" algn="ctr" rtl="0">
                        <a:spcBef>
                          <a:spcPts val="0"/>
                        </a:spcBef>
                        <a:spcAft>
                          <a:spcPts val="0"/>
                        </a:spcAft>
                        <a:buNone/>
                      </a:pPr>
                      <a:r>
                        <a:rPr lang="zh-TW" sz="1400">
                          <a:latin typeface="Microsoft JhengHei"/>
                          <a:ea typeface="Microsoft JhengHei"/>
                          <a:cs typeface="Microsoft JhengHei"/>
                          <a:sym typeface="Microsoft JhengHei"/>
                        </a:rPr>
                        <a:t>說明（※積分採計時間至</a:t>
                      </a:r>
                      <a:r>
                        <a:rPr lang="zh-TW" sz="1400">
                          <a:solidFill>
                            <a:srgbClr val="FFFF00"/>
                          </a:solidFill>
                          <a:latin typeface="Microsoft JhengHei"/>
                          <a:ea typeface="Microsoft JhengHei"/>
                          <a:cs typeface="Microsoft JhengHei"/>
                          <a:sym typeface="Microsoft JhengHei"/>
                        </a:rPr>
                        <a:t>114年4月30日</a:t>
                      </a:r>
                      <a:r>
                        <a:rPr lang="zh-TW" sz="1400">
                          <a:latin typeface="Microsoft JhengHei"/>
                          <a:ea typeface="Microsoft JhengHei"/>
                          <a:cs typeface="Microsoft JhengHei"/>
                          <a:sym typeface="Microsoft JhengHei"/>
                        </a:rPr>
                        <a:t>）</a:t>
                      </a:r>
                      <a:endParaRPr sz="1400">
                        <a:latin typeface="Microsoft JhengHei"/>
                        <a:ea typeface="Microsoft JhengHei"/>
                        <a:cs typeface="Microsoft JhengHei"/>
                        <a:sym typeface="Microsoft JhengHei"/>
                      </a:endParaRPr>
                    </a:p>
                  </a:txBody>
                  <a:tcPr marL="54850" marR="54850" marT="0" marB="0" anchor="ctr"/>
                </a:tc>
                <a:tc hMerge="1">
                  <a:txBody>
                    <a:bodyPr/>
                    <a:lstStyle/>
                    <a:p>
                      <a:endParaRPr lang="zh-TW"/>
                    </a:p>
                  </a:txBody>
                  <a:tcPr/>
                </a:tc>
                <a:extLst>
                  <a:ext uri="{0D108BD9-81ED-4DB2-BD59-A6C34878D82A}">
                    <a16:rowId xmlns:a16="http://schemas.microsoft.com/office/drawing/2014/main" val="10000"/>
                  </a:ext>
                </a:extLst>
              </a:tr>
              <a:tr h="594250">
                <a:tc rowSpan="2">
                  <a:txBody>
                    <a:bodyPr/>
                    <a:lstStyle/>
                    <a:p>
                      <a:pPr marL="0" marR="0" lvl="0" indent="0" algn="ctr" rtl="0">
                        <a:spcBef>
                          <a:spcPts val="0"/>
                        </a:spcBef>
                        <a:spcAft>
                          <a:spcPts val="0"/>
                        </a:spcAft>
                        <a:buNone/>
                      </a:pPr>
                      <a:r>
                        <a:rPr lang="zh-TW" sz="1600">
                          <a:latin typeface="Microsoft JhengHei"/>
                          <a:ea typeface="Microsoft JhengHei"/>
                          <a:cs typeface="Microsoft JhengHei"/>
                          <a:sym typeface="Microsoft JhengHei"/>
                        </a:rPr>
                        <a:t>多元學習表現</a:t>
                      </a:r>
                      <a:endParaRPr/>
                    </a:p>
                    <a:p>
                      <a:pPr marL="0" marR="0" lvl="0" indent="0" algn="ctr" rtl="0">
                        <a:spcBef>
                          <a:spcPts val="0"/>
                        </a:spcBef>
                        <a:spcAft>
                          <a:spcPts val="0"/>
                        </a:spcAft>
                        <a:buNone/>
                      </a:pPr>
                      <a:r>
                        <a:rPr lang="zh-TW" sz="1600">
                          <a:latin typeface="Microsoft JhengHei"/>
                          <a:ea typeface="Microsoft JhengHei"/>
                          <a:cs typeface="Microsoft JhengHei"/>
                          <a:sym typeface="Microsoft JhengHei"/>
                        </a:rPr>
                        <a:t>服務學習</a:t>
                      </a:r>
                      <a:endParaRPr/>
                    </a:p>
                  </a:txBody>
                  <a:tcPr marL="54850" marR="54850" marT="0" marB="0" anchor="ctr"/>
                </a:tc>
                <a:tc rowSpan="2">
                  <a:txBody>
                    <a:bodyPr/>
                    <a:lstStyle/>
                    <a:p>
                      <a:pPr marL="0" marR="0" lvl="0" indent="0" algn="ctr" rtl="0">
                        <a:spcBef>
                          <a:spcPts val="0"/>
                        </a:spcBef>
                        <a:spcAft>
                          <a:spcPts val="0"/>
                        </a:spcAft>
                        <a:buNone/>
                      </a:pPr>
                      <a:r>
                        <a:rPr lang="zh-TW" sz="1600">
                          <a:latin typeface="Microsoft JhengHei"/>
                          <a:ea typeface="Microsoft JhengHei"/>
                          <a:cs typeface="Microsoft JhengHei"/>
                          <a:sym typeface="Microsoft JhengHei"/>
                        </a:rPr>
                        <a:t>15分</a:t>
                      </a:r>
                      <a:endParaRPr/>
                    </a:p>
                  </a:txBody>
                  <a:tcPr marL="54850" marR="54850" marT="0" marB="0" anchor="ctr"/>
                </a:tc>
                <a:tc>
                  <a:txBody>
                    <a:bodyPr/>
                    <a:lstStyle/>
                    <a:p>
                      <a:pPr marL="0" marR="0" lvl="0" indent="0" algn="ctr" rtl="0">
                        <a:spcBef>
                          <a:spcPts val="0"/>
                        </a:spcBef>
                        <a:spcAft>
                          <a:spcPts val="0"/>
                        </a:spcAft>
                        <a:buNone/>
                      </a:pPr>
                      <a:r>
                        <a:rPr lang="zh-TW" sz="1600">
                          <a:latin typeface="Microsoft JhengHei"/>
                          <a:ea typeface="Microsoft JhengHei"/>
                          <a:cs typeface="Microsoft JhengHei"/>
                          <a:sym typeface="Microsoft JhengHei"/>
                        </a:rPr>
                        <a:t>2</a:t>
                      </a:r>
                      <a:endParaRPr sz="1600">
                        <a:latin typeface="Microsoft JhengHei"/>
                        <a:ea typeface="Microsoft JhengHei"/>
                        <a:cs typeface="Microsoft JhengHei"/>
                        <a:sym typeface="Microsoft JhengHei"/>
                      </a:endParaRPr>
                    </a:p>
                  </a:txBody>
                  <a:tcPr marL="54850" marR="54850" marT="0" marB="0" anchor="ctr"/>
                </a:tc>
                <a:tc>
                  <a:txBody>
                    <a:bodyPr/>
                    <a:lstStyle/>
                    <a:p>
                      <a:pPr marL="0" marR="0" lvl="0" indent="0" algn="ctr" rtl="0">
                        <a:spcBef>
                          <a:spcPts val="0"/>
                        </a:spcBef>
                        <a:spcAft>
                          <a:spcPts val="0"/>
                        </a:spcAft>
                        <a:buNone/>
                      </a:pPr>
                      <a:r>
                        <a:rPr lang="zh-TW" sz="1600">
                          <a:latin typeface="Microsoft JhengHei"/>
                          <a:ea typeface="Microsoft JhengHei"/>
                          <a:cs typeface="Microsoft JhengHei"/>
                          <a:sym typeface="Microsoft JhengHei"/>
                        </a:rPr>
                        <a:t>每1學期</a:t>
                      </a:r>
                      <a:endParaRPr/>
                    </a:p>
                  </a:txBody>
                  <a:tcPr marL="54850" marR="54850" marT="0" marB="0" anchor="ctr"/>
                </a:tc>
                <a:tc gridSpan="2">
                  <a:txBody>
                    <a:bodyPr/>
                    <a:lstStyle/>
                    <a:p>
                      <a:pPr marL="0" marR="0" lvl="0" indent="0" algn="just" rtl="0">
                        <a:spcBef>
                          <a:spcPts val="0"/>
                        </a:spcBef>
                        <a:spcAft>
                          <a:spcPts val="0"/>
                        </a:spcAft>
                        <a:buNone/>
                      </a:pPr>
                      <a:r>
                        <a:rPr lang="zh-TW" sz="1600">
                          <a:latin typeface="Microsoft JhengHei"/>
                          <a:ea typeface="Microsoft JhengHei"/>
                          <a:cs typeface="Microsoft JhengHei"/>
                          <a:sym typeface="Microsoft JhengHei"/>
                        </a:rPr>
                        <a:t>擔任班級幹部、小老師或社團幹部</a:t>
                      </a:r>
                      <a:r>
                        <a:rPr lang="zh-TW" sz="1600" b="1">
                          <a:solidFill>
                            <a:srgbClr val="FF0000"/>
                          </a:solidFill>
                          <a:latin typeface="Microsoft JhengHei"/>
                          <a:ea typeface="Microsoft JhengHei"/>
                          <a:cs typeface="Microsoft JhengHei"/>
                          <a:sym typeface="Microsoft JhengHei"/>
                        </a:rPr>
                        <a:t>滿1學期得2分</a:t>
                      </a:r>
                      <a:r>
                        <a:rPr lang="zh-TW" sz="1600">
                          <a:latin typeface="Microsoft JhengHei"/>
                          <a:ea typeface="Microsoft JhengHei"/>
                          <a:cs typeface="Microsoft JhengHei"/>
                          <a:sym typeface="Microsoft JhengHei"/>
                        </a:rPr>
                        <a:t>。同1學期同時擔任班級幹部、小老師或社團幹部，仍以2分採計。</a:t>
                      </a:r>
                      <a:endParaRPr/>
                    </a:p>
                  </a:txBody>
                  <a:tcPr marL="54850" marR="54850" marT="0" marB="0" anchor="ctr"/>
                </a:tc>
                <a:tc hMerge="1">
                  <a:txBody>
                    <a:bodyPr/>
                    <a:lstStyle/>
                    <a:p>
                      <a:endParaRPr lang="zh-TW"/>
                    </a:p>
                  </a:txBody>
                  <a:tcPr/>
                </a:tc>
                <a:extLst>
                  <a:ext uri="{0D108BD9-81ED-4DB2-BD59-A6C34878D82A}">
                    <a16:rowId xmlns:a16="http://schemas.microsoft.com/office/drawing/2014/main" val="10001"/>
                  </a:ext>
                </a:extLst>
              </a:tr>
              <a:tr h="594250">
                <a:tc vMerge="1">
                  <a:txBody>
                    <a:bodyPr/>
                    <a:lstStyle/>
                    <a:p>
                      <a:endParaRPr lang="zh-TW"/>
                    </a:p>
                  </a:txBody>
                  <a:tcPr/>
                </a:tc>
                <a:tc vMerge="1">
                  <a:txBody>
                    <a:bodyPr/>
                    <a:lstStyle/>
                    <a:p>
                      <a:endParaRPr lang="zh-TW"/>
                    </a:p>
                  </a:txBody>
                  <a:tcPr/>
                </a:tc>
                <a:tc>
                  <a:txBody>
                    <a:bodyPr/>
                    <a:lstStyle/>
                    <a:p>
                      <a:pPr marL="0" marR="0" lvl="0" indent="0" algn="ctr" rtl="0">
                        <a:spcBef>
                          <a:spcPts val="0"/>
                        </a:spcBef>
                        <a:spcAft>
                          <a:spcPts val="0"/>
                        </a:spcAft>
                        <a:buNone/>
                      </a:pPr>
                      <a:r>
                        <a:rPr lang="zh-TW" sz="1600">
                          <a:latin typeface="Microsoft JhengHei"/>
                          <a:ea typeface="Microsoft JhengHei"/>
                          <a:cs typeface="Microsoft JhengHei"/>
                          <a:sym typeface="Microsoft JhengHei"/>
                        </a:rPr>
                        <a:t>0.5分</a:t>
                      </a:r>
                      <a:endParaRPr/>
                    </a:p>
                  </a:txBody>
                  <a:tcPr marL="54850" marR="54850" marT="0" marB="0" anchor="ctr"/>
                </a:tc>
                <a:tc>
                  <a:txBody>
                    <a:bodyPr/>
                    <a:lstStyle/>
                    <a:p>
                      <a:pPr marL="0" marR="0" lvl="0" indent="0" algn="ctr" rtl="0">
                        <a:spcBef>
                          <a:spcPts val="0"/>
                        </a:spcBef>
                        <a:spcAft>
                          <a:spcPts val="0"/>
                        </a:spcAft>
                        <a:buNone/>
                      </a:pPr>
                      <a:r>
                        <a:rPr lang="zh-TW" sz="1600">
                          <a:latin typeface="Microsoft JhengHei"/>
                          <a:ea typeface="Microsoft JhengHei"/>
                          <a:cs typeface="Microsoft JhengHei"/>
                          <a:sym typeface="Microsoft JhengHei"/>
                        </a:rPr>
                        <a:t>每1小時</a:t>
                      </a:r>
                      <a:endParaRPr/>
                    </a:p>
                  </a:txBody>
                  <a:tcPr marL="54850" marR="54850" marT="0" marB="0" anchor="ctr"/>
                </a:tc>
                <a:tc gridSpan="2">
                  <a:txBody>
                    <a:bodyPr/>
                    <a:lstStyle/>
                    <a:p>
                      <a:pPr marL="0" marR="0" lvl="0" indent="0" algn="just" rtl="0">
                        <a:spcBef>
                          <a:spcPts val="0"/>
                        </a:spcBef>
                        <a:spcAft>
                          <a:spcPts val="0"/>
                        </a:spcAft>
                        <a:buNone/>
                      </a:pPr>
                      <a:r>
                        <a:rPr lang="zh-TW" sz="1600">
                          <a:latin typeface="Microsoft JhengHei"/>
                          <a:ea typeface="Microsoft JhengHei"/>
                          <a:cs typeface="Microsoft JhengHei"/>
                          <a:sym typeface="Microsoft JhengHei"/>
                        </a:rPr>
                        <a:t>參加校內服務學習課程及活動，或於校外參加志工服務或社區服務</a:t>
                      </a:r>
                      <a:r>
                        <a:rPr lang="zh-TW" sz="1600" b="1">
                          <a:solidFill>
                            <a:srgbClr val="FF0000"/>
                          </a:solidFill>
                          <a:latin typeface="Microsoft JhengHei"/>
                          <a:ea typeface="Microsoft JhengHei"/>
                          <a:cs typeface="Microsoft JhengHei"/>
                          <a:sym typeface="Microsoft JhengHei"/>
                        </a:rPr>
                        <a:t>每滿1小時得0.5分</a:t>
                      </a:r>
                      <a:r>
                        <a:rPr lang="zh-TW" sz="1600">
                          <a:latin typeface="Microsoft JhengHei"/>
                          <a:ea typeface="Microsoft JhengHei"/>
                          <a:cs typeface="Microsoft JhengHei"/>
                          <a:sym typeface="Microsoft JhengHei"/>
                        </a:rPr>
                        <a:t>。</a:t>
                      </a:r>
                      <a:endParaRPr/>
                    </a:p>
                  </a:txBody>
                  <a:tcPr marL="54850" marR="54850" marT="0" marB="0" anchor="ctr"/>
                </a:tc>
                <a:tc hMerge="1">
                  <a:txBody>
                    <a:bodyPr/>
                    <a:lstStyle/>
                    <a:p>
                      <a:endParaRPr lang="zh-TW"/>
                    </a:p>
                  </a:txBody>
                  <a:tcPr/>
                </a:tc>
                <a:extLst>
                  <a:ext uri="{0D108BD9-81ED-4DB2-BD59-A6C34878D82A}">
                    <a16:rowId xmlns:a16="http://schemas.microsoft.com/office/drawing/2014/main" val="10002"/>
                  </a:ext>
                </a:extLst>
              </a:tr>
              <a:tr h="594250">
                <a:tc>
                  <a:txBody>
                    <a:bodyPr/>
                    <a:lstStyle/>
                    <a:p>
                      <a:pPr marL="0" marR="0" lvl="0" indent="0" algn="ctr" rtl="0">
                        <a:spcBef>
                          <a:spcPts val="0"/>
                        </a:spcBef>
                        <a:spcAft>
                          <a:spcPts val="0"/>
                        </a:spcAft>
                        <a:buNone/>
                      </a:pPr>
                      <a:r>
                        <a:rPr lang="zh-TW" sz="1600">
                          <a:latin typeface="Microsoft JhengHei"/>
                          <a:ea typeface="Microsoft JhengHei"/>
                          <a:cs typeface="Microsoft JhengHei"/>
                          <a:sym typeface="Microsoft JhengHei"/>
                        </a:rPr>
                        <a:t>均衡學習</a:t>
                      </a:r>
                      <a:endParaRPr/>
                    </a:p>
                  </a:txBody>
                  <a:tcPr marL="54850" marR="54850" marT="0" marB="0" anchor="ctr"/>
                </a:tc>
                <a:tc>
                  <a:txBody>
                    <a:bodyPr/>
                    <a:lstStyle/>
                    <a:p>
                      <a:pPr marL="0" marR="0" lvl="0" indent="0" algn="ctr" rtl="0">
                        <a:spcBef>
                          <a:spcPts val="0"/>
                        </a:spcBef>
                        <a:spcAft>
                          <a:spcPts val="0"/>
                        </a:spcAft>
                        <a:buNone/>
                      </a:pPr>
                      <a:r>
                        <a:rPr lang="zh-TW" sz="1600">
                          <a:latin typeface="Microsoft JhengHei"/>
                          <a:ea typeface="Microsoft JhengHei"/>
                          <a:cs typeface="Microsoft JhengHei"/>
                          <a:sym typeface="Microsoft JhengHei"/>
                        </a:rPr>
                        <a:t>28分</a:t>
                      </a:r>
                      <a:endParaRPr/>
                    </a:p>
                  </a:txBody>
                  <a:tcPr marL="54850" marR="54850" marT="0" marB="0" anchor="ctr"/>
                </a:tc>
                <a:tc>
                  <a:txBody>
                    <a:bodyPr/>
                    <a:lstStyle/>
                    <a:p>
                      <a:pPr marL="0" marR="0" lvl="0" indent="0" algn="ctr" rtl="0">
                        <a:spcBef>
                          <a:spcPts val="0"/>
                        </a:spcBef>
                        <a:spcAft>
                          <a:spcPts val="0"/>
                        </a:spcAft>
                        <a:buNone/>
                      </a:pPr>
                      <a:r>
                        <a:rPr lang="zh-TW" sz="1600">
                          <a:latin typeface="Microsoft JhengHei"/>
                          <a:ea typeface="Microsoft JhengHei"/>
                          <a:cs typeface="Microsoft JhengHei"/>
                          <a:sym typeface="Microsoft JhengHei"/>
                        </a:rPr>
                        <a:t>7分</a:t>
                      </a:r>
                      <a:endParaRPr/>
                    </a:p>
                  </a:txBody>
                  <a:tcPr marL="54850" marR="54850" marT="0" marB="0" anchor="ctr"/>
                </a:tc>
                <a:tc>
                  <a:txBody>
                    <a:bodyPr/>
                    <a:lstStyle/>
                    <a:p>
                      <a:pPr marL="0" marR="0" lvl="0" indent="0" algn="ctr" rtl="0">
                        <a:spcBef>
                          <a:spcPts val="0"/>
                        </a:spcBef>
                        <a:spcAft>
                          <a:spcPts val="0"/>
                        </a:spcAft>
                        <a:buNone/>
                      </a:pPr>
                      <a:r>
                        <a:rPr lang="zh-TW" sz="1600">
                          <a:latin typeface="Microsoft JhengHei"/>
                          <a:ea typeface="Microsoft JhengHei"/>
                          <a:cs typeface="Microsoft JhengHei"/>
                          <a:sym typeface="Microsoft JhengHei"/>
                        </a:rPr>
                        <a:t>符合1個領域</a:t>
                      </a:r>
                      <a:endParaRPr/>
                    </a:p>
                  </a:txBody>
                  <a:tcPr marL="54850" marR="54850" marT="0" marB="0" anchor="ctr"/>
                </a:tc>
                <a:tc gridSpan="2">
                  <a:txBody>
                    <a:bodyPr/>
                    <a:lstStyle/>
                    <a:p>
                      <a:pPr marL="0" marR="0" lvl="0" indent="0" algn="just" rtl="0">
                        <a:spcBef>
                          <a:spcPts val="0"/>
                        </a:spcBef>
                        <a:spcAft>
                          <a:spcPts val="0"/>
                        </a:spcAft>
                        <a:buNone/>
                      </a:pPr>
                      <a:r>
                        <a:rPr lang="zh-TW" sz="1600">
                          <a:latin typeface="Microsoft JhengHei"/>
                          <a:ea typeface="Microsoft JhengHei"/>
                          <a:cs typeface="Microsoft JhengHei"/>
                          <a:sym typeface="Microsoft JhengHei"/>
                        </a:rPr>
                        <a:t>健康與體育、藝術、綜合活動及科技四領域，國中</a:t>
                      </a:r>
                      <a:r>
                        <a:rPr lang="zh-TW" sz="1600" b="1">
                          <a:solidFill>
                            <a:srgbClr val="FF0000"/>
                          </a:solidFill>
                          <a:latin typeface="Microsoft JhengHei"/>
                          <a:ea typeface="Microsoft JhengHei"/>
                          <a:cs typeface="Microsoft JhengHei"/>
                          <a:sym typeface="Microsoft JhengHei"/>
                        </a:rPr>
                        <a:t>前5學期平均成績及格達60分（含）以上</a:t>
                      </a:r>
                      <a:r>
                        <a:rPr lang="zh-TW" sz="1600">
                          <a:latin typeface="Microsoft JhengHei"/>
                          <a:ea typeface="Microsoft JhengHei"/>
                          <a:cs typeface="Microsoft JhengHei"/>
                          <a:sym typeface="Microsoft JhengHei"/>
                        </a:rPr>
                        <a:t>者。</a:t>
                      </a:r>
                      <a:endParaRPr/>
                    </a:p>
                  </a:txBody>
                  <a:tcPr marL="54850" marR="54850" marT="0" marB="0" anchor="ctr"/>
                </a:tc>
                <a:tc hMerge="1">
                  <a:txBody>
                    <a:bodyPr/>
                    <a:lstStyle/>
                    <a:p>
                      <a:endParaRPr lang="zh-TW"/>
                    </a:p>
                  </a:txBody>
                  <a:tcPr/>
                </a:tc>
                <a:extLst>
                  <a:ext uri="{0D108BD9-81ED-4DB2-BD59-A6C34878D82A}">
                    <a16:rowId xmlns:a16="http://schemas.microsoft.com/office/drawing/2014/main" val="10003"/>
                  </a:ext>
                </a:extLst>
              </a:tr>
              <a:tr h="594250">
                <a:tc>
                  <a:txBody>
                    <a:bodyPr/>
                    <a:lstStyle/>
                    <a:p>
                      <a:pPr marL="0" marR="0" lvl="0" indent="0" algn="ctr" rtl="0">
                        <a:spcBef>
                          <a:spcPts val="0"/>
                        </a:spcBef>
                        <a:spcAft>
                          <a:spcPts val="0"/>
                        </a:spcAft>
                        <a:buNone/>
                      </a:pPr>
                      <a:r>
                        <a:rPr lang="zh-TW" sz="1600">
                          <a:latin typeface="Microsoft JhengHei"/>
                          <a:ea typeface="Microsoft JhengHei"/>
                          <a:cs typeface="Microsoft JhengHei"/>
                          <a:sym typeface="Microsoft JhengHei"/>
                        </a:rPr>
                        <a:t>其他</a:t>
                      </a:r>
                      <a:endParaRPr/>
                    </a:p>
                  </a:txBody>
                  <a:tcPr marL="54850" marR="54850" marT="0" marB="0" anchor="ctr"/>
                </a:tc>
                <a:tc>
                  <a:txBody>
                    <a:bodyPr/>
                    <a:lstStyle/>
                    <a:p>
                      <a:pPr marL="0" marR="0" lvl="0" indent="0" algn="ctr" rtl="0">
                        <a:spcBef>
                          <a:spcPts val="0"/>
                        </a:spcBef>
                        <a:spcAft>
                          <a:spcPts val="0"/>
                        </a:spcAft>
                        <a:buNone/>
                      </a:pPr>
                      <a:r>
                        <a:rPr lang="zh-TW" sz="1600">
                          <a:solidFill>
                            <a:srgbClr val="FF0000"/>
                          </a:solidFill>
                          <a:latin typeface="Microsoft JhengHei"/>
                          <a:ea typeface="Microsoft JhengHei"/>
                          <a:cs typeface="Microsoft JhengHei"/>
                          <a:sym typeface="Microsoft JhengHei"/>
                        </a:rPr>
                        <a:t>7分</a:t>
                      </a:r>
                      <a:endParaRPr/>
                    </a:p>
                  </a:txBody>
                  <a:tcPr marL="54850" marR="54850" marT="0" marB="0" anchor="ctr"/>
                </a:tc>
                <a:tc>
                  <a:txBody>
                    <a:bodyPr/>
                    <a:lstStyle/>
                    <a:p>
                      <a:pPr marL="0" marR="0" lvl="0" indent="0" algn="ctr" rtl="0">
                        <a:spcBef>
                          <a:spcPts val="0"/>
                        </a:spcBef>
                        <a:spcAft>
                          <a:spcPts val="0"/>
                        </a:spcAft>
                        <a:buNone/>
                      </a:pPr>
                      <a:r>
                        <a:rPr lang="zh-TW" sz="1600">
                          <a:latin typeface="Microsoft JhengHei"/>
                          <a:ea typeface="Microsoft JhengHei"/>
                          <a:cs typeface="Microsoft JhengHei"/>
                          <a:sym typeface="Microsoft JhengHei"/>
                        </a:rPr>
                        <a:t>各校自訂</a:t>
                      </a:r>
                      <a:endParaRPr/>
                    </a:p>
                  </a:txBody>
                  <a:tcPr marL="54850" marR="54850" marT="0" marB="0" anchor="ctr"/>
                </a:tc>
                <a:tc>
                  <a:txBody>
                    <a:bodyPr/>
                    <a:lstStyle/>
                    <a:p>
                      <a:pPr marL="0" marR="0" lvl="0" indent="0" algn="ctr" rtl="0">
                        <a:spcBef>
                          <a:spcPts val="0"/>
                        </a:spcBef>
                        <a:spcAft>
                          <a:spcPts val="0"/>
                        </a:spcAft>
                        <a:buNone/>
                      </a:pPr>
                      <a:r>
                        <a:rPr lang="zh-TW" sz="1600">
                          <a:latin typeface="Microsoft JhengHei"/>
                          <a:ea typeface="Microsoft JhengHei"/>
                          <a:cs typeface="Microsoft JhengHei"/>
                          <a:sym typeface="Microsoft JhengHei"/>
                        </a:rPr>
                        <a:t>各校自訂</a:t>
                      </a:r>
                      <a:endParaRPr/>
                    </a:p>
                  </a:txBody>
                  <a:tcPr marL="54850" marR="54850" marT="0" marB="0" anchor="ctr"/>
                </a:tc>
                <a:tc gridSpan="2">
                  <a:txBody>
                    <a:bodyPr/>
                    <a:lstStyle/>
                    <a:p>
                      <a:pPr marL="0" marR="0" lvl="0" indent="0" algn="just" rtl="0">
                        <a:spcBef>
                          <a:spcPts val="0"/>
                        </a:spcBef>
                        <a:spcAft>
                          <a:spcPts val="0"/>
                        </a:spcAft>
                        <a:buNone/>
                      </a:pPr>
                      <a:r>
                        <a:rPr lang="zh-TW" sz="1600">
                          <a:latin typeface="Microsoft JhengHei"/>
                          <a:ea typeface="Microsoft JhengHei"/>
                          <a:cs typeface="Microsoft JhengHei"/>
                          <a:sym typeface="Microsoft JhengHei"/>
                        </a:rPr>
                        <a:t>各校自訂，且性質</a:t>
                      </a:r>
                      <a:r>
                        <a:rPr lang="zh-TW" sz="1600" b="1">
                          <a:solidFill>
                            <a:srgbClr val="FF0000"/>
                          </a:solidFill>
                          <a:latin typeface="Microsoft JhengHei"/>
                          <a:ea typeface="Microsoft JhengHei"/>
                          <a:cs typeface="Microsoft JhengHei"/>
                          <a:sym typeface="Microsoft JhengHei"/>
                        </a:rPr>
                        <a:t>不能</a:t>
                      </a:r>
                      <a:r>
                        <a:rPr lang="zh-TW" sz="1600">
                          <a:latin typeface="Microsoft JhengHei"/>
                          <a:ea typeface="Microsoft JhengHei"/>
                          <a:cs typeface="Microsoft JhengHei"/>
                          <a:sym typeface="Microsoft JhengHei"/>
                        </a:rPr>
                        <a:t>與前2項比序項目相同。</a:t>
                      </a:r>
                      <a:endParaRPr/>
                    </a:p>
                  </a:txBody>
                  <a:tcPr marL="54850" marR="54850" marT="0" marB="0" anchor="ctr"/>
                </a:tc>
                <a:tc hMerge="1">
                  <a:txBody>
                    <a:bodyPr/>
                    <a:lstStyle/>
                    <a:p>
                      <a:endParaRPr lang="zh-TW"/>
                    </a:p>
                  </a:txBody>
                  <a:tcPr/>
                </a:tc>
                <a:extLst>
                  <a:ext uri="{0D108BD9-81ED-4DB2-BD59-A6C34878D82A}">
                    <a16:rowId xmlns:a16="http://schemas.microsoft.com/office/drawing/2014/main" val="10004"/>
                  </a:ext>
                </a:extLst>
              </a:tr>
              <a:tr h="373325">
                <a:tc>
                  <a:txBody>
                    <a:bodyPr/>
                    <a:lstStyle/>
                    <a:p>
                      <a:pPr marL="0" marR="0" lvl="0" indent="0" algn="ctr" rtl="0">
                        <a:spcBef>
                          <a:spcPts val="0"/>
                        </a:spcBef>
                        <a:spcAft>
                          <a:spcPts val="0"/>
                        </a:spcAft>
                        <a:buNone/>
                      </a:pPr>
                      <a:r>
                        <a:rPr lang="zh-TW" sz="1600">
                          <a:latin typeface="Microsoft JhengHei"/>
                          <a:ea typeface="Microsoft JhengHei"/>
                          <a:cs typeface="Microsoft JhengHei"/>
                          <a:sym typeface="Microsoft JhengHei"/>
                        </a:rPr>
                        <a:t>總積分</a:t>
                      </a:r>
                      <a:endParaRPr/>
                    </a:p>
                  </a:txBody>
                  <a:tcPr marL="54850" marR="54850" marT="0" marB="0" anchor="ctr"/>
                </a:tc>
                <a:tc gridSpan="5">
                  <a:txBody>
                    <a:bodyPr/>
                    <a:lstStyle/>
                    <a:p>
                      <a:pPr marL="0" marR="0" lvl="0" indent="0" algn="ctr" rtl="0">
                        <a:spcBef>
                          <a:spcPts val="0"/>
                        </a:spcBef>
                        <a:spcAft>
                          <a:spcPts val="0"/>
                        </a:spcAft>
                        <a:buNone/>
                      </a:pPr>
                      <a:r>
                        <a:rPr lang="zh-TW" sz="1600">
                          <a:solidFill>
                            <a:srgbClr val="FF0000"/>
                          </a:solidFill>
                          <a:latin typeface="Microsoft JhengHei"/>
                          <a:ea typeface="Microsoft JhengHei"/>
                          <a:cs typeface="Microsoft JhengHei"/>
                          <a:sym typeface="Microsoft JhengHei"/>
                        </a:rPr>
                        <a:t>50分</a:t>
                      </a:r>
                      <a:endParaRPr/>
                    </a:p>
                  </a:txBody>
                  <a:tcPr marL="54850" marR="54850" marT="0" marB="0" anchor="ct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extLst>
                  <a:ext uri="{0D108BD9-81ED-4DB2-BD59-A6C34878D82A}">
                    <a16:rowId xmlns:a16="http://schemas.microsoft.com/office/drawing/2014/main" val="10005"/>
                  </a:ext>
                </a:extLst>
              </a:tr>
              <a:tr h="1170050">
                <a:tc>
                  <a:txBody>
                    <a:bodyPr/>
                    <a:lstStyle/>
                    <a:p>
                      <a:pPr marL="0" marR="0" lvl="0" indent="0" algn="ctr" rtl="0">
                        <a:spcBef>
                          <a:spcPts val="0"/>
                        </a:spcBef>
                        <a:spcAft>
                          <a:spcPts val="0"/>
                        </a:spcAft>
                        <a:buNone/>
                      </a:pPr>
                      <a:r>
                        <a:rPr lang="zh-TW" sz="1600">
                          <a:latin typeface="Microsoft JhengHei"/>
                          <a:ea typeface="Microsoft JhengHei"/>
                          <a:cs typeface="Microsoft JhengHei"/>
                          <a:sym typeface="Microsoft JhengHei"/>
                        </a:rPr>
                        <a:t>同分比序順序</a:t>
                      </a:r>
                      <a:endParaRPr/>
                    </a:p>
                  </a:txBody>
                  <a:tcPr marL="54850" marR="54850" marT="0" marB="0" anchor="ctr"/>
                </a:tc>
                <a:tc gridSpan="4">
                  <a:txBody>
                    <a:bodyPr/>
                    <a:lstStyle/>
                    <a:p>
                      <a:pPr marL="0" marR="0" lvl="0" indent="0" algn="just" rtl="0">
                        <a:spcBef>
                          <a:spcPts val="0"/>
                        </a:spcBef>
                        <a:spcAft>
                          <a:spcPts val="0"/>
                        </a:spcAft>
                        <a:buNone/>
                      </a:pPr>
                      <a:r>
                        <a:rPr lang="zh-TW" sz="1400">
                          <a:latin typeface="Microsoft JhengHei"/>
                          <a:ea typeface="Microsoft JhengHei"/>
                          <a:cs typeface="Microsoft JhengHei"/>
                          <a:sym typeface="Microsoft JhengHei"/>
                        </a:rPr>
                        <a:t>（示例）</a:t>
                      </a:r>
                      <a:endParaRPr/>
                    </a:p>
                    <a:p>
                      <a:pPr marL="342900" marR="0" lvl="0" indent="-342900" algn="just" rtl="0">
                        <a:spcBef>
                          <a:spcPts val="0"/>
                        </a:spcBef>
                        <a:spcAft>
                          <a:spcPts val="0"/>
                        </a:spcAft>
                        <a:buClr>
                          <a:schemeClr val="dk1"/>
                        </a:buClr>
                        <a:buSzPts val="1400"/>
                        <a:buFont typeface="Georgia"/>
                        <a:buAutoNum type="arabicPeriod"/>
                      </a:pPr>
                      <a:r>
                        <a:rPr lang="zh-TW" sz="1400">
                          <a:latin typeface="Microsoft JhengHei"/>
                          <a:ea typeface="Microsoft JhengHei"/>
                          <a:cs typeface="Microsoft JhengHei"/>
                          <a:sym typeface="Microsoft JhengHei"/>
                        </a:rPr>
                        <a:t>其他（其他有利審查資料，如就讀動機、讀書計畫、檢定或競賽表現）</a:t>
                      </a:r>
                      <a:endParaRPr/>
                    </a:p>
                    <a:p>
                      <a:pPr marL="342900" marR="0" lvl="0" indent="-342900" algn="just" rtl="0">
                        <a:spcBef>
                          <a:spcPts val="0"/>
                        </a:spcBef>
                        <a:spcAft>
                          <a:spcPts val="0"/>
                        </a:spcAft>
                        <a:buClr>
                          <a:schemeClr val="dk1"/>
                        </a:buClr>
                        <a:buSzPts val="1400"/>
                        <a:buFont typeface="Georgia"/>
                        <a:buAutoNum type="arabicPeriod"/>
                      </a:pPr>
                      <a:r>
                        <a:rPr lang="zh-TW" sz="1400">
                          <a:latin typeface="Microsoft JhengHei"/>
                          <a:ea typeface="Microsoft JhengHei"/>
                          <a:cs typeface="Microsoft JhengHei"/>
                          <a:sym typeface="Microsoft JhengHei"/>
                        </a:rPr>
                        <a:t>服務學習－幹部</a:t>
                      </a:r>
                      <a:endParaRPr/>
                    </a:p>
                    <a:p>
                      <a:pPr marL="342900" marR="0" lvl="0" indent="-342900" algn="just" rtl="0">
                        <a:spcBef>
                          <a:spcPts val="0"/>
                        </a:spcBef>
                        <a:spcAft>
                          <a:spcPts val="0"/>
                        </a:spcAft>
                        <a:buClr>
                          <a:schemeClr val="dk1"/>
                        </a:buClr>
                        <a:buSzPts val="1400"/>
                        <a:buFont typeface="Georgia"/>
                        <a:buAutoNum type="arabicPeriod"/>
                      </a:pPr>
                      <a:r>
                        <a:rPr lang="zh-TW" sz="1400">
                          <a:latin typeface="Microsoft JhengHei"/>
                          <a:ea typeface="Microsoft JhengHei"/>
                          <a:cs typeface="Microsoft JhengHei"/>
                          <a:sym typeface="Microsoft JhengHei"/>
                        </a:rPr>
                        <a:t>服務學習－服務時數</a:t>
                      </a:r>
                      <a:endParaRPr/>
                    </a:p>
                    <a:p>
                      <a:pPr marL="342900" marR="0" lvl="0" indent="-342900" algn="just" rtl="0">
                        <a:spcBef>
                          <a:spcPts val="0"/>
                        </a:spcBef>
                        <a:spcAft>
                          <a:spcPts val="0"/>
                        </a:spcAft>
                        <a:buClr>
                          <a:schemeClr val="dk1"/>
                        </a:buClr>
                        <a:buSzPts val="1400"/>
                        <a:buFont typeface="Georgia"/>
                        <a:buAutoNum type="arabicPeriod"/>
                      </a:pPr>
                      <a:r>
                        <a:rPr lang="zh-TW" sz="1400">
                          <a:latin typeface="Microsoft JhengHei"/>
                          <a:ea typeface="Microsoft JhengHei"/>
                          <a:cs typeface="Microsoft JhengHei"/>
                          <a:sym typeface="Microsoft JhengHei"/>
                        </a:rPr>
                        <a:t>均衡學習</a:t>
                      </a:r>
                      <a:endParaRPr sz="1400">
                        <a:latin typeface="Microsoft JhengHei"/>
                        <a:ea typeface="Microsoft JhengHei"/>
                        <a:cs typeface="Microsoft JhengHei"/>
                        <a:sym typeface="Microsoft JhengHei"/>
                      </a:endParaRPr>
                    </a:p>
                  </a:txBody>
                  <a:tcPr marL="54850" marR="54850" marT="0" marB="0" anchor="ctr"/>
                </a:tc>
                <a:tc hMerge="1">
                  <a:txBody>
                    <a:bodyPr/>
                    <a:lstStyle/>
                    <a:p>
                      <a:endParaRPr lang="zh-TW"/>
                    </a:p>
                  </a:txBody>
                  <a:tcPr/>
                </a:tc>
                <a:tc hMerge="1">
                  <a:txBody>
                    <a:bodyPr/>
                    <a:lstStyle/>
                    <a:p>
                      <a:endParaRPr lang="zh-TW"/>
                    </a:p>
                  </a:txBody>
                  <a:tcPr/>
                </a:tc>
                <a:tc hMerge="1">
                  <a:txBody>
                    <a:bodyPr/>
                    <a:lstStyle/>
                    <a:p>
                      <a:endParaRPr lang="zh-TW"/>
                    </a:p>
                  </a:txBody>
                  <a:tcPr/>
                </a:tc>
                <a:tc>
                  <a:txBody>
                    <a:bodyPr/>
                    <a:lstStyle/>
                    <a:p>
                      <a:pPr marL="0" marR="0" lvl="0" indent="0" algn="just" rtl="0">
                        <a:spcBef>
                          <a:spcPts val="0"/>
                        </a:spcBef>
                        <a:spcAft>
                          <a:spcPts val="0"/>
                        </a:spcAft>
                        <a:buNone/>
                      </a:pPr>
                      <a:r>
                        <a:rPr lang="zh-TW" sz="1600">
                          <a:latin typeface="Microsoft JhengHei"/>
                          <a:ea typeface="Microsoft JhengHei"/>
                          <a:cs typeface="Microsoft JhengHei"/>
                          <a:sym typeface="Microsoft JhengHei"/>
                        </a:rPr>
                        <a:t>各校自訂，至少4項，且第1項須為「其他」項。</a:t>
                      </a:r>
                      <a:endParaRPr sz="1600">
                        <a:latin typeface="Microsoft JhengHei"/>
                        <a:ea typeface="Microsoft JhengHei"/>
                        <a:cs typeface="Microsoft JhengHei"/>
                        <a:sym typeface="Microsoft JhengHei"/>
                      </a:endParaRPr>
                    </a:p>
                    <a:p>
                      <a:pPr marL="0" marR="0" lvl="0" indent="0" algn="just" rtl="0">
                        <a:spcBef>
                          <a:spcPts val="0"/>
                        </a:spcBef>
                        <a:spcAft>
                          <a:spcPts val="0"/>
                        </a:spcAft>
                        <a:buNone/>
                      </a:pPr>
                      <a:r>
                        <a:rPr lang="zh-TW" sz="1600" b="1">
                          <a:solidFill>
                            <a:srgbClr val="FF0000"/>
                          </a:solidFill>
                          <a:latin typeface="Microsoft JhengHei"/>
                          <a:ea typeface="Microsoft JhengHei"/>
                          <a:cs typeface="Microsoft JhengHei"/>
                          <a:sym typeface="Microsoft JhengHei"/>
                        </a:rPr>
                        <a:t>※不得採計在校成績。</a:t>
                      </a:r>
                      <a:endParaRPr sz="1600" b="1">
                        <a:solidFill>
                          <a:srgbClr val="FF0000"/>
                        </a:solidFill>
                        <a:latin typeface="Microsoft JhengHei"/>
                        <a:ea typeface="Microsoft JhengHei"/>
                        <a:cs typeface="Microsoft JhengHei"/>
                        <a:sym typeface="Microsoft JhengHei"/>
                      </a:endParaRPr>
                    </a:p>
                  </a:txBody>
                  <a:tcPr marL="54850" marR="54850" marT="0" marB="0" anchor="ctr"/>
                </a:tc>
                <a:extLst>
                  <a:ext uri="{0D108BD9-81ED-4DB2-BD59-A6C34878D82A}">
                    <a16:rowId xmlns:a16="http://schemas.microsoft.com/office/drawing/2014/main" val="10006"/>
                  </a:ext>
                </a:extLst>
              </a:tr>
            </a:tbl>
          </a:graphicData>
        </a:graphic>
      </p:graphicFrame>
      <p:sp>
        <p:nvSpPr>
          <p:cNvPr id="1847" name="Google Shape;1847;p128"/>
          <p:cNvSpPr txBox="1"/>
          <p:nvPr/>
        </p:nvSpPr>
        <p:spPr>
          <a:xfrm>
            <a:off x="1998187" y="75277"/>
            <a:ext cx="8573729" cy="11079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4800" b="1">
                <a:latin typeface="Georgia"/>
                <a:ea typeface="Georgia"/>
                <a:cs typeface="Georgia"/>
                <a:sym typeface="Georgia"/>
              </a:rPr>
              <a:t>五專完免單獨招生_錄取方式</a:t>
            </a:r>
            <a:endParaRPr sz="4800" b="1">
              <a:latin typeface="Georgia"/>
              <a:ea typeface="Georgia"/>
              <a:cs typeface="Georgia"/>
              <a:sym typeface="Georgia"/>
            </a:endParaRPr>
          </a:p>
          <a:p>
            <a:pPr marL="0" marR="0" lvl="0" indent="0" algn="l" rtl="0">
              <a:spcBef>
                <a:spcPts val="0"/>
              </a:spcBef>
              <a:spcAft>
                <a:spcPts val="0"/>
              </a:spcAft>
              <a:buNone/>
            </a:pPr>
            <a:endParaRPr sz="1800">
              <a:solidFill>
                <a:schemeClr val="dk1"/>
              </a:solidFill>
              <a:latin typeface="Trebuchet MS"/>
              <a:ea typeface="Trebuchet MS"/>
              <a:cs typeface="Trebuchet MS"/>
              <a:sym typeface="Trebuchet MS"/>
            </a:endParaRPr>
          </a:p>
        </p:txBody>
      </p:sp>
      <p:sp>
        <p:nvSpPr>
          <p:cNvPr id="1848" name="Google Shape;1848;p128"/>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ltLang="zh-TW"/>
              <a:t>75</a:t>
            </a:fld>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852"/>
        <p:cNvGrpSpPr/>
        <p:nvPr/>
      </p:nvGrpSpPr>
      <p:grpSpPr>
        <a:xfrm>
          <a:off x="0" y="0"/>
          <a:ext cx="0" cy="0"/>
          <a:chOff x="0" y="0"/>
          <a:chExt cx="0" cy="0"/>
        </a:xfrm>
      </p:grpSpPr>
      <p:sp>
        <p:nvSpPr>
          <p:cNvPr id="1853" name="Google Shape;1853;p129"/>
          <p:cNvSpPr txBox="1">
            <a:spLocks noGrp="1"/>
          </p:cNvSpPr>
          <p:nvPr>
            <p:ph type="title"/>
          </p:nvPr>
        </p:nvSpPr>
        <p:spPr>
          <a:xfrm>
            <a:off x="1069848" y="-95466"/>
            <a:ext cx="10058400" cy="160934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800"/>
              <a:buFont typeface="Georgia"/>
              <a:buNone/>
            </a:pPr>
            <a:r>
              <a:rPr lang="zh-TW"/>
              <a:t>五專完免單獨招生</a:t>
            </a:r>
            <a:r>
              <a:rPr lang="zh-TW">
                <a:solidFill>
                  <a:srgbClr val="000000"/>
                </a:solidFill>
                <a:latin typeface="Microsoft JhengHei"/>
                <a:ea typeface="Microsoft JhengHei"/>
                <a:cs typeface="Microsoft JhengHei"/>
                <a:sym typeface="Microsoft JhengHei"/>
              </a:rPr>
              <a:t>_</a:t>
            </a:r>
            <a:r>
              <a:rPr lang="zh-TW" sz="4000">
                <a:solidFill>
                  <a:srgbClr val="000000"/>
                </a:solidFill>
                <a:latin typeface="Microsoft JhengHei"/>
                <a:ea typeface="Microsoft JhengHei"/>
                <a:cs typeface="Microsoft JhengHei"/>
                <a:sym typeface="Microsoft JhengHei"/>
              </a:rPr>
              <a:t>重要日程</a:t>
            </a:r>
            <a:endParaRPr/>
          </a:p>
        </p:txBody>
      </p:sp>
      <p:graphicFrame>
        <p:nvGraphicFramePr>
          <p:cNvPr id="1854" name="Google Shape;1854;p129"/>
          <p:cNvGraphicFramePr/>
          <p:nvPr/>
        </p:nvGraphicFramePr>
        <p:xfrm>
          <a:off x="1684376" y="1086676"/>
          <a:ext cx="8829350" cy="5544965"/>
        </p:xfrm>
        <a:graphic>
          <a:graphicData uri="http://schemas.openxmlformats.org/drawingml/2006/table">
            <a:tbl>
              <a:tblPr firstRow="1" bandRow="1">
                <a:noFill/>
                <a:tableStyleId>{5E14EEC4-98BE-4D64-A1D3-F70A821953EA}</a:tableStyleId>
              </a:tblPr>
              <a:tblGrid>
                <a:gridCol w="2867425">
                  <a:extLst>
                    <a:ext uri="{9D8B030D-6E8A-4147-A177-3AD203B41FA5}">
                      <a16:colId xmlns:a16="http://schemas.microsoft.com/office/drawing/2014/main" val="20000"/>
                    </a:ext>
                  </a:extLst>
                </a:gridCol>
                <a:gridCol w="5961925">
                  <a:extLst>
                    <a:ext uri="{9D8B030D-6E8A-4147-A177-3AD203B41FA5}">
                      <a16:colId xmlns:a16="http://schemas.microsoft.com/office/drawing/2014/main" val="20001"/>
                    </a:ext>
                  </a:extLst>
                </a:gridCol>
              </a:tblGrid>
              <a:tr h="572925">
                <a:tc>
                  <a:txBody>
                    <a:bodyPr/>
                    <a:lstStyle/>
                    <a:p>
                      <a:pPr marL="0" marR="0" lvl="0" indent="0" algn="ctr" rtl="0">
                        <a:spcBef>
                          <a:spcPts val="0"/>
                        </a:spcBef>
                        <a:spcAft>
                          <a:spcPts val="0"/>
                        </a:spcAft>
                        <a:buNone/>
                      </a:pPr>
                      <a:r>
                        <a:rPr lang="zh-TW" sz="2400" b="1">
                          <a:latin typeface="Times New Roman"/>
                          <a:ea typeface="Times New Roman"/>
                          <a:cs typeface="Times New Roman"/>
                          <a:sym typeface="Times New Roman"/>
                        </a:rPr>
                        <a:t>項目</a:t>
                      </a:r>
                      <a:endParaRPr/>
                    </a:p>
                  </a:txBody>
                  <a:tcPr marL="104350" marR="104350" marT="52175" marB="52175" anchor="ctr">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2CC"/>
                    </a:solidFill>
                  </a:tcPr>
                </a:tc>
                <a:tc>
                  <a:txBody>
                    <a:bodyPr/>
                    <a:lstStyle/>
                    <a:p>
                      <a:pPr marL="0" marR="0" lvl="0" indent="0" algn="ctr" rtl="0">
                        <a:spcBef>
                          <a:spcPts val="0"/>
                        </a:spcBef>
                        <a:spcAft>
                          <a:spcPts val="0"/>
                        </a:spcAft>
                        <a:buNone/>
                      </a:pPr>
                      <a:r>
                        <a:rPr lang="zh-TW" sz="2400" b="1">
                          <a:latin typeface="Times New Roman"/>
                          <a:ea typeface="Times New Roman"/>
                          <a:cs typeface="Times New Roman"/>
                          <a:sym typeface="Times New Roman"/>
                        </a:rPr>
                        <a:t>日程</a:t>
                      </a:r>
                      <a:endParaRPr/>
                    </a:p>
                  </a:txBody>
                  <a:tcPr marL="104350" marR="104350" marT="52175" marB="52175" anchor="ctr">
                    <a:lnL w="12700"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2CC"/>
                    </a:solidFill>
                  </a:tcPr>
                </a:tc>
                <a:extLst>
                  <a:ext uri="{0D108BD9-81ED-4DB2-BD59-A6C34878D82A}">
                    <a16:rowId xmlns:a16="http://schemas.microsoft.com/office/drawing/2014/main" val="10000"/>
                  </a:ext>
                </a:extLst>
              </a:tr>
              <a:tr h="701925">
                <a:tc>
                  <a:txBody>
                    <a:bodyPr/>
                    <a:lstStyle/>
                    <a:p>
                      <a:pPr marL="0" marR="0" lvl="0" indent="0" algn="ctr" rtl="0">
                        <a:spcBef>
                          <a:spcPts val="0"/>
                        </a:spcBef>
                        <a:spcAft>
                          <a:spcPts val="0"/>
                        </a:spcAft>
                        <a:buNone/>
                      </a:pPr>
                      <a:r>
                        <a:rPr lang="zh-TW" sz="2400">
                          <a:latin typeface="Times New Roman"/>
                          <a:ea typeface="Times New Roman"/>
                          <a:cs typeface="Times New Roman"/>
                          <a:sym typeface="Times New Roman"/>
                        </a:rPr>
                        <a:t>簡章公告</a:t>
                      </a:r>
                      <a:endParaRPr/>
                    </a:p>
                  </a:txBody>
                  <a:tcPr marL="104350" marR="104350" marT="52175" marB="521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zh-TW" sz="2400">
                          <a:latin typeface="Times New Roman"/>
                          <a:ea typeface="Times New Roman"/>
                          <a:cs typeface="Times New Roman"/>
                          <a:sym typeface="Times New Roman"/>
                        </a:rPr>
                        <a:t>115年1月15日(四)起</a:t>
                      </a:r>
                      <a:endParaRPr sz="2400">
                        <a:latin typeface="Times New Roman"/>
                        <a:ea typeface="Times New Roman"/>
                        <a:cs typeface="Times New Roman"/>
                        <a:sym typeface="Times New Roman"/>
                      </a:endParaRPr>
                    </a:p>
                    <a:p>
                      <a:pPr marL="0" marR="0" lvl="0" indent="0" algn="l" rtl="0">
                        <a:spcBef>
                          <a:spcPts val="0"/>
                        </a:spcBef>
                        <a:spcAft>
                          <a:spcPts val="0"/>
                        </a:spcAft>
                        <a:buNone/>
                      </a:pPr>
                      <a:r>
                        <a:rPr lang="zh-TW" sz="2400">
                          <a:latin typeface="Times New Roman"/>
                          <a:ea typeface="Times New Roman"/>
                          <a:cs typeface="Times New Roman"/>
                          <a:sym typeface="Times New Roman"/>
                        </a:rPr>
                        <a:t>各校公告及開放網路下載</a:t>
                      </a:r>
                      <a:endParaRPr/>
                    </a:p>
                  </a:txBody>
                  <a:tcPr marL="104350" marR="104350" marT="52175" marB="521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1196625">
                <a:tc>
                  <a:txBody>
                    <a:bodyPr/>
                    <a:lstStyle/>
                    <a:p>
                      <a:pPr marL="0" marR="0" lvl="0" indent="0" algn="ctr" rtl="0">
                        <a:spcBef>
                          <a:spcPts val="0"/>
                        </a:spcBef>
                        <a:spcAft>
                          <a:spcPts val="0"/>
                        </a:spcAft>
                        <a:buNone/>
                      </a:pPr>
                      <a:r>
                        <a:rPr lang="zh-TW" sz="2400">
                          <a:latin typeface="Times New Roman"/>
                          <a:ea typeface="Times New Roman"/>
                          <a:cs typeface="Times New Roman"/>
                          <a:sym typeface="Times New Roman"/>
                        </a:rPr>
                        <a:t>報名</a:t>
                      </a:r>
                      <a:endParaRPr/>
                    </a:p>
                  </a:txBody>
                  <a:tcPr marL="104350" marR="104350" marT="52175" marB="521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zh-TW" sz="2400">
                          <a:latin typeface="Times New Roman"/>
                          <a:ea typeface="Times New Roman"/>
                          <a:cs typeface="Times New Roman"/>
                          <a:sym typeface="Times New Roman"/>
                        </a:rPr>
                        <a:t>115年</a:t>
                      </a:r>
                      <a:r>
                        <a:rPr lang="zh-TW" sz="2400" b="1">
                          <a:solidFill>
                            <a:srgbClr val="FF0000"/>
                          </a:solidFill>
                          <a:latin typeface="Times New Roman"/>
                          <a:ea typeface="Times New Roman"/>
                          <a:cs typeface="Times New Roman"/>
                          <a:sym typeface="Times New Roman"/>
                        </a:rPr>
                        <a:t>4月28日(二)</a:t>
                      </a:r>
                      <a:r>
                        <a:rPr lang="zh-TW" sz="2400">
                          <a:solidFill>
                            <a:schemeClr val="dk1"/>
                          </a:solidFill>
                          <a:latin typeface="Times New Roman"/>
                          <a:ea typeface="Times New Roman"/>
                          <a:cs typeface="Times New Roman"/>
                          <a:sym typeface="Times New Roman"/>
                        </a:rPr>
                        <a:t>～114年</a:t>
                      </a:r>
                      <a:r>
                        <a:rPr lang="zh-TW" sz="2400" b="1">
                          <a:solidFill>
                            <a:srgbClr val="FF0000"/>
                          </a:solidFill>
                          <a:latin typeface="Times New Roman"/>
                          <a:ea typeface="Times New Roman"/>
                          <a:cs typeface="Times New Roman"/>
                          <a:sym typeface="Times New Roman"/>
                        </a:rPr>
                        <a:t>5月4日(一)</a:t>
                      </a:r>
                      <a:endParaRPr/>
                    </a:p>
                    <a:p>
                      <a:pPr marL="0" marR="0" lvl="0" indent="0" algn="l" rtl="0">
                        <a:spcBef>
                          <a:spcPts val="0"/>
                        </a:spcBef>
                        <a:spcAft>
                          <a:spcPts val="0"/>
                        </a:spcAft>
                        <a:buNone/>
                      </a:pPr>
                      <a:r>
                        <a:rPr lang="zh-TW" sz="2400">
                          <a:latin typeface="Times New Roman"/>
                          <a:ea typeface="Times New Roman"/>
                          <a:cs typeface="Times New Roman"/>
                          <a:sym typeface="Times New Roman"/>
                        </a:rPr>
                        <a:t>採</a:t>
                      </a:r>
                      <a:r>
                        <a:rPr lang="zh-TW" sz="2800" b="1">
                          <a:latin typeface="Times New Roman"/>
                          <a:ea typeface="Times New Roman"/>
                          <a:cs typeface="Times New Roman"/>
                          <a:sym typeface="Times New Roman"/>
                        </a:rPr>
                        <a:t>「國中集體報名」</a:t>
                      </a:r>
                      <a:endParaRPr/>
                    </a:p>
                  </a:txBody>
                  <a:tcPr marL="104350" marR="104350" marT="52175" marB="521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1196625">
                <a:tc>
                  <a:txBody>
                    <a:bodyPr/>
                    <a:lstStyle/>
                    <a:p>
                      <a:pPr marL="0" marR="0" lvl="0" indent="0" algn="ctr" rtl="0">
                        <a:lnSpc>
                          <a:spcPct val="100000"/>
                        </a:lnSpc>
                        <a:spcBef>
                          <a:spcPts val="0"/>
                        </a:spcBef>
                        <a:spcAft>
                          <a:spcPts val="0"/>
                        </a:spcAft>
                        <a:buClr>
                          <a:schemeClr val="dk1"/>
                        </a:buClr>
                        <a:buSzPts val="2400"/>
                        <a:buFont typeface="Times New Roman"/>
                        <a:buNone/>
                      </a:pPr>
                      <a:r>
                        <a:rPr lang="zh-TW" sz="2400">
                          <a:latin typeface="Times New Roman"/>
                          <a:ea typeface="Times New Roman"/>
                          <a:cs typeface="Times New Roman"/>
                          <a:sym typeface="Times New Roman"/>
                        </a:rPr>
                        <a:t>錄取公告</a:t>
                      </a:r>
                      <a:endParaRPr/>
                    </a:p>
                  </a:txBody>
                  <a:tcPr marL="104350" marR="104350" marT="52175" marB="521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zh-TW" sz="2400">
                          <a:latin typeface="Times New Roman"/>
                          <a:ea typeface="Times New Roman"/>
                          <a:cs typeface="Times New Roman"/>
                          <a:sym typeface="Times New Roman"/>
                        </a:rPr>
                        <a:t>115年</a:t>
                      </a:r>
                      <a:r>
                        <a:rPr lang="zh-TW" sz="2400" b="1">
                          <a:solidFill>
                            <a:srgbClr val="FF0000"/>
                          </a:solidFill>
                          <a:latin typeface="Times New Roman"/>
                          <a:ea typeface="Times New Roman"/>
                          <a:cs typeface="Times New Roman"/>
                          <a:sym typeface="Times New Roman"/>
                        </a:rPr>
                        <a:t>5月14日(四)10:00</a:t>
                      </a:r>
                      <a:r>
                        <a:rPr lang="zh-TW" sz="2400" b="0">
                          <a:solidFill>
                            <a:schemeClr val="dk1"/>
                          </a:solidFill>
                          <a:latin typeface="Times New Roman"/>
                          <a:ea typeface="Times New Roman"/>
                          <a:cs typeface="Times New Roman"/>
                          <a:sym typeface="Times New Roman"/>
                        </a:rPr>
                        <a:t>起</a:t>
                      </a:r>
                      <a:endParaRPr sz="2400" b="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zh-TW" sz="2400">
                          <a:solidFill>
                            <a:schemeClr val="dk1"/>
                          </a:solidFill>
                          <a:latin typeface="Times New Roman"/>
                          <a:ea typeface="Times New Roman"/>
                          <a:cs typeface="Times New Roman"/>
                          <a:sym typeface="Times New Roman"/>
                        </a:rPr>
                        <a:t>於各招生學校網站公告</a:t>
                      </a:r>
                      <a:endParaRPr sz="2400">
                        <a:latin typeface="Times New Roman"/>
                        <a:ea typeface="Times New Roman"/>
                        <a:cs typeface="Times New Roman"/>
                        <a:sym typeface="Times New Roman"/>
                      </a:endParaRPr>
                    </a:p>
                  </a:txBody>
                  <a:tcPr marL="104350" marR="104350" marT="52175" marB="521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701925">
                <a:tc>
                  <a:txBody>
                    <a:bodyPr/>
                    <a:lstStyle/>
                    <a:p>
                      <a:pPr marL="0" marR="0" lvl="0" indent="0" algn="ctr" rtl="0">
                        <a:spcBef>
                          <a:spcPts val="0"/>
                        </a:spcBef>
                        <a:spcAft>
                          <a:spcPts val="0"/>
                        </a:spcAft>
                        <a:buNone/>
                      </a:pPr>
                      <a:r>
                        <a:rPr lang="zh-TW" sz="2400">
                          <a:latin typeface="Times New Roman"/>
                          <a:ea typeface="Times New Roman"/>
                          <a:cs typeface="Times New Roman"/>
                          <a:sym typeface="Times New Roman"/>
                        </a:rPr>
                        <a:t>各校辦理報到作業</a:t>
                      </a:r>
                      <a:endParaRPr/>
                    </a:p>
                  </a:txBody>
                  <a:tcPr marL="104350" marR="104350" marT="52175" marB="521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CCCC"/>
                    </a:solidFill>
                  </a:tcPr>
                </a:tc>
                <a:tc>
                  <a:txBody>
                    <a:bodyPr/>
                    <a:lstStyle/>
                    <a:p>
                      <a:pPr marL="0" marR="0" lvl="0" indent="0" algn="l" rtl="0">
                        <a:spcBef>
                          <a:spcPts val="0"/>
                        </a:spcBef>
                        <a:spcAft>
                          <a:spcPts val="0"/>
                        </a:spcAft>
                        <a:buNone/>
                      </a:pPr>
                      <a:r>
                        <a:rPr lang="zh-TW" sz="2400">
                          <a:latin typeface="Times New Roman"/>
                          <a:ea typeface="Times New Roman"/>
                          <a:cs typeface="Times New Roman"/>
                          <a:sym typeface="Times New Roman"/>
                        </a:rPr>
                        <a:t>115年5月</a:t>
                      </a:r>
                      <a:r>
                        <a:rPr lang="zh-TW" sz="2400">
                          <a:solidFill>
                            <a:schemeClr val="dk1"/>
                          </a:solidFill>
                          <a:latin typeface="Times New Roman"/>
                          <a:ea typeface="Times New Roman"/>
                          <a:cs typeface="Times New Roman"/>
                          <a:sym typeface="Times New Roman"/>
                        </a:rPr>
                        <a:t>15日(五)</a:t>
                      </a:r>
                      <a:r>
                        <a:rPr lang="zh-TW" sz="2400">
                          <a:latin typeface="Times New Roman"/>
                          <a:ea typeface="Times New Roman"/>
                          <a:cs typeface="Times New Roman"/>
                          <a:sym typeface="Times New Roman"/>
                        </a:rPr>
                        <a:t>起</a:t>
                      </a:r>
                      <a:endParaRPr sz="2400">
                        <a:latin typeface="Times New Roman"/>
                        <a:ea typeface="Times New Roman"/>
                        <a:cs typeface="Times New Roman"/>
                        <a:sym typeface="Times New Roman"/>
                      </a:endParaRPr>
                    </a:p>
                    <a:p>
                      <a:pPr marL="0" marR="0" lvl="0" indent="0" algn="l" rtl="0">
                        <a:spcBef>
                          <a:spcPts val="0"/>
                        </a:spcBef>
                        <a:spcAft>
                          <a:spcPts val="0"/>
                        </a:spcAft>
                        <a:buNone/>
                      </a:pPr>
                      <a:r>
                        <a:rPr lang="zh-TW" sz="2400">
                          <a:latin typeface="Times New Roman"/>
                          <a:ea typeface="Times New Roman"/>
                          <a:cs typeface="Times New Roman"/>
                          <a:sym typeface="Times New Roman"/>
                        </a:rPr>
                        <a:t>115年6月</a:t>
                      </a:r>
                      <a:r>
                        <a:rPr lang="zh-TW" sz="2400">
                          <a:solidFill>
                            <a:schemeClr val="dk1"/>
                          </a:solidFill>
                          <a:latin typeface="Times New Roman"/>
                          <a:ea typeface="Times New Roman"/>
                          <a:cs typeface="Times New Roman"/>
                          <a:sym typeface="Times New Roman"/>
                        </a:rPr>
                        <a:t>11日(四)止</a:t>
                      </a:r>
                      <a:endParaRPr sz="2400">
                        <a:latin typeface="Times New Roman"/>
                        <a:ea typeface="Times New Roman"/>
                        <a:cs typeface="Times New Roman"/>
                        <a:sym typeface="Times New Roman"/>
                      </a:endParaRPr>
                    </a:p>
                  </a:txBody>
                  <a:tcPr marL="104350" marR="104350" marT="52175" marB="521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CCCC"/>
                    </a:solidFill>
                  </a:tcPr>
                </a:tc>
                <a:extLst>
                  <a:ext uri="{0D108BD9-81ED-4DB2-BD59-A6C34878D82A}">
                    <a16:rowId xmlns:a16="http://schemas.microsoft.com/office/drawing/2014/main" val="10004"/>
                  </a:ext>
                </a:extLst>
              </a:tr>
              <a:tr h="907050">
                <a:tc>
                  <a:txBody>
                    <a:bodyPr/>
                    <a:lstStyle/>
                    <a:p>
                      <a:pPr marL="0" marR="0" lvl="0" indent="0" algn="ctr" rtl="0">
                        <a:spcBef>
                          <a:spcPts val="0"/>
                        </a:spcBef>
                        <a:spcAft>
                          <a:spcPts val="0"/>
                        </a:spcAft>
                        <a:buNone/>
                      </a:pPr>
                      <a:r>
                        <a:rPr lang="zh-TW" sz="2400" b="1">
                          <a:solidFill>
                            <a:srgbClr val="FF0000"/>
                          </a:solidFill>
                          <a:latin typeface="Times New Roman"/>
                          <a:ea typeface="Times New Roman"/>
                          <a:cs typeface="Times New Roman"/>
                          <a:sym typeface="Times New Roman"/>
                        </a:rPr>
                        <a:t>報到後聲明放棄</a:t>
                      </a:r>
                      <a:endParaRPr sz="2400" b="1">
                        <a:solidFill>
                          <a:srgbClr val="FF0000"/>
                        </a:solidFill>
                        <a:latin typeface="Times New Roman"/>
                        <a:ea typeface="Times New Roman"/>
                        <a:cs typeface="Times New Roman"/>
                        <a:sym typeface="Times New Roman"/>
                      </a:endParaRPr>
                    </a:p>
                    <a:p>
                      <a:pPr marL="0" marR="0" lvl="0" indent="0" algn="ctr" rtl="0">
                        <a:spcBef>
                          <a:spcPts val="0"/>
                        </a:spcBef>
                        <a:spcAft>
                          <a:spcPts val="0"/>
                        </a:spcAft>
                        <a:buNone/>
                      </a:pPr>
                      <a:r>
                        <a:rPr lang="zh-TW" sz="2400" b="1">
                          <a:solidFill>
                            <a:srgbClr val="FF0000"/>
                          </a:solidFill>
                          <a:latin typeface="Times New Roman"/>
                          <a:ea typeface="Times New Roman"/>
                          <a:cs typeface="Times New Roman"/>
                          <a:sym typeface="Times New Roman"/>
                        </a:rPr>
                        <a:t>錄取資格截止日</a:t>
                      </a:r>
                      <a:endParaRPr/>
                    </a:p>
                  </a:txBody>
                  <a:tcPr marL="104350" marR="104350" marT="52175" marB="521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FF66"/>
                    </a:solidFill>
                  </a:tcPr>
                </a:tc>
                <a:tc>
                  <a:txBody>
                    <a:bodyPr/>
                    <a:lstStyle/>
                    <a:p>
                      <a:pPr marL="0" marR="0" lvl="0" indent="0" algn="l" rtl="0">
                        <a:spcBef>
                          <a:spcPts val="0"/>
                        </a:spcBef>
                        <a:spcAft>
                          <a:spcPts val="0"/>
                        </a:spcAft>
                        <a:buNone/>
                      </a:pPr>
                      <a:r>
                        <a:rPr lang="zh-TW" sz="2400">
                          <a:solidFill>
                            <a:schemeClr val="dk1"/>
                          </a:solidFill>
                          <a:latin typeface="Times New Roman"/>
                          <a:ea typeface="Times New Roman"/>
                          <a:cs typeface="Times New Roman"/>
                          <a:sym typeface="Times New Roman"/>
                        </a:rPr>
                        <a:t>115年</a:t>
                      </a:r>
                      <a:r>
                        <a:rPr lang="zh-TW" sz="2400" b="1">
                          <a:solidFill>
                            <a:srgbClr val="FF0000"/>
                          </a:solidFill>
                          <a:latin typeface="Times New Roman"/>
                          <a:ea typeface="Times New Roman"/>
                          <a:cs typeface="Times New Roman"/>
                          <a:sym typeface="Times New Roman"/>
                        </a:rPr>
                        <a:t>6月15日(一)中午12：00止</a:t>
                      </a:r>
                      <a:endParaRPr/>
                    </a:p>
                  </a:txBody>
                  <a:tcPr marL="104350" marR="104350" marT="52175" marB="521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1855" name="Google Shape;1855;p129"/>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ltLang="zh-TW"/>
              <a:t>76</a:t>
            </a:fld>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接點 5"/>
          <p:cNvCxnSpPr/>
          <p:nvPr/>
        </p:nvCxnSpPr>
        <p:spPr>
          <a:xfrm>
            <a:off x="1487488" y="5343525"/>
            <a:ext cx="91805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5939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1487488" y="5013326"/>
            <a:ext cx="9186863" cy="3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1" name="矩形 10"/>
          <p:cNvSpPr/>
          <p:nvPr/>
        </p:nvSpPr>
        <p:spPr>
          <a:xfrm>
            <a:off x="1826684" y="1308101"/>
            <a:ext cx="8785225" cy="3067050"/>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FFFFFF"/>
              </a:solidFill>
              <a:effectLst/>
              <a:uLnTx/>
              <a:uFillTx/>
              <a:latin typeface="Microsoft JhengHei UI"/>
              <a:ea typeface="Microsoft JhengHei UI"/>
              <a:cs typeface="+mn-cs"/>
            </a:endParaRPr>
          </a:p>
        </p:txBody>
      </p:sp>
      <p:pic>
        <p:nvPicPr>
          <p:cNvPr id="5939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1677988" y="4713288"/>
            <a:ext cx="9150350" cy="3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cxnSp>
        <p:nvCxnSpPr>
          <p:cNvPr id="14" name="直線接點 13"/>
          <p:cNvCxnSpPr/>
          <p:nvPr/>
        </p:nvCxnSpPr>
        <p:spPr>
          <a:xfrm>
            <a:off x="1524000" y="5084763"/>
            <a:ext cx="9144000"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59399" name="圖片 2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48306" y="5495925"/>
            <a:ext cx="5432425"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00"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Font typeface="Arial" panose="020B0604020202020204" pitchFamily="34" charset="0"/>
              <a:buChar char="•"/>
              <a:defRPr sz="2400">
                <a:solidFill>
                  <a:schemeClr val="tx1"/>
                </a:solidFill>
                <a:latin typeface="Microsoft JhengHei UI" panose="020B0604030504040204" pitchFamily="34" charset="-120"/>
                <a:ea typeface="Microsoft JhengHei UI" panose="020B0604030504040204" pitchFamily="34" charset="-120"/>
              </a:defRPr>
            </a:lvl1pPr>
            <a:lvl2pPr marL="742950" indent="-285750">
              <a:spcBef>
                <a:spcPts val="1200"/>
              </a:spcBef>
              <a:buFont typeface="Arial" panose="020B0604020202020204" pitchFamily="34" charset="0"/>
              <a:buChar char="•"/>
              <a:defRPr sz="2000">
                <a:solidFill>
                  <a:schemeClr val="tx1"/>
                </a:solidFill>
                <a:latin typeface="Microsoft JhengHei UI" panose="020B0604030504040204" pitchFamily="34" charset="-120"/>
                <a:ea typeface="Microsoft JhengHei UI" panose="020B0604030504040204" pitchFamily="34" charset="-120"/>
              </a:defRPr>
            </a:lvl2pPr>
            <a:lvl3pPr marL="1143000" indent="-228600">
              <a:spcBef>
                <a:spcPts val="800"/>
              </a:spcBef>
              <a:buFont typeface="Arial" panose="020B0604020202020204" pitchFamily="34" charset="0"/>
              <a:buChar char="•"/>
              <a:defRPr>
                <a:solidFill>
                  <a:schemeClr val="tx1"/>
                </a:solidFill>
                <a:latin typeface="Microsoft JhengHei UI" panose="020B0604030504040204" pitchFamily="34" charset="-120"/>
                <a:ea typeface="Microsoft JhengHei UI" panose="020B0604030504040204" pitchFamily="34" charset="-120"/>
              </a:defRPr>
            </a:lvl3pPr>
            <a:lvl4pPr marL="1600200" indent="-228600">
              <a:spcBef>
                <a:spcPts val="600"/>
              </a:spcBef>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4pPr>
            <a:lvl5pPr marL="2057400" indent="-228600">
              <a:spcBef>
                <a:spcPts val="600"/>
              </a:spcBef>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5pPr>
            <a:lvl6pPr marL="25146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6pPr>
            <a:lvl7pPr marL="29718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7pPr>
            <a:lvl8pPr marL="34290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8pPr>
            <a:lvl9pPr marL="38862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F3A3D1BE-4C56-4463-AD75-EB21F0A9ED72}" type="slidenum">
              <a:rPr kumimoji="1" lang="zh-TW" altLang="en-US" sz="1000" b="0" i="0" u="none" strike="noStrike" kern="1200" cap="none" spc="0" normalizeH="0" baseline="0" noProof="0">
                <a:ln>
                  <a:noFill/>
                </a:ln>
                <a:solidFill>
                  <a:srgbClr val="9A5315"/>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auto" latinLnBrk="0" hangingPunct="1">
                <a:lnSpc>
                  <a:spcPct val="100000"/>
                </a:lnSpc>
                <a:spcBef>
                  <a:spcPct val="0"/>
                </a:spcBef>
                <a:spcAft>
                  <a:spcPts val="0"/>
                </a:spcAft>
                <a:buClrTx/>
                <a:buSzTx/>
                <a:buFontTx/>
                <a:buNone/>
                <a:tabLst/>
                <a:defRPr/>
              </a:pPr>
              <a:t>77</a:t>
            </a:fld>
            <a:endParaRPr kumimoji="1" lang="en-US" altLang="zh-TW" sz="1000" b="0" i="0" u="none" strike="noStrike" kern="1200" cap="none" spc="0" normalizeH="0" baseline="0" noProof="0">
              <a:ln>
                <a:noFill/>
              </a:ln>
              <a:solidFill>
                <a:srgbClr val="9A5315"/>
              </a:solidFill>
              <a:effectLst/>
              <a:uLnTx/>
              <a:uFillTx/>
              <a:latin typeface="Arial" panose="020B0604020202020204" pitchFamily="34" charset="0"/>
              <a:ea typeface="新細明體" panose="02020500000000000000" pitchFamily="18" charset="-120"/>
              <a:cs typeface="+mn-cs"/>
            </a:endParaRPr>
          </a:p>
        </p:txBody>
      </p:sp>
      <p:sp>
        <p:nvSpPr>
          <p:cNvPr id="59401" name="文字方塊 4"/>
          <p:cNvSpPr txBox="1">
            <a:spLocks noChangeArrowheads="1"/>
          </p:cNvSpPr>
          <p:nvPr/>
        </p:nvSpPr>
        <p:spPr bwMode="auto">
          <a:xfrm>
            <a:off x="1846264" y="1979613"/>
            <a:ext cx="8499475" cy="2034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800"/>
              </a:spcBef>
              <a:buFont typeface="Arial" panose="020B0604020202020204" pitchFamily="34" charset="0"/>
              <a:buChar char="•"/>
              <a:defRPr sz="2400">
                <a:solidFill>
                  <a:schemeClr val="tx1"/>
                </a:solidFill>
                <a:latin typeface="Microsoft JhengHei UI" panose="020B0604030504040204" pitchFamily="34" charset="-120"/>
                <a:ea typeface="Microsoft JhengHei UI" panose="020B0604030504040204" pitchFamily="34" charset="-120"/>
              </a:defRPr>
            </a:lvl1pPr>
            <a:lvl2pPr marL="742950" indent="-285750">
              <a:spcBef>
                <a:spcPts val="1200"/>
              </a:spcBef>
              <a:buFont typeface="Arial" panose="020B0604020202020204" pitchFamily="34" charset="0"/>
              <a:buChar char="•"/>
              <a:defRPr sz="2000">
                <a:solidFill>
                  <a:schemeClr val="tx1"/>
                </a:solidFill>
                <a:latin typeface="Microsoft JhengHei UI" panose="020B0604030504040204" pitchFamily="34" charset="-120"/>
                <a:ea typeface="Microsoft JhengHei UI" panose="020B0604030504040204" pitchFamily="34" charset="-120"/>
              </a:defRPr>
            </a:lvl2pPr>
            <a:lvl3pPr marL="1143000" indent="-228600">
              <a:spcBef>
                <a:spcPts val="800"/>
              </a:spcBef>
              <a:buFont typeface="Arial" panose="020B0604020202020204" pitchFamily="34" charset="0"/>
              <a:buChar char="•"/>
              <a:defRPr>
                <a:solidFill>
                  <a:schemeClr val="tx1"/>
                </a:solidFill>
                <a:latin typeface="Microsoft JhengHei UI" panose="020B0604030504040204" pitchFamily="34" charset="-120"/>
                <a:ea typeface="Microsoft JhengHei UI" panose="020B0604030504040204" pitchFamily="34" charset="-120"/>
              </a:defRPr>
            </a:lvl3pPr>
            <a:lvl4pPr marL="1600200" indent="-228600">
              <a:spcBef>
                <a:spcPts val="600"/>
              </a:spcBef>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4pPr>
            <a:lvl5pPr marL="2057400" indent="-228600">
              <a:spcBef>
                <a:spcPts val="600"/>
              </a:spcBef>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5pPr>
            <a:lvl6pPr marL="25146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6pPr>
            <a:lvl7pPr marL="29718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7pPr>
            <a:lvl8pPr marL="34290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8pPr>
            <a:lvl9pPr marL="38862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9pPr>
          </a:lstStyle>
          <a:p>
            <a:pPr marL="0" marR="0" lvl="0" indent="0" algn="ctr" defTabSz="914400" rtl="0" eaLnBrk="1" fontAlgn="auto" latinLnBrk="0" hangingPunct="1">
              <a:lnSpc>
                <a:spcPct val="130000"/>
              </a:lnSpc>
              <a:spcBef>
                <a:spcPct val="0"/>
              </a:spcBef>
              <a:spcAft>
                <a:spcPts val="0"/>
              </a:spcAft>
              <a:buClrTx/>
              <a:buSzTx/>
              <a:buFontTx/>
              <a:buNone/>
              <a:tabLst/>
              <a:defRPr/>
            </a:pPr>
            <a:r>
              <a:rPr kumimoji="0" lang="zh-TW" altLang="en-US" sz="5400" b="1" i="0" u="none" strike="noStrike" kern="1200" cap="none" spc="0" normalizeH="0" baseline="0" noProof="0" dirty="0">
                <a:ln>
                  <a:noFill/>
                </a:ln>
                <a:solidFill>
                  <a:srgbClr val="FFC000"/>
                </a:solidFill>
                <a:effectLst/>
                <a:uLnTx/>
                <a:uFillTx/>
                <a:latin typeface="微軟正黑體" panose="020B0604030504040204" pitchFamily="34" charset="-120"/>
                <a:ea typeface="微軟正黑體" panose="020B0604030504040204" pitchFamily="34" charset="-120"/>
                <a:cs typeface="+mn-cs"/>
              </a:rPr>
              <a:t>五專優先免試入學</a:t>
            </a:r>
          </a:p>
          <a:p>
            <a:pPr marL="0" marR="0" lvl="0" indent="0" algn="ctr" defTabSz="914400" rtl="0" eaLnBrk="1" fontAlgn="auto" latinLnBrk="0" hangingPunct="1">
              <a:lnSpc>
                <a:spcPct val="130000"/>
              </a:lnSpc>
              <a:spcBef>
                <a:spcPct val="0"/>
              </a:spcBef>
              <a:spcAft>
                <a:spcPts val="0"/>
              </a:spcAft>
              <a:buClrTx/>
              <a:buSzTx/>
              <a:buFontTx/>
              <a:buNone/>
              <a:tabLst/>
              <a:defRPr/>
            </a:pPr>
            <a:endParaRPr kumimoji="0" lang="en-US" altLang="zh-TW" sz="4800" b="1" i="0" u="none" strike="noStrike" kern="1200" cap="none" spc="0" normalizeH="0" baseline="0" noProof="0" dirty="0">
              <a:ln>
                <a:noFill/>
              </a:ln>
              <a:solidFill>
                <a:srgbClr val="FFC000"/>
              </a:solidFill>
              <a:effectLst/>
              <a:uLnTx/>
              <a:uFillTx/>
              <a:latin typeface="微軟正黑體" panose="020B0604030504040204" pitchFamily="34" charset="-120"/>
              <a:ea typeface="微軟正黑體" panose="020B0604030504040204" pitchFamily="34" charset="-120"/>
              <a:cs typeface="+mn-cs"/>
            </a:endParaRPr>
          </a:p>
        </p:txBody>
      </p:sp>
    </p:spTree>
  </p:cSld>
  <p:clrMapOvr>
    <a:masterClrMapping/>
  </p:clrMapOvr>
  <p:transition spd="med">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867"/>
        <p:cNvGrpSpPr/>
        <p:nvPr/>
      </p:nvGrpSpPr>
      <p:grpSpPr>
        <a:xfrm>
          <a:off x="0" y="0"/>
          <a:ext cx="0" cy="0"/>
          <a:chOff x="0" y="0"/>
          <a:chExt cx="0" cy="0"/>
        </a:xfrm>
      </p:grpSpPr>
      <p:sp>
        <p:nvSpPr>
          <p:cNvPr id="1868" name="Google Shape;1868;p131"/>
          <p:cNvSpPr txBox="1">
            <a:spLocks noGrp="1"/>
          </p:cNvSpPr>
          <p:nvPr>
            <p:ph type="title"/>
          </p:nvPr>
        </p:nvSpPr>
        <p:spPr>
          <a:xfrm>
            <a:off x="1892808" y="80645"/>
            <a:ext cx="10058400" cy="160934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800"/>
              <a:buFont typeface="Georgia"/>
              <a:buNone/>
            </a:pPr>
            <a:r>
              <a:rPr lang="zh-TW"/>
              <a:t>五專優先免試入學_招生學校</a:t>
            </a:r>
            <a:endParaRPr/>
          </a:p>
        </p:txBody>
      </p:sp>
      <p:sp>
        <p:nvSpPr>
          <p:cNvPr id="1869" name="Google Shape;1869;p131"/>
          <p:cNvSpPr txBox="1"/>
          <p:nvPr/>
        </p:nvSpPr>
        <p:spPr>
          <a:xfrm>
            <a:off x="2588751" y="6224781"/>
            <a:ext cx="7152150" cy="369332"/>
          </a:xfrm>
          <a:prstGeom prst="rect">
            <a:avLst/>
          </a:prstGeom>
          <a:noFill/>
          <a:ln>
            <a:noFill/>
          </a:ln>
        </p:spPr>
        <p:txBody>
          <a:bodyPr spcFirstLastPara="1" wrap="square" lIns="91425" tIns="45700" rIns="91425" bIns="45700" anchor="t" anchorCtr="0">
            <a:spAutoFit/>
          </a:bodyPr>
          <a:lstStyle/>
          <a:p>
            <a:pPr marL="684000" marR="0" lvl="0" indent="-684000" algn="l" rtl="0">
              <a:spcBef>
                <a:spcPts val="0"/>
              </a:spcBef>
              <a:spcAft>
                <a:spcPts val="0"/>
              </a:spcAft>
              <a:buNone/>
            </a:pPr>
            <a:r>
              <a:rPr lang="zh-TW" sz="1800">
                <a:solidFill>
                  <a:schemeClr val="dk1"/>
                </a:solidFill>
                <a:latin typeface="Microsoft JhengHei"/>
                <a:ea typeface="Microsoft JhengHei"/>
                <a:cs typeface="Microsoft JhengHei"/>
                <a:sym typeface="Microsoft JhengHei"/>
              </a:rPr>
              <a:t>※註：招生科組以各校公告之115學年度</a:t>
            </a:r>
            <a:r>
              <a:rPr lang="zh-TW" sz="1800" b="1">
                <a:solidFill>
                  <a:srgbClr val="FF0000"/>
                </a:solidFill>
                <a:latin typeface="Microsoft JhengHei"/>
                <a:ea typeface="Microsoft JhengHei"/>
                <a:cs typeface="Microsoft JhengHei"/>
                <a:sym typeface="Microsoft JhengHei"/>
              </a:rPr>
              <a:t>五專優免單獨招生簡章</a:t>
            </a:r>
            <a:r>
              <a:rPr lang="zh-TW" sz="1800">
                <a:solidFill>
                  <a:schemeClr val="dk1"/>
                </a:solidFill>
                <a:latin typeface="Microsoft JhengHei"/>
                <a:ea typeface="Microsoft JhengHei"/>
                <a:cs typeface="Microsoft JhengHei"/>
                <a:sym typeface="Microsoft JhengHei"/>
              </a:rPr>
              <a:t>為準</a:t>
            </a:r>
            <a:r>
              <a:rPr lang="zh-TW" sz="1800">
                <a:solidFill>
                  <a:schemeClr val="dk1"/>
                </a:solidFill>
                <a:latin typeface="Times New Roman"/>
                <a:ea typeface="Times New Roman"/>
                <a:cs typeface="Times New Roman"/>
                <a:sym typeface="Times New Roman"/>
              </a:rPr>
              <a:t>。</a:t>
            </a:r>
            <a:endParaRPr sz="1800">
              <a:solidFill>
                <a:schemeClr val="dk1"/>
              </a:solidFill>
              <a:latin typeface="Times New Roman"/>
              <a:ea typeface="Times New Roman"/>
              <a:cs typeface="Times New Roman"/>
              <a:sym typeface="Times New Roman"/>
            </a:endParaRPr>
          </a:p>
        </p:txBody>
      </p:sp>
      <p:sp>
        <p:nvSpPr>
          <p:cNvPr id="1870" name="Google Shape;1870;p131"/>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ltLang="zh-TW"/>
              <a:t>78</a:t>
            </a:fld>
            <a:endParaRPr/>
          </a:p>
        </p:txBody>
      </p:sp>
      <p:sp>
        <p:nvSpPr>
          <p:cNvPr id="1871" name="Google Shape;1871;p131"/>
          <p:cNvSpPr/>
          <p:nvPr/>
        </p:nvSpPr>
        <p:spPr>
          <a:xfrm>
            <a:off x="638313" y="1877515"/>
            <a:ext cx="3816000" cy="3770260"/>
          </a:xfrm>
          <a:prstGeom prst="roundRect">
            <a:avLst>
              <a:gd name="adj" fmla="val 4249"/>
            </a:avLst>
          </a:prstGeom>
          <a:solidFill>
            <a:srgbClr val="DDD6E6"/>
          </a:solidFill>
          <a:ln>
            <a:noFill/>
          </a:ln>
          <a:effectLst>
            <a:outerShdw blurRad="50800" dist="127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dk1"/>
              </a:solidFill>
              <a:latin typeface="Microsoft JhengHei"/>
              <a:ea typeface="Microsoft JhengHei"/>
              <a:cs typeface="Microsoft JhengHei"/>
              <a:sym typeface="Microsoft JhengHei"/>
            </a:endParaRPr>
          </a:p>
        </p:txBody>
      </p:sp>
      <p:sp>
        <p:nvSpPr>
          <p:cNvPr id="1872" name="Google Shape;1872;p131"/>
          <p:cNvSpPr/>
          <p:nvPr/>
        </p:nvSpPr>
        <p:spPr>
          <a:xfrm>
            <a:off x="7778860" y="1798814"/>
            <a:ext cx="3816000" cy="3853000"/>
          </a:xfrm>
          <a:prstGeom prst="roundRect">
            <a:avLst>
              <a:gd name="adj" fmla="val 4249"/>
            </a:avLst>
          </a:prstGeom>
          <a:solidFill>
            <a:srgbClr val="EACED1"/>
          </a:solidFill>
          <a:ln>
            <a:noFill/>
          </a:ln>
          <a:effectLst>
            <a:outerShdw blurRad="50800" dist="127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dk1"/>
              </a:solidFill>
              <a:latin typeface="Microsoft JhengHei"/>
              <a:ea typeface="Microsoft JhengHei"/>
              <a:cs typeface="Microsoft JhengHei"/>
              <a:sym typeface="Microsoft JhengHei"/>
            </a:endParaRPr>
          </a:p>
        </p:txBody>
      </p:sp>
      <p:graphicFrame>
        <p:nvGraphicFramePr>
          <p:cNvPr id="1873" name="Google Shape;1873;p131"/>
          <p:cNvGraphicFramePr/>
          <p:nvPr/>
        </p:nvGraphicFramePr>
        <p:xfrm>
          <a:off x="7795519" y="2085978"/>
          <a:ext cx="3774825" cy="3565800"/>
        </p:xfrm>
        <a:graphic>
          <a:graphicData uri="http://schemas.openxmlformats.org/drawingml/2006/table">
            <a:tbl>
              <a:tblPr bandRow="1">
                <a:noFill/>
                <a:tableStyleId>{5E14EEC4-98BE-4D64-A1D3-F70A821953EA}</a:tableStyleId>
              </a:tblPr>
              <a:tblGrid>
                <a:gridCol w="1886525">
                  <a:extLst>
                    <a:ext uri="{9D8B030D-6E8A-4147-A177-3AD203B41FA5}">
                      <a16:colId xmlns:a16="http://schemas.microsoft.com/office/drawing/2014/main" val="20000"/>
                    </a:ext>
                  </a:extLst>
                </a:gridCol>
                <a:gridCol w="1888300">
                  <a:extLst>
                    <a:ext uri="{9D8B030D-6E8A-4147-A177-3AD203B41FA5}">
                      <a16:colId xmlns:a16="http://schemas.microsoft.com/office/drawing/2014/main" val="20001"/>
                    </a:ext>
                  </a:extLst>
                </a:gridCol>
              </a:tblGrid>
              <a:tr h="364600">
                <a:tc>
                  <a:txBody>
                    <a:bodyPr/>
                    <a:lstStyle/>
                    <a:p>
                      <a:pPr marL="0" marR="0" lvl="0" indent="0" algn="r" rtl="0">
                        <a:spcBef>
                          <a:spcPts val="0"/>
                        </a:spcBef>
                        <a:spcAft>
                          <a:spcPts val="0"/>
                        </a:spcAft>
                        <a:buNone/>
                      </a:pPr>
                      <a:r>
                        <a:rPr lang="zh-TW" sz="2000" b="1">
                          <a:solidFill>
                            <a:srgbClr val="0000CC"/>
                          </a:solidFill>
                          <a:latin typeface="Microsoft JhengHei"/>
                          <a:ea typeface="Microsoft JhengHei"/>
                          <a:cs typeface="Microsoft JhengHei"/>
                          <a:sym typeface="Microsoft JhengHei"/>
                        </a:rPr>
                        <a:t>高雄科技大學</a:t>
                      </a:r>
                      <a:endParaRPr/>
                    </a:p>
                  </a:txBody>
                  <a:tcPr marL="91450" marR="91450" marT="45700" marB="45700" anchor="ctr">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spcBef>
                          <a:spcPts val="0"/>
                        </a:spcBef>
                        <a:spcAft>
                          <a:spcPts val="0"/>
                        </a:spcAft>
                        <a:buNone/>
                      </a:pPr>
                      <a:r>
                        <a:rPr lang="zh-TW" sz="2000" b="1">
                          <a:solidFill>
                            <a:srgbClr val="0000CC"/>
                          </a:solidFill>
                          <a:latin typeface="Microsoft JhengHei"/>
                          <a:ea typeface="Microsoft JhengHei"/>
                          <a:cs typeface="Microsoft JhengHei"/>
                          <a:sym typeface="Microsoft JhengHei"/>
                        </a:rPr>
                        <a:t>澎湖科技大學</a:t>
                      </a:r>
                      <a:endParaRPr/>
                    </a:p>
                  </a:txBody>
                  <a:tcPr marL="91450" marR="91450" marT="45700" marB="45700" anchor="ctr">
                    <a:lnL w="12700"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0"/>
                  </a:ext>
                </a:extLst>
              </a:tr>
              <a:tr h="364600">
                <a:tc>
                  <a:txBody>
                    <a:bodyPr/>
                    <a:lstStyle/>
                    <a:p>
                      <a:pPr marL="0" marR="0" lvl="0" indent="0" algn="r" rtl="0">
                        <a:spcBef>
                          <a:spcPts val="0"/>
                        </a:spcBef>
                        <a:spcAft>
                          <a:spcPts val="0"/>
                        </a:spcAft>
                        <a:buNone/>
                      </a:pPr>
                      <a:r>
                        <a:rPr lang="zh-TW" sz="2000" b="1">
                          <a:solidFill>
                            <a:srgbClr val="0000CC"/>
                          </a:solidFill>
                          <a:latin typeface="Microsoft JhengHei"/>
                          <a:ea typeface="Microsoft JhengHei"/>
                          <a:cs typeface="Microsoft JhengHei"/>
                          <a:sym typeface="Microsoft JhengHei"/>
                        </a:rPr>
                        <a:t>高雄餐旅大學</a:t>
                      </a:r>
                      <a:endParaRPr/>
                    </a:p>
                  </a:txBody>
                  <a:tcPr marL="91450" marR="91450" marT="45700" marB="45700" anchor="ctr">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spcBef>
                          <a:spcPts val="0"/>
                        </a:spcBef>
                        <a:spcAft>
                          <a:spcPts val="0"/>
                        </a:spcAft>
                        <a:buNone/>
                      </a:pPr>
                      <a:r>
                        <a:rPr lang="zh-TW" sz="2000" b="1">
                          <a:solidFill>
                            <a:srgbClr val="0000CC"/>
                          </a:solidFill>
                          <a:latin typeface="Microsoft JhengHei"/>
                          <a:ea typeface="Microsoft JhengHei"/>
                          <a:cs typeface="Microsoft JhengHei"/>
                          <a:sym typeface="Microsoft JhengHei"/>
                        </a:rPr>
                        <a:t>臺東專科學校</a:t>
                      </a:r>
                      <a:endParaRPr/>
                    </a:p>
                  </a:txBody>
                  <a:tcPr marL="91450" marR="91450" marT="45700" marB="45700" anchor="ctr">
                    <a:lnL w="12700"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1"/>
                  </a:ext>
                </a:extLst>
              </a:tr>
              <a:tr h="364600">
                <a:tc>
                  <a:txBody>
                    <a:bodyPr/>
                    <a:lstStyle/>
                    <a:p>
                      <a:pPr marL="0" marR="0" lvl="0" indent="0" algn="r" rtl="0">
                        <a:lnSpc>
                          <a:spcPct val="100000"/>
                        </a:lnSpc>
                        <a:spcBef>
                          <a:spcPts val="0"/>
                        </a:spcBef>
                        <a:spcAft>
                          <a:spcPts val="0"/>
                        </a:spcAft>
                        <a:buClr>
                          <a:srgbClr val="0000CC"/>
                        </a:buClr>
                        <a:buSzPts val="2000"/>
                        <a:buFont typeface="Microsoft JhengHei"/>
                        <a:buNone/>
                      </a:pPr>
                      <a:r>
                        <a:rPr lang="zh-TW" sz="2000" b="1">
                          <a:solidFill>
                            <a:srgbClr val="0000CC"/>
                          </a:solidFill>
                          <a:latin typeface="Microsoft JhengHei"/>
                          <a:ea typeface="Microsoft JhengHei"/>
                          <a:cs typeface="Microsoft JhengHei"/>
                          <a:sym typeface="Microsoft JhengHei"/>
                        </a:rPr>
                        <a:t>臺南護理專校</a:t>
                      </a:r>
                      <a:endParaRPr/>
                    </a:p>
                  </a:txBody>
                  <a:tcPr marL="91450" marR="91450" marT="45700" marB="45700" anchor="ctr">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spcBef>
                          <a:spcPts val="0"/>
                        </a:spcBef>
                        <a:spcAft>
                          <a:spcPts val="0"/>
                        </a:spcAft>
                        <a:buNone/>
                      </a:pPr>
                      <a:r>
                        <a:rPr lang="zh-TW" sz="2000" b="1">
                          <a:solidFill>
                            <a:schemeClr val="dk1"/>
                          </a:solidFill>
                          <a:latin typeface="Microsoft JhengHei"/>
                          <a:ea typeface="Microsoft JhengHei"/>
                          <a:cs typeface="Microsoft JhengHei"/>
                          <a:sym typeface="Microsoft JhengHei"/>
                        </a:rPr>
                        <a:t>美和科技大學</a:t>
                      </a:r>
                      <a:endParaRPr/>
                    </a:p>
                  </a:txBody>
                  <a:tcPr marL="91450" marR="91450" marT="45700" marB="45700" anchor="ctr">
                    <a:lnL w="12700"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2"/>
                  </a:ext>
                </a:extLst>
              </a:tr>
              <a:tr h="364600">
                <a:tc>
                  <a:txBody>
                    <a:bodyPr/>
                    <a:lstStyle/>
                    <a:p>
                      <a:pPr marL="0" marR="0" lvl="0" indent="0" algn="r" rtl="0">
                        <a:lnSpc>
                          <a:spcPct val="100000"/>
                        </a:lnSpc>
                        <a:spcBef>
                          <a:spcPts val="0"/>
                        </a:spcBef>
                        <a:spcAft>
                          <a:spcPts val="0"/>
                        </a:spcAft>
                        <a:buClr>
                          <a:schemeClr val="dk1"/>
                        </a:buClr>
                        <a:buSzPts val="2000"/>
                        <a:buFont typeface="Microsoft JhengHei"/>
                        <a:buNone/>
                      </a:pPr>
                      <a:r>
                        <a:rPr lang="zh-TW" sz="2000" b="1">
                          <a:solidFill>
                            <a:schemeClr val="dk1"/>
                          </a:solidFill>
                          <a:latin typeface="Microsoft JhengHei"/>
                          <a:ea typeface="Microsoft JhengHei"/>
                          <a:cs typeface="Microsoft JhengHei"/>
                          <a:sym typeface="Microsoft JhengHei"/>
                        </a:rPr>
                        <a:t>中華醫事科大</a:t>
                      </a:r>
                      <a:endParaRPr/>
                    </a:p>
                  </a:txBody>
                  <a:tcPr marL="91450" marR="91450" marT="45700" marB="45700" anchor="ctr">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spcBef>
                          <a:spcPts val="0"/>
                        </a:spcBef>
                        <a:spcAft>
                          <a:spcPts val="0"/>
                        </a:spcAft>
                        <a:buNone/>
                      </a:pPr>
                      <a:r>
                        <a:rPr lang="zh-TW" sz="2000" b="1">
                          <a:solidFill>
                            <a:schemeClr val="dk1"/>
                          </a:solidFill>
                          <a:latin typeface="Microsoft JhengHei"/>
                          <a:ea typeface="Microsoft JhengHei"/>
                          <a:cs typeface="Microsoft JhengHei"/>
                          <a:sym typeface="Microsoft JhengHei"/>
                        </a:rPr>
                        <a:t>輔英科技大學</a:t>
                      </a:r>
                      <a:endParaRPr/>
                    </a:p>
                  </a:txBody>
                  <a:tcPr marL="91450" marR="91450" marT="45700" marB="45700" anchor="ctr">
                    <a:lnL w="12700"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3"/>
                  </a:ext>
                </a:extLst>
              </a:tr>
              <a:tr h="364600">
                <a:tc>
                  <a:txBody>
                    <a:bodyPr/>
                    <a:lstStyle/>
                    <a:p>
                      <a:pPr marL="0" marR="0" lvl="0" indent="0" algn="r" rtl="0">
                        <a:lnSpc>
                          <a:spcPct val="100000"/>
                        </a:lnSpc>
                        <a:spcBef>
                          <a:spcPts val="0"/>
                        </a:spcBef>
                        <a:spcAft>
                          <a:spcPts val="0"/>
                        </a:spcAft>
                        <a:buClr>
                          <a:schemeClr val="dk1"/>
                        </a:buClr>
                        <a:buSzPts val="2000"/>
                        <a:buFont typeface="Microsoft JhengHei"/>
                        <a:buNone/>
                      </a:pPr>
                      <a:r>
                        <a:rPr lang="zh-TW" sz="2000" b="1">
                          <a:solidFill>
                            <a:schemeClr val="dk1"/>
                          </a:solidFill>
                          <a:latin typeface="Microsoft JhengHei"/>
                          <a:ea typeface="Microsoft JhengHei"/>
                          <a:cs typeface="Microsoft JhengHei"/>
                          <a:sym typeface="Microsoft JhengHei"/>
                        </a:rPr>
                        <a:t>正修科技大學</a:t>
                      </a:r>
                      <a:endParaRPr/>
                    </a:p>
                  </a:txBody>
                  <a:tcPr marL="91450" marR="91450" marT="45700" marB="45700" anchor="ctr">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000"/>
                        <a:buFont typeface="Microsoft JhengHei"/>
                        <a:buNone/>
                      </a:pPr>
                      <a:r>
                        <a:rPr lang="zh-TW" sz="2000" b="1">
                          <a:solidFill>
                            <a:schemeClr val="dk1"/>
                          </a:solidFill>
                          <a:latin typeface="Microsoft JhengHei"/>
                          <a:ea typeface="Microsoft JhengHei"/>
                          <a:cs typeface="Microsoft JhengHei"/>
                          <a:sym typeface="Microsoft JhengHei"/>
                        </a:rPr>
                        <a:t>南臺科技大學</a:t>
                      </a:r>
                      <a:endParaRPr/>
                    </a:p>
                  </a:txBody>
                  <a:tcPr marL="91450" marR="91450" marT="45700" marB="45700" anchor="ctr">
                    <a:lnL w="12700"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4"/>
                  </a:ext>
                </a:extLst>
              </a:tr>
              <a:tr h="364600">
                <a:tc>
                  <a:txBody>
                    <a:bodyPr/>
                    <a:lstStyle/>
                    <a:p>
                      <a:pPr marL="0" marR="0" lvl="0" indent="0" algn="r" rtl="0">
                        <a:lnSpc>
                          <a:spcPct val="100000"/>
                        </a:lnSpc>
                        <a:spcBef>
                          <a:spcPts val="0"/>
                        </a:spcBef>
                        <a:spcAft>
                          <a:spcPts val="0"/>
                        </a:spcAft>
                        <a:buClr>
                          <a:schemeClr val="dk1"/>
                        </a:buClr>
                        <a:buSzPts val="2000"/>
                        <a:buFont typeface="Microsoft JhengHei"/>
                        <a:buNone/>
                      </a:pPr>
                      <a:r>
                        <a:rPr lang="zh-TW" sz="2000" b="1">
                          <a:solidFill>
                            <a:schemeClr val="dk1"/>
                          </a:solidFill>
                          <a:latin typeface="Microsoft JhengHei"/>
                          <a:ea typeface="Microsoft JhengHei"/>
                          <a:cs typeface="Microsoft JhengHei"/>
                          <a:sym typeface="Microsoft JhengHei"/>
                        </a:rPr>
                        <a:t>嘉南藥理大學</a:t>
                      </a:r>
                      <a:endParaRPr sz="2000" b="1">
                        <a:solidFill>
                          <a:schemeClr val="dk1"/>
                        </a:solidFill>
                        <a:latin typeface="Microsoft JhengHei"/>
                        <a:ea typeface="Microsoft JhengHei"/>
                        <a:cs typeface="Microsoft JhengHei"/>
                        <a:sym typeface="Microsoft JhengHei"/>
                      </a:endParaRPr>
                    </a:p>
                  </a:txBody>
                  <a:tcPr marL="91450" marR="91450" marT="45700" marB="45700" anchor="ctr">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000"/>
                        <a:buFont typeface="Microsoft JhengHei"/>
                        <a:buNone/>
                      </a:pPr>
                      <a:r>
                        <a:rPr lang="zh-TW" sz="2000" b="1">
                          <a:solidFill>
                            <a:schemeClr val="dk1"/>
                          </a:solidFill>
                          <a:latin typeface="Microsoft JhengHei"/>
                          <a:ea typeface="Microsoft JhengHei"/>
                          <a:cs typeface="Microsoft JhengHei"/>
                          <a:sym typeface="Microsoft JhengHei"/>
                        </a:rPr>
                        <a:t>文藻外語大學</a:t>
                      </a:r>
                      <a:endParaRPr sz="2000" b="1">
                        <a:latin typeface="Microsoft JhengHei"/>
                        <a:ea typeface="Microsoft JhengHei"/>
                        <a:cs typeface="Microsoft JhengHei"/>
                        <a:sym typeface="Microsoft JhengHei"/>
                      </a:endParaRPr>
                    </a:p>
                  </a:txBody>
                  <a:tcPr marL="91450" marR="91450" marT="45700" marB="45700" anchor="ctr">
                    <a:lnL w="12700"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5"/>
                  </a:ext>
                </a:extLst>
              </a:tr>
              <a:tr h="364600">
                <a:tc>
                  <a:txBody>
                    <a:bodyPr/>
                    <a:lstStyle/>
                    <a:p>
                      <a:pPr marL="0" marR="0" lvl="0" indent="0" algn="r" rtl="0">
                        <a:lnSpc>
                          <a:spcPct val="100000"/>
                        </a:lnSpc>
                        <a:spcBef>
                          <a:spcPts val="0"/>
                        </a:spcBef>
                        <a:spcAft>
                          <a:spcPts val="0"/>
                        </a:spcAft>
                        <a:buClr>
                          <a:schemeClr val="dk1"/>
                        </a:buClr>
                        <a:buSzPts val="2000"/>
                        <a:buFont typeface="Microsoft JhengHei"/>
                        <a:buNone/>
                      </a:pPr>
                      <a:r>
                        <a:rPr lang="zh-TW" sz="2000" b="1">
                          <a:solidFill>
                            <a:schemeClr val="dk1"/>
                          </a:solidFill>
                          <a:latin typeface="Microsoft JhengHei"/>
                          <a:ea typeface="Microsoft JhengHei"/>
                          <a:cs typeface="Microsoft JhengHei"/>
                          <a:sym typeface="Microsoft JhengHei"/>
                        </a:rPr>
                        <a:t>大仁科技大學</a:t>
                      </a:r>
                      <a:endParaRPr/>
                    </a:p>
                  </a:txBody>
                  <a:tcPr marL="91450" marR="91450" marT="45700" marB="45700" anchor="ctr">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000"/>
                        <a:buFont typeface="Microsoft JhengHei"/>
                        <a:buNone/>
                      </a:pPr>
                      <a:r>
                        <a:rPr lang="zh-TW" sz="2000" b="1">
                          <a:solidFill>
                            <a:schemeClr val="dk1"/>
                          </a:solidFill>
                          <a:latin typeface="Microsoft JhengHei"/>
                          <a:ea typeface="Microsoft JhengHei"/>
                          <a:cs typeface="Microsoft JhengHei"/>
                          <a:sym typeface="Microsoft JhengHei"/>
                        </a:rPr>
                        <a:t>敏惠醫護專校</a:t>
                      </a:r>
                      <a:endParaRPr/>
                    </a:p>
                  </a:txBody>
                  <a:tcPr marL="91450" marR="91450" marT="45700" marB="45700" anchor="ctr">
                    <a:lnL w="12700"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6"/>
                  </a:ext>
                </a:extLst>
              </a:tr>
              <a:tr h="364600">
                <a:tc>
                  <a:txBody>
                    <a:bodyPr/>
                    <a:lstStyle/>
                    <a:p>
                      <a:pPr marL="0" marR="0" lvl="0" indent="0" algn="r" rtl="0">
                        <a:spcBef>
                          <a:spcPts val="0"/>
                        </a:spcBef>
                        <a:spcAft>
                          <a:spcPts val="0"/>
                        </a:spcAft>
                        <a:buNone/>
                      </a:pPr>
                      <a:r>
                        <a:rPr lang="zh-TW" sz="2000" b="1">
                          <a:solidFill>
                            <a:schemeClr val="dk1"/>
                          </a:solidFill>
                          <a:latin typeface="Microsoft JhengHei"/>
                          <a:ea typeface="Microsoft JhengHei"/>
                          <a:cs typeface="Microsoft JhengHei"/>
                          <a:sym typeface="Microsoft JhengHei"/>
                        </a:rPr>
                        <a:t>崇仁醫護專校</a:t>
                      </a:r>
                      <a:endParaRPr/>
                    </a:p>
                  </a:txBody>
                  <a:tcPr marL="91450" marR="91450" marT="45700" marB="45700" anchor="ctr">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spcBef>
                          <a:spcPts val="0"/>
                        </a:spcBef>
                        <a:spcAft>
                          <a:spcPts val="0"/>
                        </a:spcAft>
                        <a:buNone/>
                      </a:pPr>
                      <a:r>
                        <a:rPr lang="zh-TW" sz="2000" b="1">
                          <a:solidFill>
                            <a:schemeClr val="dk1"/>
                          </a:solidFill>
                          <a:latin typeface="Microsoft JhengHei"/>
                          <a:ea typeface="Microsoft JhengHei"/>
                          <a:cs typeface="Microsoft JhengHei"/>
                          <a:sym typeface="Microsoft JhengHei"/>
                        </a:rPr>
                        <a:t>育英醫護專校</a:t>
                      </a:r>
                      <a:endParaRPr/>
                    </a:p>
                  </a:txBody>
                  <a:tcPr marL="91450" marR="91450" marT="45700" marB="45700" anchor="ctr">
                    <a:lnL w="12700"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7"/>
                  </a:ext>
                </a:extLst>
              </a:tr>
              <a:tr h="364600">
                <a:tc>
                  <a:txBody>
                    <a:bodyPr/>
                    <a:lstStyle/>
                    <a:p>
                      <a:pPr marL="0" marR="0" lvl="0" indent="0" algn="r" rtl="0">
                        <a:lnSpc>
                          <a:spcPct val="100000"/>
                        </a:lnSpc>
                        <a:spcBef>
                          <a:spcPts val="0"/>
                        </a:spcBef>
                        <a:spcAft>
                          <a:spcPts val="0"/>
                        </a:spcAft>
                        <a:buClr>
                          <a:schemeClr val="dk1"/>
                        </a:buClr>
                        <a:buSzPts val="2000"/>
                        <a:buFont typeface="Microsoft JhengHei"/>
                        <a:buNone/>
                      </a:pPr>
                      <a:r>
                        <a:rPr lang="zh-TW" sz="2000" b="1">
                          <a:solidFill>
                            <a:schemeClr val="dk1"/>
                          </a:solidFill>
                          <a:latin typeface="Microsoft JhengHei"/>
                          <a:ea typeface="Microsoft JhengHei"/>
                          <a:cs typeface="Microsoft JhengHei"/>
                          <a:sym typeface="Microsoft JhengHei"/>
                        </a:rPr>
                        <a:t>樹人醫護專校</a:t>
                      </a:r>
                      <a:endParaRPr/>
                    </a:p>
                  </a:txBody>
                  <a:tcPr marL="91450" marR="91450" marT="45700" marB="45700" anchor="ctr">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000"/>
                        <a:buFont typeface="Microsoft JhengHei"/>
                        <a:buNone/>
                      </a:pPr>
                      <a:r>
                        <a:rPr lang="zh-TW" sz="2000" b="1">
                          <a:solidFill>
                            <a:schemeClr val="dk1"/>
                          </a:solidFill>
                          <a:latin typeface="Microsoft JhengHei"/>
                          <a:ea typeface="Microsoft JhengHei"/>
                          <a:cs typeface="Microsoft JhengHei"/>
                          <a:sym typeface="Microsoft JhengHei"/>
                        </a:rPr>
                        <a:t>慈惠醫護專校</a:t>
                      </a:r>
                      <a:endParaRPr/>
                    </a:p>
                  </a:txBody>
                  <a:tcPr marL="91450" marR="91450" marT="45700" marB="45700" anchor="ctr">
                    <a:lnL w="12700"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
        <p:nvSpPr>
          <p:cNvPr id="1874" name="Google Shape;1874;p131"/>
          <p:cNvSpPr/>
          <p:nvPr/>
        </p:nvSpPr>
        <p:spPr>
          <a:xfrm>
            <a:off x="5111668" y="1877513"/>
            <a:ext cx="2016000" cy="2629099"/>
          </a:xfrm>
          <a:prstGeom prst="roundRect">
            <a:avLst>
              <a:gd name="adj" fmla="val 4249"/>
            </a:avLst>
          </a:prstGeom>
          <a:solidFill>
            <a:srgbClr val="C8D79D"/>
          </a:solidFill>
          <a:ln>
            <a:noFill/>
          </a:ln>
          <a:effectLst>
            <a:outerShdw blurRad="50800" dist="127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dk1"/>
              </a:solidFill>
              <a:latin typeface="Microsoft JhengHei"/>
              <a:ea typeface="Microsoft JhengHei"/>
              <a:cs typeface="Microsoft JhengHei"/>
              <a:sym typeface="Microsoft JhengHei"/>
            </a:endParaRPr>
          </a:p>
        </p:txBody>
      </p:sp>
      <p:graphicFrame>
        <p:nvGraphicFramePr>
          <p:cNvPr id="1875" name="Google Shape;1875;p131"/>
          <p:cNvGraphicFramePr/>
          <p:nvPr/>
        </p:nvGraphicFramePr>
        <p:xfrm>
          <a:off x="5180069" y="2104082"/>
          <a:ext cx="1899300" cy="2377200"/>
        </p:xfrm>
        <a:graphic>
          <a:graphicData uri="http://schemas.openxmlformats.org/drawingml/2006/table">
            <a:tbl>
              <a:tblPr bandRow="1">
                <a:noFill/>
                <a:tableStyleId>{5E14EEC4-98BE-4D64-A1D3-F70A821953EA}</a:tableStyleId>
              </a:tblPr>
              <a:tblGrid>
                <a:gridCol w="1899300">
                  <a:extLst>
                    <a:ext uri="{9D8B030D-6E8A-4147-A177-3AD203B41FA5}">
                      <a16:colId xmlns:a16="http://schemas.microsoft.com/office/drawing/2014/main" val="20000"/>
                    </a:ext>
                  </a:extLst>
                </a:gridCol>
              </a:tblGrid>
              <a:tr h="336550">
                <a:tc>
                  <a:txBody>
                    <a:bodyPr/>
                    <a:lstStyle/>
                    <a:p>
                      <a:pPr marL="0" marR="0" lvl="0" indent="0" algn="ctr" rtl="0">
                        <a:spcBef>
                          <a:spcPts val="0"/>
                        </a:spcBef>
                        <a:spcAft>
                          <a:spcPts val="0"/>
                        </a:spcAft>
                        <a:buNone/>
                      </a:pPr>
                      <a:r>
                        <a:rPr lang="zh-TW" sz="2000" b="1">
                          <a:solidFill>
                            <a:srgbClr val="0000CC"/>
                          </a:solidFill>
                          <a:latin typeface="Microsoft JhengHei"/>
                          <a:ea typeface="Microsoft JhengHei"/>
                          <a:cs typeface="Microsoft JhengHei"/>
                          <a:sym typeface="Microsoft JhengHei"/>
                        </a:rPr>
                        <a:t>臺中科技大學</a:t>
                      </a:r>
                      <a:endParaRPr/>
                    </a:p>
                  </a:txBody>
                  <a:tcPr marL="91450" marR="91450" marT="45700" marB="457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0"/>
                  </a:ext>
                </a:extLst>
              </a:tr>
              <a:tr h="336550">
                <a:tc>
                  <a:txBody>
                    <a:bodyPr/>
                    <a:lstStyle/>
                    <a:p>
                      <a:pPr marL="0" marR="0" lvl="0" indent="0" algn="ctr" rtl="0">
                        <a:spcBef>
                          <a:spcPts val="0"/>
                        </a:spcBef>
                        <a:spcAft>
                          <a:spcPts val="0"/>
                        </a:spcAft>
                        <a:buNone/>
                      </a:pPr>
                      <a:r>
                        <a:rPr lang="zh-TW" sz="2000" b="1">
                          <a:solidFill>
                            <a:srgbClr val="0000CC"/>
                          </a:solidFill>
                          <a:latin typeface="Microsoft JhengHei"/>
                          <a:ea typeface="Microsoft JhengHei"/>
                          <a:cs typeface="Microsoft JhengHei"/>
                          <a:sym typeface="Microsoft JhengHei"/>
                        </a:rPr>
                        <a:t>虎尾科技大學</a:t>
                      </a:r>
                      <a:endParaRPr/>
                    </a:p>
                  </a:txBody>
                  <a:tcPr marL="91450" marR="91450" marT="45700" marB="457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1"/>
                  </a:ext>
                </a:extLst>
              </a:tr>
              <a:tr h="336550">
                <a:tc>
                  <a:txBody>
                    <a:bodyPr/>
                    <a:lstStyle/>
                    <a:p>
                      <a:pPr marL="0" marR="0" lvl="0" indent="0" algn="ctr" rtl="0">
                        <a:spcBef>
                          <a:spcPts val="0"/>
                        </a:spcBef>
                        <a:spcAft>
                          <a:spcPts val="0"/>
                        </a:spcAft>
                        <a:buNone/>
                      </a:pPr>
                      <a:r>
                        <a:rPr lang="zh-TW" sz="2000" b="1">
                          <a:solidFill>
                            <a:schemeClr val="dk1"/>
                          </a:solidFill>
                          <a:latin typeface="Microsoft JhengHei"/>
                          <a:ea typeface="Microsoft JhengHei"/>
                          <a:cs typeface="Microsoft JhengHei"/>
                          <a:sym typeface="Microsoft JhengHei"/>
                        </a:rPr>
                        <a:t>弘光科技大學</a:t>
                      </a:r>
                      <a:endParaRPr/>
                    </a:p>
                  </a:txBody>
                  <a:tcPr marL="91450" marR="91450" marT="45700" marB="457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2"/>
                  </a:ext>
                </a:extLst>
              </a:tr>
              <a:tr h="336550">
                <a:tc>
                  <a:txBody>
                    <a:bodyPr/>
                    <a:lstStyle/>
                    <a:p>
                      <a:pPr marL="0" marR="0" lvl="0" indent="0" algn="ctr" rtl="0">
                        <a:spcBef>
                          <a:spcPts val="0"/>
                        </a:spcBef>
                        <a:spcAft>
                          <a:spcPts val="0"/>
                        </a:spcAft>
                        <a:buNone/>
                      </a:pPr>
                      <a:r>
                        <a:rPr lang="zh-TW" sz="2000" b="1">
                          <a:solidFill>
                            <a:schemeClr val="dk1"/>
                          </a:solidFill>
                          <a:latin typeface="Microsoft JhengHei"/>
                          <a:ea typeface="Microsoft JhengHei"/>
                          <a:cs typeface="Microsoft JhengHei"/>
                          <a:sym typeface="Microsoft JhengHei"/>
                        </a:rPr>
                        <a:t>南開科技大學</a:t>
                      </a:r>
                      <a:endParaRPr/>
                    </a:p>
                  </a:txBody>
                  <a:tcPr marL="91450" marR="91450" marT="45700" marB="457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3"/>
                  </a:ext>
                </a:extLst>
              </a:tr>
              <a:tr h="336550">
                <a:tc>
                  <a:txBody>
                    <a:bodyPr/>
                    <a:lstStyle/>
                    <a:p>
                      <a:pPr marL="0" marR="0" lvl="0" indent="0" algn="ctr" rtl="0">
                        <a:spcBef>
                          <a:spcPts val="0"/>
                        </a:spcBef>
                        <a:spcAft>
                          <a:spcPts val="0"/>
                        </a:spcAft>
                        <a:buNone/>
                      </a:pPr>
                      <a:r>
                        <a:rPr lang="zh-TW" sz="2000" b="1">
                          <a:solidFill>
                            <a:schemeClr val="dk1"/>
                          </a:solidFill>
                          <a:latin typeface="Microsoft JhengHei"/>
                          <a:ea typeface="Microsoft JhengHei"/>
                          <a:cs typeface="Microsoft JhengHei"/>
                          <a:sym typeface="Microsoft JhengHei"/>
                        </a:rPr>
                        <a:t>中臺科技大學</a:t>
                      </a:r>
                      <a:endParaRPr/>
                    </a:p>
                  </a:txBody>
                  <a:tcPr marL="91450" marR="91450" marT="45700" marB="457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4"/>
                  </a:ext>
                </a:extLst>
              </a:tr>
              <a:tr h="336550">
                <a:tc>
                  <a:txBody>
                    <a:bodyPr/>
                    <a:lstStyle/>
                    <a:p>
                      <a:pPr marL="0" marR="0" lvl="0" indent="0" algn="ctr" rtl="0">
                        <a:lnSpc>
                          <a:spcPct val="100000"/>
                        </a:lnSpc>
                        <a:spcBef>
                          <a:spcPts val="0"/>
                        </a:spcBef>
                        <a:spcAft>
                          <a:spcPts val="0"/>
                        </a:spcAft>
                        <a:buClr>
                          <a:schemeClr val="dk1"/>
                        </a:buClr>
                        <a:buSzPts val="2000"/>
                        <a:buFont typeface="Microsoft JhengHei"/>
                        <a:buNone/>
                      </a:pPr>
                      <a:r>
                        <a:rPr lang="zh-TW" sz="2000" b="1">
                          <a:solidFill>
                            <a:schemeClr val="dk1"/>
                          </a:solidFill>
                          <a:latin typeface="Microsoft JhengHei"/>
                          <a:ea typeface="Microsoft JhengHei"/>
                          <a:cs typeface="Microsoft JhengHei"/>
                          <a:sym typeface="Microsoft JhengHei"/>
                        </a:rPr>
                        <a:t>仁德醫護專校</a:t>
                      </a:r>
                      <a:endParaRPr/>
                    </a:p>
                  </a:txBody>
                  <a:tcPr marL="91450" marR="91450" marT="45700" marB="457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1876" name="Google Shape;1876;p131"/>
          <p:cNvSpPr/>
          <p:nvPr/>
        </p:nvSpPr>
        <p:spPr>
          <a:xfrm>
            <a:off x="628152" y="1523032"/>
            <a:ext cx="3859330" cy="576064"/>
          </a:xfrm>
          <a:prstGeom prst="roundRect">
            <a:avLst>
              <a:gd name="adj" fmla="val 16667"/>
            </a:avLst>
          </a:prstGeom>
          <a:solidFill>
            <a:srgbClr val="C2B5D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zh-TW" sz="2400" b="1">
                <a:solidFill>
                  <a:schemeClr val="dk1"/>
                </a:solidFill>
                <a:latin typeface="Microsoft JhengHei"/>
                <a:ea typeface="Microsoft JhengHei"/>
                <a:cs typeface="Microsoft JhengHei"/>
                <a:sym typeface="Microsoft JhengHei"/>
              </a:rPr>
              <a:t>北區(16所)</a:t>
            </a:r>
            <a:endParaRPr sz="2400" b="1">
              <a:solidFill>
                <a:schemeClr val="dk1"/>
              </a:solidFill>
              <a:latin typeface="Microsoft JhengHei"/>
              <a:ea typeface="Microsoft JhengHei"/>
              <a:cs typeface="Microsoft JhengHei"/>
              <a:sym typeface="Microsoft JhengHei"/>
            </a:endParaRPr>
          </a:p>
        </p:txBody>
      </p:sp>
      <p:sp>
        <p:nvSpPr>
          <p:cNvPr id="1877" name="Google Shape;1877;p131"/>
          <p:cNvSpPr/>
          <p:nvPr/>
        </p:nvSpPr>
        <p:spPr>
          <a:xfrm>
            <a:off x="7771968" y="1510781"/>
            <a:ext cx="3859200" cy="576064"/>
          </a:xfrm>
          <a:prstGeom prst="roundRect">
            <a:avLst>
              <a:gd name="adj" fmla="val 16667"/>
            </a:avLst>
          </a:prstGeom>
          <a:solidFill>
            <a:srgbClr val="DEB0B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zh-TW" sz="2400" b="1">
                <a:solidFill>
                  <a:schemeClr val="dk1"/>
                </a:solidFill>
                <a:latin typeface="Microsoft JhengHei"/>
                <a:ea typeface="Microsoft JhengHei"/>
                <a:cs typeface="Microsoft JhengHei"/>
                <a:sym typeface="Microsoft JhengHei"/>
              </a:rPr>
              <a:t>南區(18所)</a:t>
            </a:r>
            <a:endParaRPr sz="2400" b="1">
              <a:solidFill>
                <a:schemeClr val="dk1"/>
              </a:solidFill>
              <a:latin typeface="Microsoft JhengHei"/>
              <a:ea typeface="Microsoft JhengHei"/>
              <a:cs typeface="Microsoft JhengHei"/>
              <a:sym typeface="Microsoft JhengHei"/>
            </a:endParaRPr>
          </a:p>
        </p:txBody>
      </p:sp>
      <p:sp>
        <p:nvSpPr>
          <p:cNvPr id="1878" name="Google Shape;1878;p131"/>
          <p:cNvSpPr/>
          <p:nvPr/>
        </p:nvSpPr>
        <p:spPr>
          <a:xfrm>
            <a:off x="5090833" y="1523032"/>
            <a:ext cx="2070431" cy="576064"/>
          </a:xfrm>
          <a:prstGeom prst="roundRect">
            <a:avLst>
              <a:gd name="adj" fmla="val 16667"/>
            </a:avLst>
          </a:prstGeom>
          <a:solidFill>
            <a:srgbClr val="ADC46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zh-TW" sz="2400" b="1">
                <a:solidFill>
                  <a:schemeClr val="dk1"/>
                </a:solidFill>
                <a:latin typeface="Microsoft JhengHei"/>
                <a:ea typeface="Microsoft JhengHei"/>
                <a:cs typeface="Microsoft JhengHei"/>
                <a:sym typeface="Microsoft JhengHei"/>
              </a:rPr>
              <a:t>中區(6所)</a:t>
            </a:r>
            <a:endParaRPr sz="2400" b="1">
              <a:solidFill>
                <a:schemeClr val="dk1"/>
              </a:solidFill>
              <a:latin typeface="Microsoft JhengHei"/>
              <a:ea typeface="Microsoft JhengHei"/>
              <a:cs typeface="Microsoft JhengHei"/>
              <a:sym typeface="Microsoft JhengHei"/>
            </a:endParaRPr>
          </a:p>
        </p:txBody>
      </p:sp>
      <p:graphicFrame>
        <p:nvGraphicFramePr>
          <p:cNvPr id="1879" name="Google Shape;1879;p131"/>
          <p:cNvGraphicFramePr/>
          <p:nvPr/>
        </p:nvGraphicFramePr>
        <p:xfrm>
          <a:off x="648472" y="2091664"/>
          <a:ext cx="3771925" cy="3521800"/>
        </p:xfrm>
        <a:graphic>
          <a:graphicData uri="http://schemas.openxmlformats.org/drawingml/2006/table">
            <a:tbl>
              <a:tblPr bandRow="1">
                <a:noFill/>
                <a:tableStyleId>{5E14EEC4-98BE-4D64-A1D3-F70A821953EA}</a:tableStyleId>
              </a:tblPr>
              <a:tblGrid>
                <a:gridCol w="1870225">
                  <a:extLst>
                    <a:ext uri="{9D8B030D-6E8A-4147-A177-3AD203B41FA5}">
                      <a16:colId xmlns:a16="http://schemas.microsoft.com/office/drawing/2014/main" val="20000"/>
                    </a:ext>
                  </a:extLst>
                </a:gridCol>
                <a:gridCol w="1901700">
                  <a:extLst>
                    <a:ext uri="{9D8B030D-6E8A-4147-A177-3AD203B41FA5}">
                      <a16:colId xmlns:a16="http://schemas.microsoft.com/office/drawing/2014/main" val="20001"/>
                    </a:ext>
                  </a:extLst>
                </a:gridCol>
              </a:tblGrid>
              <a:tr h="440225">
                <a:tc>
                  <a:txBody>
                    <a:bodyPr/>
                    <a:lstStyle/>
                    <a:p>
                      <a:pPr marL="0" marR="0" lvl="0" indent="0" algn="r" rtl="0">
                        <a:spcBef>
                          <a:spcPts val="0"/>
                        </a:spcBef>
                        <a:spcAft>
                          <a:spcPts val="0"/>
                        </a:spcAft>
                        <a:buNone/>
                      </a:pPr>
                      <a:r>
                        <a:rPr lang="zh-TW" sz="2000" b="1">
                          <a:solidFill>
                            <a:srgbClr val="0000CC"/>
                          </a:solidFill>
                          <a:latin typeface="Microsoft JhengHei"/>
                          <a:ea typeface="Microsoft JhengHei"/>
                          <a:cs typeface="Microsoft JhengHei"/>
                          <a:sym typeface="Microsoft JhengHei"/>
                        </a:rPr>
                        <a:t>臺北科技大學</a:t>
                      </a:r>
                      <a:endParaRPr/>
                    </a:p>
                  </a:txBody>
                  <a:tcPr marL="91450" marR="91450" marT="45700" marB="45700" anchor="ctr">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spcBef>
                          <a:spcPts val="0"/>
                        </a:spcBef>
                        <a:spcAft>
                          <a:spcPts val="0"/>
                        </a:spcAft>
                        <a:buNone/>
                      </a:pPr>
                      <a:r>
                        <a:rPr lang="zh-TW" sz="2000" b="1">
                          <a:solidFill>
                            <a:srgbClr val="0000CC"/>
                          </a:solidFill>
                          <a:latin typeface="Microsoft JhengHei"/>
                          <a:ea typeface="Microsoft JhengHei"/>
                          <a:cs typeface="Microsoft JhengHei"/>
                          <a:sym typeface="Microsoft JhengHei"/>
                        </a:rPr>
                        <a:t>臺北商業大學</a:t>
                      </a:r>
                      <a:endParaRPr/>
                    </a:p>
                  </a:txBody>
                  <a:tcPr marL="91450" marR="91450" marT="45700" marB="45700" anchor="ctr">
                    <a:lnL w="12700"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0"/>
                  </a:ext>
                </a:extLst>
              </a:tr>
              <a:tr h="440225">
                <a:tc>
                  <a:txBody>
                    <a:bodyPr/>
                    <a:lstStyle/>
                    <a:p>
                      <a:pPr marL="0" marR="0" lvl="0" indent="0" algn="r" rtl="0">
                        <a:lnSpc>
                          <a:spcPct val="100000"/>
                        </a:lnSpc>
                        <a:spcBef>
                          <a:spcPts val="0"/>
                        </a:spcBef>
                        <a:spcAft>
                          <a:spcPts val="0"/>
                        </a:spcAft>
                        <a:buClr>
                          <a:schemeClr val="dk1"/>
                        </a:buClr>
                        <a:buSzPts val="2000"/>
                        <a:buFont typeface="Microsoft JhengHei"/>
                        <a:buNone/>
                      </a:pPr>
                      <a:r>
                        <a:rPr lang="zh-TW" sz="2000" b="1">
                          <a:solidFill>
                            <a:schemeClr val="dk1"/>
                          </a:solidFill>
                          <a:latin typeface="Microsoft JhengHei"/>
                          <a:ea typeface="Microsoft JhengHei"/>
                          <a:cs typeface="Microsoft JhengHei"/>
                          <a:sym typeface="Microsoft JhengHei"/>
                        </a:rPr>
                        <a:t>致理科技大學</a:t>
                      </a:r>
                      <a:endParaRPr/>
                    </a:p>
                  </a:txBody>
                  <a:tcPr marL="91450" marR="91450" marT="45700" marB="45700" anchor="ctr">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000"/>
                        <a:buFont typeface="Microsoft JhengHei"/>
                        <a:buNone/>
                      </a:pPr>
                      <a:r>
                        <a:rPr lang="zh-TW" sz="2000" b="1">
                          <a:solidFill>
                            <a:schemeClr val="dk1"/>
                          </a:solidFill>
                          <a:latin typeface="Microsoft JhengHei"/>
                          <a:ea typeface="Microsoft JhengHei"/>
                          <a:cs typeface="Microsoft JhengHei"/>
                          <a:sym typeface="Microsoft JhengHei"/>
                        </a:rPr>
                        <a:t>龍華科技大學</a:t>
                      </a:r>
                      <a:endParaRPr/>
                    </a:p>
                  </a:txBody>
                  <a:tcPr marL="91450" marR="91450" marT="45700" marB="45700" anchor="ctr">
                    <a:lnL w="12700"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1"/>
                  </a:ext>
                </a:extLst>
              </a:tr>
              <a:tr h="440225">
                <a:tc>
                  <a:txBody>
                    <a:bodyPr/>
                    <a:lstStyle/>
                    <a:p>
                      <a:pPr marL="0" marR="0" lvl="0" indent="0" algn="r" rtl="0">
                        <a:spcBef>
                          <a:spcPts val="0"/>
                        </a:spcBef>
                        <a:spcAft>
                          <a:spcPts val="0"/>
                        </a:spcAft>
                        <a:buNone/>
                      </a:pPr>
                      <a:r>
                        <a:rPr lang="zh-TW" sz="2000" b="1">
                          <a:solidFill>
                            <a:schemeClr val="dk1"/>
                          </a:solidFill>
                          <a:latin typeface="Microsoft JhengHei"/>
                          <a:ea typeface="Microsoft JhengHei"/>
                          <a:cs typeface="Microsoft JhengHei"/>
                          <a:sym typeface="Microsoft JhengHei"/>
                        </a:rPr>
                        <a:t>臺北城市科大</a:t>
                      </a:r>
                      <a:endParaRPr/>
                    </a:p>
                  </a:txBody>
                  <a:tcPr marL="91450" marR="91450" marT="45700" marB="45700" anchor="ctr">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000"/>
                        <a:buFont typeface="Microsoft JhengHei"/>
                        <a:buNone/>
                      </a:pPr>
                      <a:r>
                        <a:rPr lang="zh-TW" sz="2000" b="1">
                          <a:solidFill>
                            <a:schemeClr val="dk1"/>
                          </a:solidFill>
                          <a:latin typeface="Microsoft JhengHei"/>
                          <a:ea typeface="Microsoft JhengHei"/>
                          <a:cs typeface="Microsoft JhengHei"/>
                          <a:sym typeface="Microsoft JhengHei"/>
                        </a:rPr>
                        <a:t>中華科技大學</a:t>
                      </a:r>
                      <a:endParaRPr/>
                    </a:p>
                  </a:txBody>
                  <a:tcPr marL="91450" marR="91450" marT="45700" marB="45700" anchor="ctr">
                    <a:lnL w="12700"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2"/>
                  </a:ext>
                </a:extLst>
              </a:tr>
              <a:tr h="440225">
                <a:tc>
                  <a:txBody>
                    <a:bodyPr/>
                    <a:lstStyle/>
                    <a:p>
                      <a:pPr marL="0" marR="0" lvl="0" indent="0" algn="r" rtl="0">
                        <a:spcBef>
                          <a:spcPts val="0"/>
                        </a:spcBef>
                        <a:spcAft>
                          <a:spcPts val="0"/>
                        </a:spcAft>
                        <a:buNone/>
                      </a:pPr>
                      <a:r>
                        <a:rPr lang="zh-TW" sz="2000" b="1">
                          <a:solidFill>
                            <a:schemeClr val="dk1"/>
                          </a:solidFill>
                          <a:latin typeface="Microsoft JhengHei"/>
                          <a:ea typeface="Microsoft JhengHei"/>
                          <a:cs typeface="Microsoft JhengHei"/>
                          <a:sym typeface="Microsoft JhengHei"/>
                        </a:rPr>
                        <a:t>宏國德霖科大</a:t>
                      </a:r>
                      <a:endParaRPr/>
                    </a:p>
                  </a:txBody>
                  <a:tcPr marL="91450" marR="91450" marT="45700" marB="45700" anchor="ctr">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000"/>
                        <a:buFont typeface="Microsoft JhengHei"/>
                        <a:buNone/>
                      </a:pPr>
                      <a:r>
                        <a:rPr lang="zh-TW" sz="2000" b="1">
                          <a:solidFill>
                            <a:schemeClr val="dk1"/>
                          </a:solidFill>
                          <a:latin typeface="Microsoft JhengHei"/>
                          <a:ea typeface="Microsoft JhengHei"/>
                          <a:cs typeface="Microsoft JhengHei"/>
                          <a:sym typeface="Microsoft JhengHei"/>
                        </a:rPr>
                        <a:t>台北海洋科大</a:t>
                      </a:r>
                      <a:endParaRPr sz="2000" b="1">
                        <a:latin typeface="Microsoft JhengHei"/>
                        <a:ea typeface="Microsoft JhengHei"/>
                        <a:cs typeface="Microsoft JhengHei"/>
                        <a:sym typeface="Microsoft JhengHei"/>
                      </a:endParaRPr>
                    </a:p>
                  </a:txBody>
                  <a:tcPr marL="91450" marR="91450" marT="45700" marB="45700" anchor="ctr">
                    <a:lnL w="12700"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3"/>
                  </a:ext>
                </a:extLst>
              </a:tr>
              <a:tr h="440225">
                <a:tc>
                  <a:txBody>
                    <a:bodyPr/>
                    <a:lstStyle/>
                    <a:p>
                      <a:pPr marL="0" marR="0" lvl="0" indent="0" algn="r" rtl="0">
                        <a:spcBef>
                          <a:spcPts val="0"/>
                        </a:spcBef>
                        <a:spcAft>
                          <a:spcPts val="0"/>
                        </a:spcAft>
                        <a:buNone/>
                      </a:pPr>
                      <a:r>
                        <a:rPr lang="zh-TW" sz="1700" b="1">
                          <a:solidFill>
                            <a:schemeClr val="dk1"/>
                          </a:solidFill>
                          <a:latin typeface="Microsoft JhengHei"/>
                          <a:ea typeface="Microsoft JhengHei"/>
                          <a:cs typeface="Microsoft JhengHei"/>
                          <a:sym typeface="Microsoft JhengHei"/>
                        </a:rPr>
                        <a:t>德育護理健康學院</a:t>
                      </a:r>
                      <a:endParaRPr/>
                    </a:p>
                  </a:txBody>
                  <a:tcPr marL="36000" marR="91450" marT="45700" marB="45700" anchor="ctr">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000"/>
                        <a:buFont typeface="Microsoft JhengHei"/>
                        <a:buNone/>
                      </a:pPr>
                      <a:r>
                        <a:rPr lang="zh-TW" sz="2000" b="1">
                          <a:solidFill>
                            <a:schemeClr val="dk1"/>
                          </a:solidFill>
                          <a:latin typeface="Microsoft JhengHei"/>
                          <a:ea typeface="Microsoft JhengHei"/>
                          <a:cs typeface="Microsoft JhengHei"/>
                          <a:sym typeface="Microsoft JhengHei"/>
                        </a:rPr>
                        <a:t>黎明技術學院</a:t>
                      </a:r>
                      <a:endParaRPr/>
                    </a:p>
                  </a:txBody>
                  <a:tcPr marL="91450" marR="91450" marT="45700" marB="45700" anchor="ctr">
                    <a:lnL w="12700"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4"/>
                  </a:ext>
                </a:extLst>
              </a:tr>
              <a:tr h="440225">
                <a:tc>
                  <a:txBody>
                    <a:bodyPr/>
                    <a:lstStyle/>
                    <a:p>
                      <a:pPr marL="0" marR="0" lvl="0" indent="0" algn="r" rtl="0">
                        <a:lnSpc>
                          <a:spcPct val="100000"/>
                        </a:lnSpc>
                        <a:spcBef>
                          <a:spcPts val="0"/>
                        </a:spcBef>
                        <a:spcAft>
                          <a:spcPts val="0"/>
                        </a:spcAft>
                        <a:buClr>
                          <a:schemeClr val="dk1"/>
                        </a:buClr>
                        <a:buSzPts val="2000"/>
                        <a:buFont typeface="Microsoft JhengHei"/>
                        <a:buNone/>
                      </a:pPr>
                      <a:r>
                        <a:rPr lang="zh-TW" sz="2000" b="1">
                          <a:solidFill>
                            <a:schemeClr val="dk1"/>
                          </a:solidFill>
                          <a:latin typeface="Microsoft JhengHei"/>
                          <a:ea typeface="Microsoft JhengHei"/>
                          <a:cs typeface="Microsoft JhengHei"/>
                          <a:sym typeface="Microsoft JhengHei"/>
                        </a:rPr>
                        <a:t>新生醫護專校</a:t>
                      </a:r>
                      <a:endParaRPr/>
                    </a:p>
                  </a:txBody>
                  <a:tcPr marL="91450" marR="91450" marT="45700" marB="45700" anchor="ctr">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000"/>
                        <a:buFont typeface="Microsoft JhengHei"/>
                        <a:buNone/>
                      </a:pPr>
                      <a:r>
                        <a:rPr lang="zh-TW" sz="2000" b="1">
                          <a:solidFill>
                            <a:schemeClr val="dk1"/>
                          </a:solidFill>
                          <a:latin typeface="Microsoft JhengHei"/>
                          <a:ea typeface="Microsoft JhengHei"/>
                          <a:cs typeface="Microsoft JhengHei"/>
                          <a:sym typeface="Microsoft JhengHei"/>
                        </a:rPr>
                        <a:t>馬偕醫護專校</a:t>
                      </a:r>
                      <a:endParaRPr/>
                    </a:p>
                  </a:txBody>
                  <a:tcPr marL="91450" marR="91450" marT="45700" marB="45700" anchor="ctr">
                    <a:lnL w="12700"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5"/>
                  </a:ext>
                </a:extLst>
              </a:tr>
              <a:tr h="440225">
                <a:tc>
                  <a:txBody>
                    <a:bodyPr/>
                    <a:lstStyle/>
                    <a:p>
                      <a:pPr marL="0" marR="0" lvl="0" indent="0" algn="r" rtl="0">
                        <a:lnSpc>
                          <a:spcPct val="100000"/>
                        </a:lnSpc>
                        <a:spcBef>
                          <a:spcPts val="0"/>
                        </a:spcBef>
                        <a:spcAft>
                          <a:spcPts val="0"/>
                        </a:spcAft>
                        <a:buClr>
                          <a:schemeClr val="dk1"/>
                        </a:buClr>
                        <a:buSzPts val="2000"/>
                        <a:buFont typeface="Microsoft JhengHei"/>
                        <a:buNone/>
                      </a:pPr>
                      <a:r>
                        <a:rPr lang="zh-TW" sz="2000" b="1">
                          <a:solidFill>
                            <a:schemeClr val="dk1"/>
                          </a:solidFill>
                          <a:latin typeface="Microsoft JhengHei"/>
                          <a:ea typeface="Microsoft JhengHei"/>
                          <a:cs typeface="Microsoft JhengHei"/>
                          <a:sym typeface="Microsoft JhengHei"/>
                        </a:rPr>
                        <a:t>耕莘醫護專校</a:t>
                      </a:r>
                      <a:endParaRPr/>
                    </a:p>
                  </a:txBody>
                  <a:tcPr marL="91450" marR="91450" marT="45700" marB="45700" anchor="ctr">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spcBef>
                          <a:spcPts val="0"/>
                        </a:spcBef>
                        <a:spcAft>
                          <a:spcPts val="0"/>
                        </a:spcAft>
                        <a:buNone/>
                      </a:pPr>
                      <a:r>
                        <a:rPr lang="zh-TW" sz="2000" b="1">
                          <a:solidFill>
                            <a:schemeClr val="dk1"/>
                          </a:solidFill>
                          <a:latin typeface="Microsoft JhengHei"/>
                          <a:ea typeface="Microsoft JhengHei"/>
                          <a:cs typeface="Microsoft JhengHei"/>
                          <a:sym typeface="Microsoft JhengHei"/>
                        </a:rPr>
                        <a:t>聖母醫護專校</a:t>
                      </a:r>
                      <a:endParaRPr/>
                    </a:p>
                  </a:txBody>
                  <a:tcPr marL="91450" marR="91450" marT="45700" marB="45700" anchor="ctr">
                    <a:lnL w="12700"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6"/>
                  </a:ext>
                </a:extLst>
              </a:tr>
              <a:tr h="440225">
                <a:tc>
                  <a:txBody>
                    <a:bodyPr/>
                    <a:lstStyle/>
                    <a:p>
                      <a:pPr marL="0" marR="0" lvl="0" indent="0" algn="r" rtl="0">
                        <a:lnSpc>
                          <a:spcPct val="100000"/>
                        </a:lnSpc>
                        <a:spcBef>
                          <a:spcPts val="0"/>
                        </a:spcBef>
                        <a:spcAft>
                          <a:spcPts val="0"/>
                        </a:spcAft>
                        <a:buClr>
                          <a:schemeClr val="dk1"/>
                        </a:buClr>
                        <a:buSzPts val="2000"/>
                        <a:buFont typeface="Microsoft JhengHei"/>
                        <a:buNone/>
                      </a:pPr>
                      <a:r>
                        <a:rPr lang="zh-TW" sz="2000" b="1">
                          <a:solidFill>
                            <a:schemeClr val="dk1"/>
                          </a:solidFill>
                          <a:latin typeface="Microsoft JhengHei"/>
                          <a:ea typeface="Microsoft JhengHei"/>
                          <a:cs typeface="Microsoft JhengHei"/>
                          <a:sym typeface="Microsoft JhengHei"/>
                        </a:rPr>
                        <a:t>康寧大學</a:t>
                      </a:r>
                      <a:endParaRPr/>
                    </a:p>
                  </a:txBody>
                  <a:tcPr marL="91450" marR="91450" marT="45700" marB="45700" anchor="ctr">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000"/>
                        <a:buFont typeface="Microsoft JhengHei"/>
                        <a:buNone/>
                      </a:pPr>
                      <a:r>
                        <a:rPr lang="zh-TW" sz="2000" b="1">
                          <a:solidFill>
                            <a:schemeClr val="dk1"/>
                          </a:solidFill>
                          <a:latin typeface="Microsoft JhengHei"/>
                          <a:ea typeface="Microsoft JhengHei"/>
                          <a:cs typeface="Microsoft JhengHei"/>
                          <a:sym typeface="Microsoft JhengHei"/>
                        </a:rPr>
                        <a:t>慈濟大學</a:t>
                      </a:r>
                      <a:endParaRPr/>
                    </a:p>
                  </a:txBody>
                  <a:tcPr marL="91450" marR="91450" marT="45700" marB="45700" anchor="ctr">
                    <a:lnL w="12700"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884"/>
        <p:cNvGrpSpPr/>
        <p:nvPr/>
      </p:nvGrpSpPr>
      <p:grpSpPr>
        <a:xfrm>
          <a:off x="0" y="0"/>
          <a:ext cx="0" cy="0"/>
          <a:chOff x="0" y="0"/>
          <a:chExt cx="0" cy="0"/>
        </a:xfrm>
      </p:grpSpPr>
      <p:sp>
        <p:nvSpPr>
          <p:cNvPr id="1885" name="Google Shape;1885;p132"/>
          <p:cNvSpPr txBox="1">
            <a:spLocks noGrp="1"/>
          </p:cNvSpPr>
          <p:nvPr>
            <p:ph type="title"/>
          </p:nvPr>
        </p:nvSpPr>
        <p:spPr>
          <a:xfrm>
            <a:off x="1040675" y="131562"/>
            <a:ext cx="10058400" cy="913467"/>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Georgia"/>
              <a:buNone/>
            </a:pPr>
            <a:r>
              <a:rPr lang="zh-TW">
                <a:latin typeface="Georgia"/>
                <a:ea typeface="Georgia"/>
                <a:cs typeface="Georgia"/>
                <a:sym typeface="Georgia"/>
              </a:rPr>
              <a:t>115學年度五專優先免試入學</a:t>
            </a:r>
            <a:endParaRPr/>
          </a:p>
        </p:txBody>
      </p:sp>
      <p:sp>
        <p:nvSpPr>
          <p:cNvPr id="1886" name="Google Shape;1886;p132"/>
          <p:cNvSpPr/>
          <p:nvPr/>
        </p:nvSpPr>
        <p:spPr>
          <a:xfrm>
            <a:off x="1254031" y="1045029"/>
            <a:ext cx="9418321" cy="4616648"/>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000000"/>
              </a:buClr>
              <a:buSzPts val="2800"/>
              <a:buFont typeface="Noto Sans Symbols"/>
              <a:buChar char="●"/>
            </a:pPr>
            <a:r>
              <a:rPr lang="zh-TW" sz="2800" b="1">
                <a:solidFill>
                  <a:srgbClr val="000000"/>
                </a:solidFill>
                <a:latin typeface="Georgia"/>
                <a:ea typeface="Georgia"/>
                <a:cs typeface="Georgia"/>
                <a:sym typeface="Georgia"/>
              </a:rPr>
              <a:t>報名資格：</a:t>
            </a:r>
            <a:br>
              <a:rPr lang="zh-TW" sz="2400">
                <a:solidFill>
                  <a:srgbClr val="000000"/>
                </a:solidFill>
                <a:latin typeface="Georgia"/>
                <a:ea typeface="Georgia"/>
                <a:cs typeface="Georgia"/>
                <a:sym typeface="Georgia"/>
              </a:rPr>
            </a:br>
            <a:r>
              <a:rPr lang="zh-TW" sz="2400">
                <a:solidFill>
                  <a:srgbClr val="000000"/>
                </a:solidFill>
                <a:latin typeface="Georgia"/>
                <a:ea typeface="Georgia"/>
                <a:cs typeface="Georgia"/>
                <a:sym typeface="Georgia"/>
              </a:rPr>
              <a:t>應屆畢業生、非應屆畢業生及具有同等學力者都可報名。</a:t>
            </a:r>
            <a:endParaRPr sz="2400">
              <a:solidFill>
                <a:srgbClr val="000000"/>
              </a:solidFill>
              <a:latin typeface="Georgia"/>
              <a:ea typeface="Georgia"/>
              <a:cs typeface="Georgia"/>
              <a:sym typeface="Georgia"/>
            </a:endParaRPr>
          </a:p>
          <a:p>
            <a:pPr marL="342900" marR="0" lvl="0" indent="-266700" algn="l" rtl="0">
              <a:spcBef>
                <a:spcPts val="0"/>
              </a:spcBef>
              <a:spcAft>
                <a:spcPts val="0"/>
              </a:spcAft>
              <a:buClr>
                <a:schemeClr val="dk1"/>
              </a:buClr>
              <a:buSzPts val="1200"/>
              <a:buFont typeface="Noto Sans Symbols"/>
              <a:buNone/>
            </a:pPr>
            <a:endParaRPr sz="1200">
              <a:solidFill>
                <a:srgbClr val="000000"/>
              </a:solidFill>
              <a:latin typeface="Georgia"/>
              <a:ea typeface="Georgia"/>
              <a:cs typeface="Georgia"/>
              <a:sym typeface="Georgia"/>
            </a:endParaRPr>
          </a:p>
          <a:p>
            <a:pPr marL="342900" marR="0" lvl="0" indent="-342900" algn="l" rtl="0">
              <a:spcBef>
                <a:spcPts val="0"/>
              </a:spcBef>
              <a:spcAft>
                <a:spcPts val="0"/>
              </a:spcAft>
              <a:buClr>
                <a:srgbClr val="000000"/>
              </a:buClr>
              <a:buSzPts val="2800"/>
              <a:buFont typeface="Noto Sans Symbols"/>
              <a:buChar char="●"/>
            </a:pPr>
            <a:r>
              <a:rPr lang="zh-TW" sz="2800" b="1">
                <a:solidFill>
                  <a:srgbClr val="000000"/>
                </a:solidFill>
                <a:latin typeface="Georgia"/>
                <a:ea typeface="Georgia"/>
                <a:cs typeface="Georgia"/>
                <a:sym typeface="Georgia"/>
              </a:rPr>
              <a:t>報名方式：</a:t>
            </a:r>
            <a:br>
              <a:rPr lang="zh-TW" sz="2400">
                <a:solidFill>
                  <a:srgbClr val="000000"/>
                </a:solidFill>
                <a:latin typeface="Georgia"/>
                <a:ea typeface="Georgia"/>
                <a:cs typeface="Georgia"/>
                <a:sym typeface="Georgia"/>
              </a:rPr>
            </a:br>
            <a:r>
              <a:rPr lang="zh-TW" sz="2400" b="1">
                <a:solidFill>
                  <a:srgbClr val="0070C0"/>
                </a:solidFill>
                <a:latin typeface="Georgia"/>
                <a:ea typeface="Georgia"/>
                <a:cs typeface="Georgia"/>
                <a:sym typeface="Georgia"/>
              </a:rPr>
              <a:t>應屆畢業生</a:t>
            </a:r>
            <a:r>
              <a:rPr lang="zh-TW" sz="2400">
                <a:solidFill>
                  <a:srgbClr val="000000"/>
                </a:solidFill>
                <a:latin typeface="Georgia"/>
                <a:ea typeface="Georgia"/>
                <a:cs typeface="Georgia"/>
                <a:sym typeface="Georgia"/>
              </a:rPr>
              <a:t>可採</a:t>
            </a:r>
            <a:r>
              <a:rPr lang="zh-TW" sz="2400" b="1">
                <a:solidFill>
                  <a:srgbClr val="000000"/>
                </a:solidFill>
                <a:latin typeface="Georgia"/>
                <a:ea typeface="Georgia"/>
                <a:cs typeface="Georgia"/>
                <a:sym typeface="Georgia"/>
              </a:rPr>
              <a:t>「國中集體報名」</a:t>
            </a:r>
            <a:r>
              <a:rPr lang="zh-TW" sz="2400">
                <a:solidFill>
                  <a:srgbClr val="000000"/>
                </a:solidFill>
                <a:latin typeface="Georgia"/>
                <a:ea typeface="Georgia"/>
                <a:cs typeface="Georgia"/>
                <a:sym typeface="Georgia"/>
              </a:rPr>
              <a:t>或「個別網路報名」。</a:t>
            </a:r>
            <a:br>
              <a:rPr lang="zh-TW" sz="2400">
                <a:solidFill>
                  <a:srgbClr val="000000"/>
                </a:solidFill>
                <a:latin typeface="Georgia"/>
                <a:ea typeface="Georgia"/>
                <a:cs typeface="Georgia"/>
                <a:sym typeface="Georgia"/>
              </a:rPr>
            </a:br>
            <a:r>
              <a:rPr lang="zh-TW" sz="2400" b="1">
                <a:solidFill>
                  <a:srgbClr val="FF0000"/>
                </a:solidFill>
                <a:latin typeface="Georgia"/>
                <a:ea typeface="Georgia"/>
                <a:cs typeface="Georgia"/>
                <a:sym typeface="Georgia"/>
              </a:rPr>
              <a:t>非應屆畢業生</a:t>
            </a:r>
            <a:r>
              <a:rPr lang="zh-TW" sz="2400">
                <a:solidFill>
                  <a:srgbClr val="000000"/>
                </a:solidFill>
                <a:latin typeface="Georgia"/>
                <a:ea typeface="Georgia"/>
                <a:cs typeface="Georgia"/>
                <a:sym typeface="Georgia"/>
              </a:rPr>
              <a:t>或具</a:t>
            </a:r>
            <a:r>
              <a:rPr lang="zh-TW" sz="2400" b="1">
                <a:solidFill>
                  <a:srgbClr val="FF0000"/>
                </a:solidFill>
                <a:latin typeface="Georgia"/>
                <a:ea typeface="Georgia"/>
                <a:cs typeface="Georgia"/>
                <a:sym typeface="Georgia"/>
              </a:rPr>
              <a:t>同等學力</a:t>
            </a:r>
            <a:r>
              <a:rPr lang="zh-TW" sz="2400">
                <a:solidFill>
                  <a:srgbClr val="000000"/>
                </a:solidFill>
                <a:latin typeface="Georgia"/>
                <a:ea typeface="Georgia"/>
                <a:cs typeface="Georgia"/>
                <a:sym typeface="Georgia"/>
              </a:rPr>
              <a:t>者，採「個別網路報名」。</a:t>
            </a:r>
            <a:endParaRPr sz="2400">
              <a:solidFill>
                <a:srgbClr val="000000"/>
              </a:solidFill>
              <a:latin typeface="Georgia"/>
              <a:ea typeface="Georgia"/>
              <a:cs typeface="Georgia"/>
              <a:sym typeface="Georgia"/>
            </a:endParaRPr>
          </a:p>
          <a:p>
            <a:pPr marL="800100" marR="0" lvl="1" indent="-266700" algn="l" rtl="0">
              <a:spcBef>
                <a:spcPts val="0"/>
              </a:spcBef>
              <a:spcAft>
                <a:spcPts val="0"/>
              </a:spcAft>
              <a:buClr>
                <a:schemeClr val="dk1"/>
              </a:buClr>
              <a:buSzPts val="1200"/>
              <a:buFont typeface="Noto Sans Symbols"/>
              <a:buNone/>
            </a:pPr>
            <a:endParaRPr sz="1200" b="0" i="0" u="none" strike="noStrike" cap="none">
              <a:solidFill>
                <a:srgbClr val="000000"/>
              </a:solidFill>
              <a:latin typeface="Georgia"/>
              <a:ea typeface="Georgia"/>
              <a:cs typeface="Georgia"/>
              <a:sym typeface="Georgia"/>
            </a:endParaRPr>
          </a:p>
          <a:p>
            <a:pPr marL="342900" marR="0" lvl="0" indent="-342900" algn="l" rtl="0">
              <a:spcBef>
                <a:spcPts val="0"/>
              </a:spcBef>
              <a:spcAft>
                <a:spcPts val="0"/>
              </a:spcAft>
              <a:buClr>
                <a:srgbClr val="000000"/>
              </a:buClr>
              <a:buSzPts val="2800"/>
              <a:buFont typeface="Noto Sans Symbols"/>
              <a:buChar char="●"/>
            </a:pPr>
            <a:r>
              <a:rPr lang="zh-TW" sz="2800" b="1">
                <a:solidFill>
                  <a:srgbClr val="000000"/>
                </a:solidFill>
                <a:latin typeface="Georgia"/>
                <a:ea typeface="Georgia"/>
                <a:cs typeface="Georgia"/>
                <a:sym typeface="Georgia"/>
              </a:rPr>
              <a:t>招生學校：</a:t>
            </a:r>
            <a:br>
              <a:rPr lang="zh-TW" sz="2400">
                <a:solidFill>
                  <a:srgbClr val="000000"/>
                </a:solidFill>
                <a:latin typeface="Georgia"/>
                <a:ea typeface="Georgia"/>
                <a:cs typeface="Georgia"/>
                <a:sym typeface="Georgia"/>
              </a:rPr>
            </a:br>
            <a:r>
              <a:rPr lang="zh-TW" sz="2400">
                <a:solidFill>
                  <a:srgbClr val="000000"/>
                </a:solidFill>
                <a:latin typeface="Georgia"/>
                <a:ea typeface="Georgia"/>
                <a:cs typeface="Georgia"/>
                <a:sym typeface="Georgia"/>
              </a:rPr>
              <a:t>全國</a:t>
            </a:r>
            <a:r>
              <a:rPr lang="zh-TW" sz="2400" b="1">
                <a:solidFill>
                  <a:srgbClr val="00B050"/>
                </a:solidFill>
                <a:latin typeface="Georgia"/>
                <a:ea typeface="Georgia"/>
                <a:cs typeface="Georgia"/>
                <a:sym typeface="Georgia"/>
              </a:rPr>
              <a:t>不分區</a:t>
            </a:r>
            <a:r>
              <a:rPr lang="zh-TW" sz="2400">
                <a:solidFill>
                  <a:srgbClr val="000000"/>
                </a:solidFill>
                <a:latin typeface="Georgia"/>
                <a:ea typeface="Georgia"/>
                <a:cs typeface="Georgia"/>
                <a:sym typeface="Georgia"/>
              </a:rPr>
              <a:t>招生，共40所五專學校參加。</a:t>
            </a:r>
            <a:endParaRPr sz="2400">
              <a:solidFill>
                <a:srgbClr val="000000"/>
              </a:solidFill>
              <a:latin typeface="Georgia"/>
              <a:ea typeface="Georgia"/>
              <a:cs typeface="Georgia"/>
              <a:sym typeface="Georgia"/>
            </a:endParaRPr>
          </a:p>
          <a:p>
            <a:pPr marL="342900" marR="0" lvl="0" indent="-254000" algn="l" rtl="0">
              <a:spcBef>
                <a:spcPts val="0"/>
              </a:spcBef>
              <a:spcAft>
                <a:spcPts val="0"/>
              </a:spcAft>
              <a:buClr>
                <a:schemeClr val="dk1"/>
              </a:buClr>
              <a:buSzPts val="1400"/>
              <a:buFont typeface="Noto Sans Symbols"/>
              <a:buNone/>
            </a:pPr>
            <a:endParaRPr sz="1400">
              <a:solidFill>
                <a:srgbClr val="000000"/>
              </a:solidFill>
              <a:latin typeface="Georgia"/>
              <a:ea typeface="Georgia"/>
              <a:cs typeface="Georgia"/>
              <a:sym typeface="Georgia"/>
            </a:endParaRPr>
          </a:p>
          <a:p>
            <a:pPr marL="342900" marR="0" lvl="0" indent="-342900" algn="l" rtl="0">
              <a:spcBef>
                <a:spcPts val="0"/>
              </a:spcBef>
              <a:spcAft>
                <a:spcPts val="0"/>
              </a:spcAft>
              <a:buClr>
                <a:srgbClr val="000000"/>
              </a:buClr>
              <a:buSzPts val="2800"/>
              <a:buFont typeface="Noto Sans Symbols"/>
              <a:buChar char="●"/>
            </a:pPr>
            <a:r>
              <a:rPr lang="zh-TW" sz="2800" b="1">
                <a:solidFill>
                  <a:srgbClr val="000000"/>
                </a:solidFill>
                <a:latin typeface="Georgia"/>
                <a:ea typeface="Georgia"/>
                <a:cs typeface="Georgia"/>
                <a:sym typeface="Georgia"/>
              </a:rPr>
              <a:t>錄取方式：</a:t>
            </a:r>
            <a:br>
              <a:rPr lang="zh-TW" sz="2800" b="1">
                <a:solidFill>
                  <a:srgbClr val="000000"/>
                </a:solidFill>
                <a:latin typeface="Georgia"/>
                <a:ea typeface="Georgia"/>
                <a:cs typeface="Georgia"/>
                <a:sym typeface="Georgia"/>
              </a:rPr>
            </a:br>
            <a:r>
              <a:rPr lang="zh-TW" sz="2400">
                <a:solidFill>
                  <a:srgbClr val="000000"/>
                </a:solidFill>
                <a:latin typeface="Georgia"/>
                <a:ea typeface="Georgia"/>
                <a:cs typeface="Georgia"/>
                <a:sym typeface="Georgia"/>
              </a:rPr>
              <a:t>採</a:t>
            </a:r>
            <a:r>
              <a:rPr lang="zh-TW" sz="2400" b="1">
                <a:solidFill>
                  <a:srgbClr val="7030A0"/>
                </a:solidFill>
                <a:latin typeface="Georgia"/>
                <a:ea typeface="Georgia"/>
                <a:cs typeface="Georgia"/>
                <a:sym typeface="Georgia"/>
              </a:rPr>
              <a:t>網路選填志願</a:t>
            </a:r>
            <a:r>
              <a:rPr lang="zh-TW" sz="2400">
                <a:solidFill>
                  <a:srgbClr val="000000"/>
                </a:solidFill>
                <a:latin typeface="Georgia"/>
                <a:ea typeface="Georgia"/>
                <a:cs typeface="Georgia"/>
                <a:sym typeface="Georgia"/>
              </a:rPr>
              <a:t>辦理</a:t>
            </a:r>
            <a:r>
              <a:rPr lang="zh-TW" sz="2400" b="1">
                <a:solidFill>
                  <a:srgbClr val="7030A0"/>
                </a:solidFill>
                <a:latin typeface="Georgia"/>
                <a:ea typeface="Georgia"/>
                <a:cs typeface="Georgia"/>
                <a:sym typeface="Georgia"/>
              </a:rPr>
              <a:t>分發</a:t>
            </a:r>
            <a:r>
              <a:rPr lang="zh-TW" sz="2400">
                <a:solidFill>
                  <a:srgbClr val="000000"/>
                </a:solidFill>
                <a:latin typeface="Georgia"/>
                <a:ea typeface="Georgia"/>
                <a:cs typeface="Georgia"/>
                <a:sym typeface="Georgia"/>
              </a:rPr>
              <a:t>，可不限地區、學校、科組，至多可選擇</a:t>
            </a:r>
            <a:r>
              <a:rPr lang="zh-TW" sz="2400">
                <a:solidFill>
                  <a:srgbClr val="7030A0"/>
                </a:solidFill>
                <a:latin typeface="Georgia"/>
                <a:ea typeface="Georgia"/>
                <a:cs typeface="Georgia"/>
                <a:sym typeface="Georgia"/>
              </a:rPr>
              <a:t>30個</a:t>
            </a:r>
            <a:r>
              <a:rPr lang="zh-TW" sz="2400">
                <a:solidFill>
                  <a:schemeClr val="dk1"/>
                </a:solidFill>
                <a:latin typeface="Georgia"/>
                <a:ea typeface="Georgia"/>
                <a:cs typeface="Georgia"/>
                <a:sym typeface="Georgia"/>
              </a:rPr>
              <a:t>志願</a:t>
            </a:r>
            <a:r>
              <a:rPr lang="zh-TW" sz="2400">
                <a:solidFill>
                  <a:srgbClr val="000000"/>
                </a:solidFill>
                <a:latin typeface="Georgia"/>
                <a:ea typeface="Georgia"/>
                <a:cs typeface="Georgia"/>
                <a:sym typeface="Georgia"/>
              </a:rPr>
              <a:t>。</a:t>
            </a:r>
            <a:endParaRPr sz="2400">
              <a:solidFill>
                <a:srgbClr val="000000"/>
              </a:solidFill>
              <a:latin typeface="Georgia"/>
              <a:ea typeface="Georgia"/>
              <a:cs typeface="Georgia"/>
              <a:sym typeface="Georgia"/>
            </a:endParaRPr>
          </a:p>
        </p:txBody>
      </p:sp>
      <p:sp>
        <p:nvSpPr>
          <p:cNvPr id="1887" name="Google Shape;1887;p132"/>
          <p:cNvSpPr txBox="1"/>
          <p:nvPr/>
        </p:nvSpPr>
        <p:spPr>
          <a:xfrm>
            <a:off x="1698170" y="5661677"/>
            <a:ext cx="6975567" cy="646331"/>
          </a:xfrm>
          <a:prstGeom prst="rect">
            <a:avLst/>
          </a:prstGeom>
          <a:noFill/>
          <a:ln w="38100" cap="flat" cmpd="sng">
            <a:solidFill>
              <a:srgbClr val="0070C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zh-TW" sz="1800">
                <a:solidFill>
                  <a:schemeClr val="dk1"/>
                </a:solidFill>
                <a:latin typeface="Georgia"/>
                <a:ea typeface="Georgia"/>
                <a:cs typeface="Georgia"/>
                <a:sym typeface="Georgia"/>
              </a:rPr>
              <a:t>分發順位依超額比序項目核算「總積分」及「同分比序項目順序」進行排定，再按學生所選填登記之志願序進行</a:t>
            </a:r>
            <a:r>
              <a:rPr lang="zh-TW" sz="1800" b="1">
                <a:solidFill>
                  <a:schemeClr val="dk1"/>
                </a:solidFill>
                <a:latin typeface="Georgia"/>
                <a:ea typeface="Georgia"/>
                <a:cs typeface="Georgia"/>
                <a:sym typeface="Georgia"/>
              </a:rPr>
              <a:t>統一電腦分發</a:t>
            </a:r>
            <a:r>
              <a:rPr lang="zh-TW" sz="1800">
                <a:solidFill>
                  <a:schemeClr val="dk1"/>
                </a:solidFill>
                <a:latin typeface="Georgia"/>
                <a:ea typeface="Georgia"/>
                <a:cs typeface="Georgia"/>
                <a:sym typeface="Georgia"/>
              </a:rPr>
              <a:t>。</a:t>
            </a:r>
            <a:endParaRPr/>
          </a:p>
        </p:txBody>
      </p:sp>
      <p:sp>
        <p:nvSpPr>
          <p:cNvPr id="1888" name="Google Shape;1888;p132"/>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ltLang="zh-TW"/>
              <a:t>79</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03098" y="0"/>
            <a:ext cx="10058400" cy="1609344"/>
          </a:xfrm>
        </p:spPr>
        <p:txBody>
          <a:bodyPr/>
          <a:lstStyle/>
          <a:p>
            <a:pPr algn="ctr"/>
            <a:r>
              <a:rPr lang="zh-TW" altLang="en-US" dirty="0"/>
              <a:t>普通型高中學生升學進路圖</a:t>
            </a:r>
          </a:p>
        </p:txBody>
      </p:sp>
      <p:pic>
        <p:nvPicPr>
          <p:cNvPr id="4" name="圖片 3"/>
          <p:cNvPicPr>
            <a:picLocks noChangeAspect="1"/>
          </p:cNvPicPr>
          <p:nvPr/>
        </p:nvPicPr>
        <p:blipFill>
          <a:blip r:embed="rId2"/>
          <a:stretch>
            <a:fillRect/>
          </a:stretch>
        </p:blipFill>
        <p:spPr>
          <a:xfrm>
            <a:off x="984883" y="1609344"/>
            <a:ext cx="9729167" cy="4940791"/>
          </a:xfrm>
          <a:prstGeom prst="rect">
            <a:avLst/>
          </a:prstGeom>
        </p:spPr>
      </p:pic>
      <p:sp>
        <p:nvSpPr>
          <p:cNvPr id="3" name="投影片編號版面配置區 2"/>
          <p:cNvSpPr>
            <a:spLocks noGrp="1"/>
          </p:cNvSpPr>
          <p:nvPr>
            <p:ph type="sldNum" sz="quarter" idx="12"/>
          </p:nvPr>
        </p:nvSpPr>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fld id="{69E57DC2-970A-4B3E-BB1C-7A09969E49DF}" type="slidenum">
              <a:rPr kumimoji="1" lang="en-US" sz="1000" b="0" i="0" u="none" strike="noStrike" kern="1200" cap="none" spc="0" normalizeH="0" baseline="0" noProof="0" smtClean="0">
                <a:ln>
                  <a:noFill/>
                </a:ln>
                <a:solidFill>
                  <a:srgbClr val="9A5315"/>
                </a:solidFill>
                <a:effectLst/>
                <a:uLnTx/>
                <a:uFillTx/>
                <a:latin typeface="Arial" panose="020B0604020202020204" pitchFamily="34" charset="0"/>
                <a:ea typeface="Microsoft JhengHei UI"/>
                <a:cs typeface="+mn-cs"/>
              </a:rPr>
              <a:pPr marL="0" marR="0" lvl="0" indent="0" algn="l" defTabSz="914400" rtl="0" eaLnBrk="0" fontAlgn="auto" latinLnBrk="0" hangingPunct="0">
                <a:lnSpc>
                  <a:spcPct val="100000"/>
                </a:lnSpc>
                <a:spcBef>
                  <a:spcPts val="0"/>
                </a:spcBef>
                <a:spcAft>
                  <a:spcPts val="0"/>
                </a:spcAft>
                <a:buClrTx/>
                <a:buSzTx/>
                <a:buFontTx/>
                <a:buNone/>
                <a:tabLst/>
                <a:defRPr/>
              </a:pPr>
              <a:t>8</a:t>
            </a:fld>
            <a:endParaRPr kumimoji="1" lang="en-US" sz="1000" b="0" i="0" u="none" strike="noStrike" kern="1200" cap="none" spc="0" normalizeH="0" baseline="0" noProof="0" dirty="0">
              <a:ln>
                <a:noFill/>
              </a:ln>
              <a:solidFill>
                <a:srgbClr val="9A5315"/>
              </a:solidFill>
              <a:effectLst/>
              <a:uLnTx/>
              <a:uFillTx/>
              <a:latin typeface="Arial" panose="020B0604020202020204" pitchFamily="34" charset="0"/>
              <a:ea typeface="Microsoft JhengHei UI"/>
              <a:cs typeface="+mn-cs"/>
            </a:endParaRPr>
          </a:p>
        </p:txBody>
      </p:sp>
    </p:spTree>
    <p:extLst>
      <p:ext uri="{BB962C8B-B14F-4D97-AF65-F5344CB8AC3E}">
        <p14:creationId xmlns:p14="http://schemas.microsoft.com/office/powerpoint/2010/main" val="2342977924"/>
      </p:ext>
    </p:extLst>
  </p:cSld>
  <p:clrMapOvr>
    <a:masterClrMapping/>
  </p:clrMapOvr>
  <p:transition spd="med">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893"/>
        <p:cNvGrpSpPr/>
        <p:nvPr/>
      </p:nvGrpSpPr>
      <p:grpSpPr>
        <a:xfrm>
          <a:off x="0" y="0"/>
          <a:ext cx="0" cy="0"/>
          <a:chOff x="0" y="0"/>
          <a:chExt cx="0" cy="0"/>
        </a:xfrm>
      </p:grpSpPr>
      <p:sp>
        <p:nvSpPr>
          <p:cNvPr id="1894" name="Google Shape;1894;p133"/>
          <p:cNvSpPr txBox="1">
            <a:spLocks noGrp="1"/>
          </p:cNvSpPr>
          <p:nvPr>
            <p:ph type="title"/>
          </p:nvPr>
        </p:nvSpPr>
        <p:spPr>
          <a:xfrm>
            <a:off x="1206629" y="223375"/>
            <a:ext cx="10058400" cy="913094"/>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Georgia"/>
              <a:buNone/>
            </a:pPr>
            <a:r>
              <a:rPr lang="zh-TW">
                <a:latin typeface="Georgia"/>
                <a:ea typeface="Georgia"/>
                <a:cs typeface="Georgia"/>
                <a:sym typeface="Georgia"/>
              </a:rPr>
              <a:t>115學年度五專優免重要日程表</a:t>
            </a:r>
            <a:endParaRPr/>
          </a:p>
        </p:txBody>
      </p:sp>
      <p:graphicFrame>
        <p:nvGraphicFramePr>
          <p:cNvPr id="1895" name="Google Shape;1895;p133"/>
          <p:cNvGraphicFramePr/>
          <p:nvPr/>
        </p:nvGraphicFramePr>
        <p:xfrm>
          <a:off x="1975595" y="1136469"/>
          <a:ext cx="8520450" cy="5277075"/>
        </p:xfrm>
        <a:graphic>
          <a:graphicData uri="http://schemas.openxmlformats.org/drawingml/2006/table">
            <a:tbl>
              <a:tblPr firstRow="1" bandRow="1">
                <a:noFill/>
                <a:tableStyleId>{5E14EEC4-98BE-4D64-A1D3-F70A821953EA}</a:tableStyleId>
              </a:tblPr>
              <a:tblGrid>
                <a:gridCol w="2767100">
                  <a:extLst>
                    <a:ext uri="{9D8B030D-6E8A-4147-A177-3AD203B41FA5}">
                      <a16:colId xmlns:a16="http://schemas.microsoft.com/office/drawing/2014/main" val="20000"/>
                    </a:ext>
                  </a:extLst>
                </a:gridCol>
                <a:gridCol w="5753350">
                  <a:extLst>
                    <a:ext uri="{9D8B030D-6E8A-4147-A177-3AD203B41FA5}">
                      <a16:colId xmlns:a16="http://schemas.microsoft.com/office/drawing/2014/main" val="20001"/>
                    </a:ext>
                  </a:extLst>
                </a:gridCol>
              </a:tblGrid>
              <a:tr h="572925">
                <a:tc>
                  <a:txBody>
                    <a:bodyPr/>
                    <a:lstStyle/>
                    <a:p>
                      <a:pPr marL="0" marR="0" lvl="0" indent="0" algn="ctr" rtl="0">
                        <a:spcBef>
                          <a:spcPts val="0"/>
                        </a:spcBef>
                        <a:spcAft>
                          <a:spcPts val="0"/>
                        </a:spcAft>
                        <a:buNone/>
                      </a:pPr>
                      <a:r>
                        <a:rPr lang="zh-TW" sz="2400" b="1">
                          <a:latin typeface="Times New Roman"/>
                          <a:ea typeface="Times New Roman"/>
                          <a:cs typeface="Times New Roman"/>
                          <a:sym typeface="Times New Roman"/>
                        </a:rPr>
                        <a:t>項目</a:t>
                      </a:r>
                      <a:endParaRPr/>
                    </a:p>
                  </a:txBody>
                  <a:tcPr marL="104350" marR="104350" marT="52175" marB="52175" anchor="ctr">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2CC"/>
                    </a:solidFill>
                  </a:tcPr>
                </a:tc>
                <a:tc>
                  <a:txBody>
                    <a:bodyPr/>
                    <a:lstStyle/>
                    <a:p>
                      <a:pPr marL="0" marR="0" lvl="0" indent="0" algn="ctr" rtl="0">
                        <a:spcBef>
                          <a:spcPts val="0"/>
                        </a:spcBef>
                        <a:spcAft>
                          <a:spcPts val="0"/>
                        </a:spcAft>
                        <a:buNone/>
                      </a:pPr>
                      <a:r>
                        <a:rPr lang="zh-TW" sz="2400" b="1">
                          <a:latin typeface="Times New Roman"/>
                          <a:ea typeface="Times New Roman"/>
                          <a:cs typeface="Times New Roman"/>
                          <a:sym typeface="Times New Roman"/>
                        </a:rPr>
                        <a:t>日程</a:t>
                      </a:r>
                      <a:endParaRPr/>
                    </a:p>
                  </a:txBody>
                  <a:tcPr marL="104350" marR="104350" marT="52175" marB="52175" anchor="ctr">
                    <a:lnL w="12700"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2CC"/>
                    </a:solidFill>
                  </a:tcPr>
                </a:tc>
                <a:extLst>
                  <a:ext uri="{0D108BD9-81ED-4DB2-BD59-A6C34878D82A}">
                    <a16:rowId xmlns:a16="http://schemas.microsoft.com/office/drawing/2014/main" val="10000"/>
                  </a:ext>
                </a:extLst>
              </a:tr>
              <a:tr h="701925">
                <a:tc>
                  <a:txBody>
                    <a:bodyPr/>
                    <a:lstStyle/>
                    <a:p>
                      <a:pPr marL="0" marR="0" lvl="0" indent="0" algn="ctr" rtl="0">
                        <a:spcBef>
                          <a:spcPts val="0"/>
                        </a:spcBef>
                        <a:spcAft>
                          <a:spcPts val="0"/>
                        </a:spcAft>
                        <a:buNone/>
                      </a:pPr>
                      <a:r>
                        <a:rPr lang="zh-TW" sz="2400">
                          <a:latin typeface="Times New Roman"/>
                          <a:ea typeface="Times New Roman"/>
                          <a:cs typeface="Times New Roman"/>
                          <a:sym typeface="Times New Roman"/>
                        </a:rPr>
                        <a:t>簡章發售及公告</a:t>
                      </a:r>
                      <a:endParaRPr/>
                    </a:p>
                  </a:txBody>
                  <a:tcPr marL="104350" marR="104350" marT="52175" marB="521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zh-TW" sz="2400">
                          <a:latin typeface="Times New Roman"/>
                          <a:ea typeface="Times New Roman"/>
                          <a:cs typeface="Times New Roman"/>
                          <a:sym typeface="Times New Roman"/>
                        </a:rPr>
                        <a:t>115年1月15日(四)起發售及開放網路下載</a:t>
                      </a:r>
                      <a:endParaRPr/>
                    </a:p>
                  </a:txBody>
                  <a:tcPr marL="104350" marR="104350" marT="52175" marB="521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1196625">
                <a:tc>
                  <a:txBody>
                    <a:bodyPr/>
                    <a:lstStyle/>
                    <a:p>
                      <a:pPr marL="0" marR="0" lvl="0" indent="0" algn="ctr" rtl="0">
                        <a:spcBef>
                          <a:spcPts val="0"/>
                        </a:spcBef>
                        <a:spcAft>
                          <a:spcPts val="0"/>
                        </a:spcAft>
                        <a:buNone/>
                      </a:pPr>
                      <a:r>
                        <a:rPr lang="zh-TW" sz="2400">
                          <a:latin typeface="Times New Roman"/>
                          <a:ea typeface="Times New Roman"/>
                          <a:cs typeface="Times New Roman"/>
                          <a:sym typeface="Times New Roman"/>
                        </a:rPr>
                        <a:t>報名</a:t>
                      </a:r>
                      <a:endParaRPr/>
                    </a:p>
                  </a:txBody>
                  <a:tcPr marL="104350" marR="104350" marT="52175" marB="521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zh-TW" sz="2400">
                          <a:latin typeface="Times New Roman"/>
                          <a:ea typeface="Times New Roman"/>
                          <a:cs typeface="Times New Roman"/>
                          <a:sym typeface="Times New Roman"/>
                        </a:rPr>
                        <a:t>115年</a:t>
                      </a:r>
                      <a:r>
                        <a:rPr lang="zh-TW" sz="2400" b="1">
                          <a:solidFill>
                            <a:srgbClr val="FF0000"/>
                          </a:solidFill>
                          <a:latin typeface="Times New Roman"/>
                          <a:ea typeface="Times New Roman"/>
                          <a:cs typeface="Times New Roman"/>
                          <a:sym typeface="Times New Roman"/>
                        </a:rPr>
                        <a:t>5月18日(一)</a:t>
                      </a:r>
                      <a:r>
                        <a:rPr lang="zh-TW" sz="2400">
                          <a:solidFill>
                            <a:schemeClr val="dk1"/>
                          </a:solidFill>
                          <a:latin typeface="Times New Roman"/>
                          <a:ea typeface="Times New Roman"/>
                          <a:cs typeface="Times New Roman"/>
                          <a:sym typeface="Times New Roman"/>
                        </a:rPr>
                        <a:t>～114年</a:t>
                      </a:r>
                      <a:r>
                        <a:rPr lang="zh-TW" sz="2400" b="1">
                          <a:solidFill>
                            <a:srgbClr val="FF0000"/>
                          </a:solidFill>
                          <a:latin typeface="Times New Roman"/>
                          <a:ea typeface="Times New Roman"/>
                          <a:cs typeface="Times New Roman"/>
                          <a:sym typeface="Times New Roman"/>
                        </a:rPr>
                        <a:t>5月22日(五)</a:t>
                      </a:r>
                      <a:endParaRPr/>
                    </a:p>
                    <a:p>
                      <a:pPr marL="0" marR="0" lvl="0" indent="0" algn="l" rtl="0">
                        <a:spcBef>
                          <a:spcPts val="0"/>
                        </a:spcBef>
                        <a:spcAft>
                          <a:spcPts val="0"/>
                        </a:spcAft>
                        <a:buNone/>
                      </a:pPr>
                      <a:r>
                        <a:rPr lang="zh-TW" sz="2400">
                          <a:latin typeface="Times New Roman"/>
                          <a:ea typeface="Times New Roman"/>
                          <a:cs typeface="Times New Roman"/>
                          <a:sym typeface="Times New Roman"/>
                        </a:rPr>
                        <a:t>採</a:t>
                      </a:r>
                      <a:r>
                        <a:rPr lang="zh-TW" sz="2400" b="1">
                          <a:latin typeface="Times New Roman"/>
                          <a:ea typeface="Times New Roman"/>
                          <a:cs typeface="Times New Roman"/>
                          <a:sym typeface="Times New Roman"/>
                        </a:rPr>
                        <a:t>「國中集體報名」</a:t>
                      </a:r>
                      <a:r>
                        <a:rPr lang="zh-TW" sz="2400">
                          <a:latin typeface="Times New Roman"/>
                          <a:ea typeface="Times New Roman"/>
                          <a:cs typeface="Times New Roman"/>
                          <a:sym typeface="Times New Roman"/>
                        </a:rPr>
                        <a:t>或</a:t>
                      </a:r>
                      <a:r>
                        <a:rPr lang="zh-TW" sz="2400" b="1">
                          <a:latin typeface="Times New Roman"/>
                          <a:ea typeface="Times New Roman"/>
                          <a:cs typeface="Times New Roman"/>
                          <a:sym typeface="Times New Roman"/>
                        </a:rPr>
                        <a:t>「網路個別報名」</a:t>
                      </a:r>
                      <a:endParaRPr/>
                    </a:p>
                  </a:txBody>
                  <a:tcPr marL="104350" marR="104350" marT="52175" marB="521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1196625">
                <a:tc>
                  <a:txBody>
                    <a:bodyPr/>
                    <a:lstStyle/>
                    <a:p>
                      <a:pPr marL="0" marR="0" lvl="0" indent="0" algn="ctr" rtl="0">
                        <a:spcBef>
                          <a:spcPts val="0"/>
                        </a:spcBef>
                        <a:spcAft>
                          <a:spcPts val="0"/>
                        </a:spcAft>
                        <a:buNone/>
                      </a:pPr>
                      <a:r>
                        <a:rPr lang="zh-TW" sz="2400">
                          <a:latin typeface="Times New Roman"/>
                          <a:ea typeface="Times New Roman"/>
                          <a:cs typeface="Times New Roman"/>
                          <a:sym typeface="Times New Roman"/>
                        </a:rPr>
                        <a:t>網路選填志願</a:t>
                      </a:r>
                      <a:endParaRPr/>
                    </a:p>
                  </a:txBody>
                  <a:tcPr marL="104350" marR="104350" marT="52175" marB="521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zh-TW" sz="2400">
                          <a:latin typeface="Times New Roman"/>
                          <a:ea typeface="Times New Roman"/>
                          <a:cs typeface="Times New Roman"/>
                          <a:sym typeface="Times New Roman"/>
                        </a:rPr>
                        <a:t>114年</a:t>
                      </a:r>
                      <a:r>
                        <a:rPr lang="zh-TW" sz="2400" b="1">
                          <a:solidFill>
                            <a:srgbClr val="FF0000"/>
                          </a:solidFill>
                          <a:latin typeface="Times New Roman"/>
                          <a:ea typeface="Times New Roman"/>
                          <a:cs typeface="Times New Roman"/>
                          <a:sym typeface="Times New Roman"/>
                        </a:rPr>
                        <a:t>6月4日(四)上午10：00</a:t>
                      </a:r>
                      <a:r>
                        <a:rPr lang="zh-TW" sz="2400">
                          <a:solidFill>
                            <a:schemeClr val="dk1"/>
                          </a:solidFill>
                          <a:latin typeface="Times New Roman"/>
                          <a:ea typeface="Times New Roman"/>
                          <a:cs typeface="Times New Roman"/>
                          <a:sym typeface="Times New Roman"/>
                        </a:rPr>
                        <a:t>起</a:t>
                      </a:r>
                      <a:endParaRPr sz="24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zh-TW" sz="2400">
                          <a:solidFill>
                            <a:schemeClr val="dk1"/>
                          </a:solidFill>
                          <a:latin typeface="Times New Roman"/>
                          <a:ea typeface="Times New Roman"/>
                          <a:cs typeface="Times New Roman"/>
                          <a:sym typeface="Times New Roman"/>
                        </a:rPr>
                        <a:t>114年</a:t>
                      </a:r>
                      <a:r>
                        <a:rPr lang="zh-TW" sz="2400" b="1">
                          <a:solidFill>
                            <a:srgbClr val="FF0000"/>
                          </a:solidFill>
                          <a:latin typeface="Times New Roman"/>
                          <a:ea typeface="Times New Roman"/>
                          <a:cs typeface="Times New Roman"/>
                          <a:sym typeface="Times New Roman"/>
                        </a:rPr>
                        <a:t>6月8日(一)下午5：00</a:t>
                      </a:r>
                      <a:r>
                        <a:rPr lang="zh-TW" sz="2400">
                          <a:latin typeface="Times New Roman"/>
                          <a:ea typeface="Times New Roman"/>
                          <a:cs typeface="Times New Roman"/>
                          <a:sym typeface="Times New Roman"/>
                        </a:rPr>
                        <a:t>止</a:t>
                      </a:r>
                      <a:endParaRPr sz="2400">
                        <a:latin typeface="Times New Roman"/>
                        <a:ea typeface="Times New Roman"/>
                        <a:cs typeface="Times New Roman"/>
                        <a:sym typeface="Times New Roman"/>
                      </a:endParaRPr>
                    </a:p>
                  </a:txBody>
                  <a:tcPr marL="104350" marR="104350" marT="52175" marB="521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701925">
                <a:tc>
                  <a:txBody>
                    <a:bodyPr/>
                    <a:lstStyle/>
                    <a:p>
                      <a:pPr marL="0" marR="0" lvl="0" indent="0" algn="ctr" rtl="0">
                        <a:spcBef>
                          <a:spcPts val="0"/>
                        </a:spcBef>
                        <a:spcAft>
                          <a:spcPts val="0"/>
                        </a:spcAft>
                        <a:buNone/>
                      </a:pPr>
                      <a:r>
                        <a:rPr lang="zh-TW" sz="2400">
                          <a:latin typeface="Times New Roman"/>
                          <a:ea typeface="Times New Roman"/>
                          <a:cs typeface="Times New Roman"/>
                          <a:sym typeface="Times New Roman"/>
                        </a:rPr>
                        <a:t>放榜</a:t>
                      </a:r>
                      <a:endParaRPr/>
                    </a:p>
                  </a:txBody>
                  <a:tcPr marL="104350" marR="104350" marT="52175" marB="521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CCCC"/>
                    </a:solidFill>
                  </a:tcPr>
                </a:tc>
                <a:tc>
                  <a:txBody>
                    <a:bodyPr/>
                    <a:lstStyle/>
                    <a:p>
                      <a:pPr marL="0" marR="0" lvl="0" indent="0" algn="l" rtl="0">
                        <a:spcBef>
                          <a:spcPts val="0"/>
                        </a:spcBef>
                        <a:spcAft>
                          <a:spcPts val="0"/>
                        </a:spcAft>
                        <a:buNone/>
                      </a:pPr>
                      <a:r>
                        <a:rPr lang="zh-TW" sz="2400">
                          <a:latin typeface="Times New Roman"/>
                          <a:ea typeface="Times New Roman"/>
                          <a:cs typeface="Times New Roman"/>
                          <a:sym typeface="Times New Roman"/>
                        </a:rPr>
                        <a:t>114年</a:t>
                      </a:r>
                      <a:r>
                        <a:rPr lang="zh-TW" sz="2400" b="1">
                          <a:solidFill>
                            <a:srgbClr val="FF0000"/>
                          </a:solidFill>
                          <a:latin typeface="Times New Roman"/>
                          <a:ea typeface="Times New Roman"/>
                          <a:cs typeface="Times New Roman"/>
                          <a:sym typeface="Times New Roman"/>
                        </a:rPr>
                        <a:t>6月11日(四)上午9：00</a:t>
                      </a:r>
                      <a:r>
                        <a:rPr lang="zh-TW" sz="2400">
                          <a:latin typeface="Times New Roman"/>
                          <a:ea typeface="Times New Roman"/>
                          <a:cs typeface="Times New Roman"/>
                          <a:sym typeface="Times New Roman"/>
                        </a:rPr>
                        <a:t>起</a:t>
                      </a:r>
                      <a:endParaRPr/>
                    </a:p>
                  </a:txBody>
                  <a:tcPr marL="104350" marR="104350" marT="52175" marB="521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CCCC"/>
                    </a:solidFill>
                  </a:tcPr>
                </a:tc>
                <a:extLst>
                  <a:ext uri="{0D108BD9-81ED-4DB2-BD59-A6C34878D82A}">
                    <a16:rowId xmlns:a16="http://schemas.microsoft.com/office/drawing/2014/main" val="10004"/>
                  </a:ext>
                </a:extLst>
              </a:tr>
              <a:tr h="907050">
                <a:tc>
                  <a:txBody>
                    <a:bodyPr/>
                    <a:lstStyle/>
                    <a:p>
                      <a:pPr marL="0" marR="0" lvl="0" indent="0" algn="ctr" rtl="0">
                        <a:spcBef>
                          <a:spcPts val="0"/>
                        </a:spcBef>
                        <a:spcAft>
                          <a:spcPts val="0"/>
                        </a:spcAft>
                        <a:buNone/>
                      </a:pPr>
                      <a:r>
                        <a:rPr lang="zh-TW" sz="2400" b="1">
                          <a:latin typeface="Times New Roman"/>
                          <a:ea typeface="Times New Roman"/>
                          <a:cs typeface="Times New Roman"/>
                          <a:sym typeface="Times New Roman"/>
                        </a:rPr>
                        <a:t>錄取</a:t>
                      </a:r>
                      <a:r>
                        <a:rPr lang="zh-TW" sz="2400" b="1">
                          <a:solidFill>
                            <a:schemeClr val="dk1"/>
                          </a:solidFill>
                          <a:latin typeface="Times New Roman"/>
                          <a:ea typeface="Times New Roman"/>
                          <a:cs typeface="Times New Roman"/>
                          <a:sym typeface="Times New Roman"/>
                        </a:rPr>
                        <a:t>報到與</a:t>
                      </a:r>
                      <a:r>
                        <a:rPr lang="zh-TW" sz="2400" b="1">
                          <a:solidFill>
                            <a:srgbClr val="FF0000"/>
                          </a:solidFill>
                          <a:latin typeface="Times New Roman"/>
                          <a:ea typeface="Times New Roman"/>
                          <a:cs typeface="Times New Roman"/>
                          <a:sym typeface="Times New Roman"/>
                        </a:rPr>
                        <a:t>放棄錄取資格截止日</a:t>
                      </a:r>
                      <a:endParaRPr/>
                    </a:p>
                  </a:txBody>
                  <a:tcPr marL="104350" marR="104350" marT="52175" marB="521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FF66"/>
                    </a:solidFill>
                  </a:tcPr>
                </a:tc>
                <a:tc>
                  <a:txBody>
                    <a:bodyPr/>
                    <a:lstStyle/>
                    <a:p>
                      <a:pPr marL="0" marR="0" lvl="0" indent="0" algn="l" rtl="0">
                        <a:spcBef>
                          <a:spcPts val="0"/>
                        </a:spcBef>
                        <a:spcAft>
                          <a:spcPts val="0"/>
                        </a:spcAft>
                        <a:buNone/>
                      </a:pPr>
                      <a:r>
                        <a:rPr lang="zh-TW" sz="2400">
                          <a:solidFill>
                            <a:schemeClr val="dk1"/>
                          </a:solidFill>
                          <a:latin typeface="Times New Roman"/>
                          <a:ea typeface="Times New Roman"/>
                          <a:cs typeface="Times New Roman"/>
                          <a:sym typeface="Times New Roman"/>
                        </a:rPr>
                        <a:t>114年</a:t>
                      </a:r>
                      <a:r>
                        <a:rPr lang="zh-TW" sz="2400" b="1">
                          <a:solidFill>
                            <a:srgbClr val="FF0000"/>
                          </a:solidFill>
                          <a:latin typeface="Times New Roman"/>
                          <a:ea typeface="Times New Roman"/>
                          <a:cs typeface="Times New Roman"/>
                          <a:sym typeface="Times New Roman"/>
                        </a:rPr>
                        <a:t>6月15日(一)中午12：00</a:t>
                      </a:r>
                      <a:r>
                        <a:rPr lang="zh-TW" sz="2400">
                          <a:latin typeface="Times New Roman"/>
                          <a:ea typeface="Times New Roman"/>
                          <a:cs typeface="Times New Roman"/>
                          <a:sym typeface="Times New Roman"/>
                        </a:rPr>
                        <a:t>止</a:t>
                      </a:r>
                      <a:endParaRPr/>
                    </a:p>
                  </a:txBody>
                  <a:tcPr marL="104350" marR="104350" marT="52175" marB="521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1896" name="Google Shape;1896;p133"/>
          <p:cNvSpPr/>
          <p:nvPr/>
        </p:nvSpPr>
        <p:spPr>
          <a:xfrm>
            <a:off x="8076948" y="6204393"/>
            <a:ext cx="3237676" cy="461664"/>
          </a:xfrm>
          <a:prstGeom prst="rect">
            <a:avLst/>
          </a:prstGeom>
          <a:solidFill>
            <a:schemeClr val="lt1"/>
          </a:solidFill>
          <a:ln w="57150" cap="flat" cmpd="sng">
            <a:solidFill>
              <a:srgbClr val="00B05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2400">
                <a:solidFill>
                  <a:srgbClr val="318B71"/>
                </a:solidFill>
                <a:latin typeface="Microsoft JhengHei"/>
                <a:ea typeface="Microsoft JhengHei"/>
                <a:cs typeface="Microsoft JhengHei"/>
                <a:sym typeface="Microsoft JhengHei"/>
              </a:rPr>
              <a:t>詳細內容以簡章為準</a:t>
            </a:r>
            <a:endParaRPr/>
          </a:p>
        </p:txBody>
      </p:sp>
      <p:sp>
        <p:nvSpPr>
          <p:cNvPr id="1897" name="Google Shape;1897;p133"/>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ltLang="zh-TW"/>
              <a:t>80</a:t>
            </a:fld>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902"/>
        <p:cNvGrpSpPr/>
        <p:nvPr/>
      </p:nvGrpSpPr>
      <p:grpSpPr>
        <a:xfrm>
          <a:off x="0" y="0"/>
          <a:ext cx="0" cy="0"/>
          <a:chOff x="0" y="0"/>
          <a:chExt cx="0" cy="0"/>
        </a:xfrm>
      </p:grpSpPr>
      <p:sp>
        <p:nvSpPr>
          <p:cNvPr id="1903" name="Google Shape;1903;p134"/>
          <p:cNvSpPr txBox="1">
            <a:spLocks noGrp="1"/>
          </p:cNvSpPr>
          <p:nvPr>
            <p:ph type="title"/>
          </p:nvPr>
        </p:nvSpPr>
        <p:spPr>
          <a:xfrm>
            <a:off x="1109036" y="236437"/>
            <a:ext cx="10058400" cy="847779"/>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Georgia"/>
              <a:buNone/>
            </a:pPr>
            <a:r>
              <a:rPr lang="zh-TW">
                <a:latin typeface="Georgia"/>
                <a:ea typeface="Georgia"/>
                <a:cs typeface="Georgia"/>
                <a:sym typeface="Georgia"/>
              </a:rPr>
              <a:t>115學年度五專優免超額比序項目</a:t>
            </a:r>
            <a:endParaRPr/>
          </a:p>
        </p:txBody>
      </p:sp>
      <p:grpSp>
        <p:nvGrpSpPr>
          <p:cNvPr id="1904" name="Google Shape;1904;p134"/>
          <p:cNvGrpSpPr/>
          <p:nvPr/>
        </p:nvGrpSpPr>
        <p:grpSpPr>
          <a:xfrm>
            <a:off x="1109036" y="1085703"/>
            <a:ext cx="10126400" cy="5415690"/>
            <a:chOff x="0" y="1488"/>
            <a:chExt cx="10126400" cy="5415690"/>
          </a:xfrm>
        </p:grpSpPr>
        <p:sp>
          <p:nvSpPr>
            <p:cNvPr id="1905" name="Google Shape;1905;p134"/>
            <p:cNvSpPr/>
            <p:nvPr/>
          </p:nvSpPr>
          <p:spPr>
            <a:xfrm rot="5400000">
              <a:off x="6539348" y="-2805704"/>
              <a:ext cx="693208" cy="6480896"/>
            </a:xfrm>
            <a:prstGeom prst="round2SameRect">
              <a:avLst>
                <a:gd name="adj1" fmla="val 16667"/>
                <a:gd name="adj2" fmla="val 0"/>
              </a:avLst>
            </a:prstGeom>
            <a:solidFill>
              <a:srgbClr val="CBD8EA">
                <a:alpha val="89803"/>
              </a:srgbClr>
            </a:solidFill>
            <a:ln w="12700" cap="flat" cmpd="sng">
              <a:solidFill>
                <a:srgbClr val="CBD8EA">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134"/>
            <p:cNvSpPr txBox="1"/>
            <p:nvPr/>
          </p:nvSpPr>
          <p:spPr>
            <a:xfrm>
              <a:off x="3645504" y="121980"/>
              <a:ext cx="6447056" cy="625528"/>
            </a:xfrm>
            <a:prstGeom prst="rect">
              <a:avLst/>
            </a:prstGeom>
            <a:noFill/>
            <a:ln>
              <a:noFill/>
            </a:ln>
          </p:spPr>
          <p:txBody>
            <a:bodyPr spcFirstLastPara="1" wrap="square" lIns="247650" tIns="123825" rIns="247650" bIns="123825" anchor="ctr" anchorCtr="0">
              <a:noAutofit/>
            </a:bodyPr>
            <a:lstStyle/>
            <a:p>
              <a:pPr marL="171450" marR="0" lvl="1" indent="-171450" algn="l" rtl="0">
                <a:lnSpc>
                  <a:spcPct val="90000"/>
                </a:lnSpc>
                <a:spcBef>
                  <a:spcPts val="0"/>
                </a:spcBef>
                <a:spcAft>
                  <a:spcPts val="0"/>
                </a:spcAft>
                <a:buClr>
                  <a:schemeClr val="dk1"/>
                </a:buClr>
                <a:buSzPts val="1800"/>
                <a:buFont typeface="Georgia"/>
                <a:buChar char="•"/>
              </a:pPr>
              <a:r>
                <a:rPr lang="zh-TW" sz="1800" b="0" i="0" u="none" strike="noStrike" cap="none">
                  <a:solidFill>
                    <a:schemeClr val="dk1"/>
                  </a:solidFill>
                  <a:latin typeface="Georgia"/>
                  <a:ea typeface="Georgia"/>
                  <a:cs typeface="Georgia"/>
                  <a:sym typeface="Georgia"/>
                </a:rPr>
                <a:t>競賽(國際性、全國性、區域及縣市競賽等)</a:t>
              </a:r>
              <a:endParaRPr sz="1800" b="0" i="0" u="none" strike="noStrike" cap="none">
                <a:solidFill>
                  <a:schemeClr val="dk1"/>
                </a:solidFill>
                <a:latin typeface="Georgia"/>
                <a:ea typeface="Georgia"/>
                <a:cs typeface="Georgia"/>
                <a:sym typeface="Georgia"/>
              </a:endParaRPr>
            </a:p>
            <a:p>
              <a:pPr marL="171450" marR="0" lvl="1" indent="-171450" algn="l" rtl="0">
                <a:lnSpc>
                  <a:spcPct val="90000"/>
                </a:lnSpc>
                <a:spcBef>
                  <a:spcPts val="270"/>
                </a:spcBef>
                <a:spcAft>
                  <a:spcPts val="0"/>
                </a:spcAft>
                <a:buClr>
                  <a:schemeClr val="dk1"/>
                </a:buClr>
                <a:buSzPts val="1800"/>
                <a:buFont typeface="Georgia"/>
                <a:buChar char="•"/>
              </a:pPr>
              <a:r>
                <a:rPr lang="zh-TW" sz="1800" b="0" i="0" u="none" strike="noStrike" cap="none">
                  <a:solidFill>
                    <a:schemeClr val="dk1"/>
                  </a:solidFill>
                  <a:latin typeface="Georgia"/>
                  <a:ea typeface="Georgia"/>
                  <a:cs typeface="Georgia"/>
                  <a:sym typeface="Georgia"/>
                </a:rPr>
                <a:t>服務學習(包含班級幹部、小老師及社團幹部等)</a:t>
              </a:r>
              <a:endParaRPr sz="1800" b="0" i="0" u="none" strike="noStrike" cap="none">
                <a:solidFill>
                  <a:schemeClr val="dk1"/>
                </a:solidFill>
                <a:latin typeface="Georgia"/>
                <a:ea typeface="Georgia"/>
                <a:cs typeface="Georgia"/>
                <a:sym typeface="Georgia"/>
              </a:endParaRPr>
            </a:p>
          </p:txBody>
        </p:sp>
        <p:sp>
          <p:nvSpPr>
            <p:cNvPr id="1907" name="Google Shape;1907;p134"/>
            <p:cNvSpPr/>
            <p:nvPr/>
          </p:nvSpPr>
          <p:spPr>
            <a:xfrm>
              <a:off x="0" y="1488"/>
              <a:ext cx="3645504" cy="866510"/>
            </a:xfrm>
            <a:prstGeom prst="roundRect">
              <a:avLst>
                <a:gd name="adj" fmla="val 16667"/>
              </a:avLst>
            </a:prstGeom>
            <a:solidFill>
              <a:srgbClr val="2383C6"/>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134"/>
            <p:cNvSpPr txBox="1"/>
            <p:nvPr/>
          </p:nvSpPr>
          <p:spPr>
            <a:xfrm>
              <a:off x="42300" y="43788"/>
              <a:ext cx="3560904" cy="781910"/>
            </a:xfrm>
            <a:prstGeom prst="rect">
              <a:avLst/>
            </a:prstGeom>
            <a:noFill/>
            <a:ln>
              <a:noFill/>
            </a:ln>
          </p:spPr>
          <p:txBody>
            <a:bodyPr spcFirstLastPara="1" wrap="square" lIns="121900" tIns="60950" rIns="121900" bIns="60950" anchor="ctr" anchorCtr="0">
              <a:noAutofit/>
            </a:bodyPr>
            <a:lstStyle/>
            <a:p>
              <a:pPr marL="0" marR="0" lvl="0" indent="0" algn="ctr" rtl="0">
                <a:lnSpc>
                  <a:spcPct val="90000"/>
                </a:lnSpc>
                <a:spcBef>
                  <a:spcPts val="0"/>
                </a:spcBef>
                <a:spcAft>
                  <a:spcPts val="0"/>
                </a:spcAft>
                <a:buClr>
                  <a:schemeClr val="lt1"/>
                </a:buClr>
                <a:buSzPts val="3200"/>
                <a:buFont typeface="Georgia"/>
                <a:buNone/>
              </a:pPr>
              <a:r>
                <a:rPr lang="zh-TW" sz="3200">
                  <a:solidFill>
                    <a:schemeClr val="lt1"/>
                  </a:solidFill>
                  <a:latin typeface="Georgia"/>
                  <a:ea typeface="Georgia"/>
                  <a:cs typeface="Georgia"/>
                  <a:sym typeface="Georgia"/>
                </a:rPr>
                <a:t>多元學習表現</a:t>
              </a:r>
              <a:endParaRPr/>
            </a:p>
          </p:txBody>
        </p:sp>
        <p:sp>
          <p:nvSpPr>
            <p:cNvPr id="1909" name="Google Shape;1909;p134"/>
            <p:cNvSpPr/>
            <p:nvPr/>
          </p:nvSpPr>
          <p:spPr>
            <a:xfrm rot="5400000">
              <a:off x="6539348" y="-1895868"/>
              <a:ext cx="693208" cy="6480896"/>
            </a:xfrm>
            <a:prstGeom prst="round2SameRect">
              <a:avLst>
                <a:gd name="adj1" fmla="val 16667"/>
                <a:gd name="adj2" fmla="val 0"/>
              </a:avLst>
            </a:prstGeom>
            <a:solidFill>
              <a:srgbClr val="CADBEA">
                <a:alpha val="89803"/>
              </a:srgbClr>
            </a:solidFill>
            <a:ln w="12700" cap="flat" cmpd="sng">
              <a:solidFill>
                <a:srgbClr val="CADBEA">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134"/>
            <p:cNvSpPr txBox="1"/>
            <p:nvPr/>
          </p:nvSpPr>
          <p:spPr>
            <a:xfrm>
              <a:off x="3645504" y="1031816"/>
              <a:ext cx="6447056" cy="625528"/>
            </a:xfrm>
            <a:prstGeom prst="rect">
              <a:avLst/>
            </a:prstGeom>
            <a:noFill/>
            <a:ln>
              <a:noFill/>
            </a:ln>
          </p:spPr>
          <p:txBody>
            <a:bodyPr spcFirstLastPara="1" wrap="square" lIns="247650" tIns="123825" rIns="247650" bIns="123825" anchor="ctr" anchorCtr="0">
              <a:noAutofit/>
            </a:bodyPr>
            <a:lstStyle/>
            <a:p>
              <a:pPr marL="171450" marR="0" lvl="1" indent="-171450" algn="l" rtl="0">
                <a:lnSpc>
                  <a:spcPct val="90000"/>
                </a:lnSpc>
                <a:spcBef>
                  <a:spcPts val="0"/>
                </a:spcBef>
                <a:spcAft>
                  <a:spcPts val="0"/>
                </a:spcAft>
                <a:buClr>
                  <a:schemeClr val="dk1"/>
                </a:buClr>
                <a:buSzPts val="1800"/>
                <a:buFont typeface="Georgia"/>
                <a:buChar char="•"/>
              </a:pPr>
              <a:r>
                <a:rPr lang="zh-TW" sz="1800" b="0" i="0" u="none" strike="noStrike" cap="none">
                  <a:solidFill>
                    <a:schemeClr val="dk1"/>
                  </a:solidFill>
                  <a:latin typeface="Georgia"/>
                  <a:ea typeface="Georgia"/>
                  <a:cs typeface="Georgia"/>
                  <a:sym typeface="Georgia"/>
                </a:rPr>
                <a:t>技藝教育課程</a:t>
              </a:r>
              <a:r>
                <a:rPr lang="zh-TW" sz="1800" b="0" i="0" u="none" strike="noStrike" cap="none">
                  <a:solidFill>
                    <a:srgbClr val="FF0000"/>
                  </a:solidFill>
                  <a:latin typeface="Trebuchet MS"/>
                  <a:ea typeface="Trebuchet MS"/>
                  <a:cs typeface="Trebuchet MS"/>
                  <a:sym typeface="Trebuchet MS"/>
                </a:rPr>
                <a:t>以單一學期之百分制成績擇優採計</a:t>
              </a:r>
              <a:endParaRPr sz="1800" b="0" i="0" u="none" strike="noStrike" cap="none">
                <a:solidFill>
                  <a:schemeClr val="dk1"/>
                </a:solidFill>
                <a:latin typeface="Georgia"/>
                <a:ea typeface="Georgia"/>
                <a:cs typeface="Georgia"/>
                <a:sym typeface="Georgia"/>
              </a:endParaRPr>
            </a:p>
          </p:txBody>
        </p:sp>
        <p:sp>
          <p:nvSpPr>
            <p:cNvPr id="1911" name="Google Shape;1911;p134"/>
            <p:cNvSpPr/>
            <p:nvPr/>
          </p:nvSpPr>
          <p:spPr>
            <a:xfrm>
              <a:off x="0" y="911324"/>
              <a:ext cx="3645504" cy="866510"/>
            </a:xfrm>
            <a:prstGeom prst="roundRect">
              <a:avLst>
                <a:gd name="adj" fmla="val 16667"/>
              </a:avLst>
            </a:prstGeom>
            <a:solidFill>
              <a:srgbClr val="2490C9"/>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134"/>
            <p:cNvSpPr txBox="1"/>
            <p:nvPr/>
          </p:nvSpPr>
          <p:spPr>
            <a:xfrm>
              <a:off x="42300" y="953624"/>
              <a:ext cx="3560904" cy="781910"/>
            </a:xfrm>
            <a:prstGeom prst="rect">
              <a:avLst/>
            </a:prstGeom>
            <a:noFill/>
            <a:ln>
              <a:noFill/>
            </a:ln>
          </p:spPr>
          <p:txBody>
            <a:bodyPr spcFirstLastPara="1" wrap="square" lIns="121900" tIns="60950" rIns="121900" bIns="60950" anchor="ctr" anchorCtr="0">
              <a:noAutofit/>
            </a:bodyPr>
            <a:lstStyle/>
            <a:p>
              <a:pPr marL="0" marR="0" lvl="0" indent="0" algn="ctr" rtl="0">
                <a:lnSpc>
                  <a:spcPct val="90000"/>
                </a:lnSpc>
                <a:spcBef>
                  <a:spcPts val="0"/>
                </a:spcBef>
                <a:spcAft>
                  <a:spcPts val="0"/>
                </a:spcAft>
                <a:buClr>
                  <a:schemeClr val="lt1"/>
                </a:buClr>
                <a:buSzPts val="3200"/>
                <a:buFont typeface="Georgia"/>
                <a:buNone/>
              </a:pPr>
              <a:r>
                <a:rPr lang="zh-TW" sz="3200">
                  <a:solidFill>
                    <a:schemeClr val="lt1"/>
                  </a:solidFill>
                  <a:latin typeface="Georgia"/>
                  <a:ea typeface="Georgia"/>
                  <a:cs typeface="Georgia"/>
                  <a:sym typeface="Georgia"/>
                </a:rPr>
                <a:t>技藝優良</a:t>
              </a:r>
              <a:endParaRPr/>
            </a:p>
          </p:txBody>
        </p:sp>
        <p:sp>
          <p:nvSpPr>
            <p:cNvPr id="1913" name="Google Shape;1913;p134"/>
            <p:cNvSpPr/>
            <p:nvPr/>
          </p:nvSpPr>
          <p:spPr>
            <a:xfrm rot="5400000">
              <a:off x="6539348" y="-986032"/>
              <a:ext cx="693208" cy="6480896"/>
            </a:xfrm>
            <a:prstGeom prst="round2SameRect">
              <a:avLst>
                <a:gd name="adj1" fmla="val 16667"/>
                <a:gd name="adj2" fmla="val 0"/>
              </a:avLst>
            </a:prstGeom>
            <a:solidFill>
              <a:srgbClr val="CADFEB">
                <a:alpha val="89803"/>
              </a:srgbClr>
            </a:solidFill>
            <a:ln w="12700" cap="flat" cmpd="sng">
              <a:solidFill>
                <a:srgbClr val="CADFEB">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134"/>
            <p:cNvSpPr txBox="1"/>
            <p:nvPr/>
          </p:nvSpPr>
          <p:spPr>
            <a:xfrm>
              <a:off x="3645504" y="1941652"/>
              <a:ext cx="6447056" cy="625528"/>
            </a:xfrm>
            <a:prstGeom prst="rect">
              <a:avLst/>
            </a:prstGeom>
            <a:noFill/>
            <a:ln>
              <a:noFill/>
            </a:ln>
          </p:spPr>
          <p:txBody>
            <a:bodyPr spcFirstLastPara="1" wrap="square" lIns="247650" tIns="123825" rIns="247650" bIns="123825" anchor="ctr" anchorCtr="0">
              <a:noAutofit/>
            </a:bodyPr>
            <a:lstStyle/>
            <a:p>
              <a:pPr marL="171450" marR="0" lvl="1" indent="-171450" algn="l" rtl="0">
                <a:lnSpc>
                  <a:spcPct val="90000"/>
                </a:lnSpc>
                <a:spcBef>
                  <a:spcPts val="0"/>
                </a:spcBef>
                <a:spcAft>
                  <a:spcPts val="0"/>
                </a:spcAft>
                <a:buClr>
                  <a:schemeClr val="dk1"/>
                </a:buClr>
                <a:buSzPts val="1800"/>
                <a:buFont typeface="Georgia"/>
                <a:buChar char="•"/>
              </a:pPr>
              <a:r>
                <a:rPr lang="zh-TW" sz="1800" b="0" i="0" u="none" strike="noStrike" cap="none">
                  <a:solidFill>
                    <a:schemeClr val="dk1"/>
                  </a:solidFill>
                  <a:latin typeface="Georgia"/>
                  <a:ea typeface="Georgia"/>
                  <a:cs typeface="Georgia"/>
                  <a:sym typeface="Georgia"/>
                </a:rPr>
                <a:t>低收入戶、中低收入戶、直系血親尊親屬支領失業給付之子女及特殊境遇家庭子女</a:t>
              </a:r>
              <a:endParaRPr/>
            </a:p>
          </p:txBody>
        </p:sp>
        <p:sp>
          <p:nvSpPr>
            <p:cNvPr id="1915" name="Google Shape;1915;p134"/>
            <p:cNvSpPr/>
            <p:nvPr/>
          </p:nvSpPr>
          <p:spPr>
            <a:xfrm>
              <a:off x="0" y="1821160"/>
              <a:ext cx="3645504" cy="866510"/>
            </a:xfrm>
            <a:prstGeom prst="roundRect">
              <a:avLst>
                <a:gd name="adj" fmla="val 16667"/>
              </a:avLst>
            </a:prstGeom>
            <a:solidFill>
              <a:srgbClr val="259ECC"/>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134"/>
            <p:cNvSpPr txBox="1"/>
            <p:nvPr/>
          </p:nvSpPr>
          <p:spPr>
            <a:xfrm>
              <a:off x="42300" y="1863460"/>
              <a:ext cx="3560904" cy="781910"/>
            </a:xfrm>
            <a:prstGeom prst="rect">
              <a:avLst/>
            </a:prstGeom>
            <a:noFill/>
            <a:ln>
              <a:noFill/>
            </a:ln>
          </p:spPr>
          <p:txBody>
            <a:bodyPr spcFirstLastPara="1" wrap="square" lIns="121900" tIns="60950" rIns="121900" bIns="60950" anchor="ctr" anchorCtr="0">
              <a:noAutofit/>
            </a:bodyPr>
            <a:lstStyle/>
            <a:p>
              <a:pPr marL="0" marR="0" lvl="0" indent="0" algn="ctr" rtl="0">
                <a:lnSpc>
                  <a:spcPct val="90000"/>
                </a:lnSpc>
                <a:spcBef>
                  <a:spcPts val="0"/>
                </a:spcBef>
                <a:spcAft>
                  <a:spcPts val="0"/>
                </a:spcAft>
                <a:buClr>
                  <a:schemeClr val="lt1"/>
                </a:buClr>
                <a:buSzPts val="3200"/>
                <a:buFont typeface="Georgia"/>
                <a:buNone/>
              </a:pPr>
              <a:r>
                <a:rPr lang="zh-TW" sz="3200">
                  <a:solidFill>
                    <a:schemeClr val="lt1"/>
                  </a:solidFill>
                  <a:latin typeface="Georgia"/>
                  <a:ea typeface="Georgia"/>
                  <a:cs typeface="Georgia"/>
                  <a:sym typeface="Georgia"/>
                </a:rPr>
                <a:t>弱勢身分</a:t>
              </a:r>
              <a:endParaRPr/>
            </a:p>
          </p:txBody>
        </p:sp>
        <p:sp>
          <p:nvSpPr>
            <p:cNvPr id="1917" name="Google Shape;1917;p134"/>
            <p:cNvSpPr/>
            <p:nvPr/>
          </p:nvSpPr>
          <p:spPr>
            <a:xfrm rot="5400000">
              <a:off x="6539348" y="-76196"/>
              <a:ext cx="693208" cy="6480896"/>
            </a:xfrm>
            <a:prstGeom prst="round2SameRect">
              <a:avLst>
                <a:gd name="adj1" fmla="val 16667"/>
                <a:gd name="adj2" fmla="val 0"/>
              </a:avLst>
            </a:prstGeom>
            <a:solidFill>
              <a:srgbClr val="CAE3EC">
                <a:alpha val="89803"/>
              </a:srgbClr>
            </a:solidFill>
            <a:ln w="12700" cap="flat" cmpd="sng">
              <a:solidFill>
                <a:srgbClr val="CAE3EC">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134"/>
            <p:cNvSpPr txBox="1"/>
            <p:nvPr/>
          </p:nvSpPr>
          <p:spPr>
            <a:xfrm>
              <a:off x="3645504" y="2851488"/>
              <a:ext cx="6447056" cy="625528"/>
            </a:xfrm>
            <a:prstGeom prst="rect">
              <a:avLst/>
            </a:prstGeom>
            <a:noFill/>
            <a:ln>
              <a:noFill/>
            </a:ln>
          </p:spPr>
          <p:txBody>
            <a:bodyPr spcFirstLastPara="1" wrap="square" lIns="247650" tIns="123825" rIns="247650" bIns="123825" anchor="ctr" anchorCtr="0">
              <a:noAutofit/>
            </a:bodyPr>
            <a:lstStyle/>
            <a:p>
              <a:pPr marL="171450" marR="0" lvl="1" indent="-171450" algn="l" rtl="0">
                <a:lnSpc>
                  <a:spcPct val="90000"/>
                </a:lnSpc>
                <a:spcBef>
                  <a:spcPts val="0"/>
                </a:spcBef>
                <a:spcAft>
                  <a:spcPts val="0"/>
                </a:spcAft>
                <a:buClr>
                  <a:schemeClr val="dk1"/>
                </a:buClr>
                <a:buSzPts val="1800"/>
                <a:buFont typeface="Georgia"/>
                <a:buChar char="•"/>
              </a:pPr>
              <a:r>
                <a:rPr lang="zh-TW" sz="1800" b="0" i="0" u="none" strike="noStrike" cap="none">
                  <a:solidFill>
                    <a:schemeClr val="dk1"/>
                  </a:solidFill>
                  <a:latin typeface="Georgia"/>
                  <a:ea typeface="Georgia"/>
                  <a:cs typeface="Georgia"/>
                  <a:sym typeface="Georgia"/>
                </a:rPr>
                <a:t>健康與體育、藝術、綜合活動及</a:t>
              </a:r>
              <a:r>
                <a:rPr lang="zh-TW" sz="1800" b="0" i="0" u="none" strike="noStrike" cap="none">
                  <a:solidFill>
                    <a:srgbClr val="FF0000"/>
                  </a:solidFill>
                  <a:latin typeface="Georgia"/>
                  <a:ea typeface="Georgia"/>
                  <a:cs typeface="Georgia"/>
                  <a:sym typeface="Georgia"/>
                </a:rPr>
                <a:t>科技</a:t>
              </a:r>
              <a:endParaRPr/>
            </a:p>
          </p:txBody>
        </p:sp>
        <p:sp>
          <p:nvSpPr>
            <p:cNvPr id="1919" name="Google Shape;1919;p134"/>
            <p:cNvSpPr/>
            <p:nvPr/>
          </p:nvSpPr>
          <p:spPr>
            <a:xfrm>
              <a:off x="0" y="2730996"/>
              <a:ext cx="3645504" cy="866510"/>
            </a:xfrm>
            <a:prstGeom prst="roundRect">
              <a:avLst>
                <a:gd name="adj" fmla="val 16667"/>
              </a:avLst>
            </a:prstGeom>
            <a:solidFill>
              <a:srgbClr val="24ADD0"/>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134"/>
            <p:cNvSpPr txBox="1"/>
            <p:nvPr/>
          </p:nvSpPr>
          <p:spPr>
            <a:xfrm>
              <a:off x="42300" y="2773296"/>
              <a:ext cx="3560904" cy="781910"/>
            </a:xfrm>
            <a:prstGeom prst="rect">
              <a:avLst/>
            </a:prstGeom>
            <a:noFill/>
            <a:ln>
              <a:noFill/>
            </a:ln>
          </p:spPr>
          <p:txBody>
            <a:bodyPr spcFirstLastPara="1" wrap="square" lIns="121900" tIns="60950" rIns="121900" bIns="60950" anchor="ctr" anchorCtr="0">
              <a:noAutofit/>
            </a:bodyPr>
            <a:lstStyle/>
            <a:p>
              <a:pPr marL="0" marR="0" lvl="0" indent="0" algn="ctr" rtl="0">
                <a:lnSpc>
                  <a:spcPct val="90000"/>
                </a:lnSpc>
                <a:spcBef>
                  <a:spcPts val="0"/>
                </a:spcBef>
                <a:spcAft>
                  <a:spcPts val="0"/>
                </a:spcAft>
                <a:buClr>
                  <a:schemeClr val="lt1"/>
                </a:buClr>
                <a:buSzPts val="3200"/>
                <a:buFont typeface="Georgia"/>
                <a:buNone/>
              </a:pPr>
              <a:r>
                <a:rPr lang="zh-TW" sz="3200">
                  <a:solidFill>
                    <a:schemeClr val="lt1"/>
                  </a:solidFill>
                  <a:latin typeface="Georgia"/>
                  <a:ea typeface="Georgia"/>
                  <a:cs typeface="Georgia"/>
                  <a:sym typeface="Georgia"/>
                </a:rPr>
                <a:t>均衡學習</a:t>
              </a:r>
              <a:endParaRPr/>
            </a:p>
          </p:txBody>
        </p:sp>
        <p:sp>
          <p:nvSpPr>
            <p:cNvPr id="1921" name="Google Shape;1921;p134"/>
            <p:cNvSpPr/>
            <p:nvPr/>
          </p:nvSpPr>
          <p:spPr>
            <a:xfrm rot="5400000">
              <a:off x="6539348" y="833639"/>
              <a:ext cx="693208" cy="6480896"/>
            </a:xfrm>
            <a:prstGeom prst="round2SameRect">
              <a:avLst>
                <a:gd name="adj1" fmla="val 16667"/>
                <a:gd name="adj2" fmla="val 0"/>
              </a:avLst>
            </a:prstGeom>
            <a:solidFill>
              <a:srgbClr val="CAE7EE">
                <a:alpha val="89803"/>
              </a:srgbClr>
            </a:solidFill>
            <a:ln w="12700" cap="flat" cmpd="sng">
              <a:solidFill>
                <a:srgbClr val="CAE7EE">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134"/>
            <p:cNvSpPr txBox="1"/>
            <p:nvPr/>
          </p:nvSpPr>
          <p:spPr>
            <a:xfrm>
              <a:off x="3645504" y="3761323"/>
              <a:ext cx="6447056" cy="625528"/>
            </a:xfrm>
            <a:prstGeom prst="rect">
              <a:avLst/>
            </a:prstGeom>
            <a:noFill/>
            <a:ln>
              <a:noFill/>
            </a:ln>
          </p:spPr>
          <p:txBody>
            <a:bodyPr spcFirstLastPara="1" wrap="square" lIns="247650" tIns="123825" rIns="247650" bIns="123825" anchor="ctr" anchorCtr="0">
              <a:noAutofit/>
            </a:bodyPr>
            <a:lstStyle/>
            <a:p>
              <a:pPr marL="171450" marR="0" lvl="1" indent="-171450" algn="l" rtl="0">
                <a:lnSpc>
                  <a:spcPct val="90000"/>
                </a:lnSpc>
                <a:spcBef>
                  <a:spcPts val="0"/>
                </a:spcBef>
                <a:spcAft>
                  <a:spcPts val="0"/>
                </a:spcAft>
                <a:buClr>
                  <a:schemeClr val="dk1"/>
                </a:buClr>
                <a:buSzPts val="1800"/>
                <a:buFont typeface="Georgia"/>
                <a:buChar char="•"/>
              </a:pPr>
              <a:r>
                <a:rPr lang="zh-TW" sz="1800" b="0" i="0" u="none" strike="noStrike" cap="none">
                  <a:solidFill>
                    <a:schemeClr val="dk1"/>
                  </a:solidFill>
                  <a:latin typeface="Georgia"/>
                  <a:ea typeface="Georgia"/>
                  <a:cs typeface="Georgia"/>
                  <a:sym typeface="Georgia"/>
                </a:rPr>
                <a:t>國文、數學、英語、自然、社會及寫作測驗</a:t>
              </a:r>
              <a:endParaRPr/>
            </a:p>
          </p:txBody>
        </p:sp>
        <p:sp>
          <p:nvSpPr>
            <p:cNvPr id="1923" name="Google Shape;1923;p134"/>
            <p:cNvSpPr/>
            <p:nvPr/>
          </p:nvSpPr>
          <p:spPr>
            <a:xfrm>
              <a:off x="0" y="3640832"/>
              <a:ext cx="3645504" cy="866510"/>
            </a:xfrm>
            <a:prstGeom prst="roundRect">
              <a:avLst>
                <a:gd name="adj" fmla="val 16667"/>
              </a:avLst>
            </a:prstGeom>
            <a:solidFill>
              <a:srgbClr val="25BED3"/>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134"/>
            <p:cNvSpPr txBox="1"/>
            <p:nvPr/>
          </p:nvSpPr>
          <p:spPr>
            <a:xfrm>
              <a:off x="42300" y="3683132"/>
              <a:ext cx="3560904" cy="781910"/>
            </a:xfrm>
            <a:prstGeom prst="rect">
              <a:avLst/>
            </a:prstGeom>
            <a:noFill/>
            <a:ln>
              <a:noFill/>
            </a:ln>
          </p:spPr>
          <p:txBody>
            <a:bodyPr spcFirstLastPara="1" wrap="square" lIns="121900" tIns="60950" rIns="121900" bIns="60950" anchor="ctr" anchorCtr="0">
              <a:noAutofit/>
            </a:bodyPr>
            <a:lstStyle/>
            <a:p>
              <a:pPr marL="0" marR="0" lvl="0" indent="0" algn="ctr" rtl="0">
                <a:lnSpc>
                  <a:spcPct val="90000"/>
                </a:lnSpc>
                <a:spcBef>
                  <a:spcPts val="0"/>
                </a:spcBef>
                <a:spcAft>
                  <a:spcPts val="0"/>
                </a:spcAft>
                <a:buClr>
                  <a:schemeClr val="lt1"/>
                </a:buClr>
                <a:buSzPts val="3200"/>
                <a:buFont typeface="Georgia"/>
                <a:buNone/>
              </a:pPr>
              <a:r>
                <a:rPr lang="zh-TW" sz="3200">
                  <a:solidFill>
                    <a:schemeClr val="lt1"/>
                  </a:solidFill>
                  <a:latin typeface="Georgia"/>
                  <a:ea typeface="Georgia"/>
                  <a:cs typeface="Georgia"/>
                  <a:sym typeface="Georgia"/>
                </a:rPr>
                <a:t>國中教育會考</a:t>
              </a:r>
              <a:endParaRPr/>
            </a:p>
          </p:txBody>
        </p:sp>
        <p:sp>
          <p:nvSpPr>
            <p:cNvPr id="1925" name="Google Shape;1925;p134"/>
            <p:cNvSpPr/>
            <p:nvPr/>
          </p:nvSpPr>
          <p:spPr>
            <a:xfrm rot="5400000">
              <a:off x="6539348" y="1743475"/>
              <a:ext cx="693208" cy="6480896"/>
            </a:xfrm>
            <a:prstGeom prst="round2SameRect">
              <a:avLst>
                <a:gd name="adj1" fmla="val 16667"/>
                <a:gd name="adj2" fmla="val 0"/>
              </a:avLst>
            </a:prstGeom>
            <a:solidFill>
              <a:srgbClr val="CAEBEF">
                <a:alpha val="89803"/>
              </a:srgbClr>
            </a:solidFill>
            <a:ln w="12700" cap="flat" cmpd="sng">
              <a:solidFill>
                <a:srgbClr val="CAEBEF">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134"/>
            <p:cNvSpPr txBox="1"/>
            <p:nvPr/>
          </p:nvSpPr>
          <p:spPr>
            <a:xfrm>
              <a:off x="3645504" y="4671159"/>
              <a:ext cx="6447056" cy="625528"/>
            </a:xfrm>
            <a:prstGeom prst="rect">
              <a:avLst/>
            </a:prstGeom>
            <a:noFill/>
            <a:ln>
              <a:noFill/>
            </a:ln>
          </p:spPr>
          <p:txBody>
            <a:bodyPr spcFirstLastPara="1" wrap="square" lIns="247650" tIns="123825" rIns="247650" bIns="123825" anchor="ctr" anchorCtr="0">
              <a:noAutofit/>
            </a:bodyPr>
            <a:lstStyle/>
            <a:p>
              <a:pPr marL="228600" marR="0" lvl="1" indent="-228600" algn="l" rtl="0">
                <a:lnSpc>
                  <a:spcPct val="90000"/>
                </a:lnSpc>
                <a:spcBef>
                  <a:spcPts val="0"/>
                </a:spcBef>
                <a:spcAft>
                  <a:spcPts val="0"/>
                </a:spcAft>
                <a:buClr>
                  <a:schemeClr val="dk1"/>
                </a:buClr>
                <a:buSzPts val="2000"/>
                <a:buFont typeface="Georgia"/>
                <a:buChar char="•"/>
              </a:pPr>
              <a:r>
                <a:rPr lang="zh-TW" sz="2000" b="0" i="0" u="none" strike="noStrike" cap="none">
                  <a:solidFill>
                    <a:schemeClr val="dk1"/>
                  </a:solidFill>
                  <a:latin typeface="Georgia"/>
                  <a:ea typeface="Georgia"/>
                  <a:cs typeface="Georgia"/>
                  <a:sym typeface="Georgia"/>
                </a:rPr>
                <a:t>5個志願為1個群組</a:t>
              </a:r>
              <a:endParaRPr/>
            </a:p>
          </p:txBody>
        </p:sp>
        <p:sp>
          <p:nvSpPr>
            <p:cNvPr id="1927" name="Google Shape;1927;p134"/>
            <p:cNvSpPr/>
            <p:nvPr/>
          </p:nvSpPr>
          <p:spPr>
            <a:xfrm>
              <a:off x="0" y="4550668"/>
              <a:ext cx="3645504" cy="866510"/>
            </a:xfrm>
            <a:prstGeom prst="roundRect">
              <a:avLst>
                <a:gd name="adj" fmla="val 16667"/>
              </a:avLst>
            </a:prstGeom>
            <a:solidFill>
              <a:srgbClr val="25CCD6"/>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134"/>
            <p:cNvSpPr txBox="1"/>
            <p:nvPr/>
          </p:nvSpPr>
          <p:spPr>
            <a:xfrm>
              <a:off x="42300" y="4592968"/>
              <a:ext cx="3560904" cy="781910"/>
            </a:xfrm>
            <a:prstGeom prst="rect">
              <a:avLst/>
            </a:prstGeom>
            <a:noFill/>
            <a:ln>
              <a:noFill/>
            </a:ln>
          </p:spPr>
          <p:txBody>
            <a:bodyPr spcFirstLastPara="1" wrap="square" lIns="121900" tIns="60950" rIns="121900" bIns="60950" anchor="ctr" anchorCtr="0">
              <a:noAutofit/>
            </a:bodyPr>
            <a:lstStyle/>
            <a:p>
              <a:pPr marL="0" marR="0" lvl="0" indent="0" algn="ctr" rtl="0">
                <a:lnSpc>
                  <a:spcPct val="90000"/>
                </a:lnSpc>
                <a:spcBef>
                  <a:spcPts val="0"/>
                </a:spcBef>
                <a:spcAft>
                  <a:spcPts val="0"/>
                </a:spcAft>
                <a:buClr>
                  <a:schemeClr val="lt1"/>
                </a:buClr>
                <a:buSzPts val="3200"/>
                <a:buFont typeface="Georgia"/>
                <a:buNone/>
              </a:pPr>
              <a:r>
                <a:rPr lang="zh-TW" sz="3200">
                  <a:solidFill>
                    <a:schemeClr val="lt1"/>
                  </a:solidFill>
                  <a:latin typeface="Georgia"/>
                  <a:ea typeface="Georgia"/>
                  <a:cs typeface="Georgia"/>
                  <a:sym typeface="Georgia"/>
                </a:rPr>
                <a:t>志願序</a:t>
              </a:r>
              <a:endParaRPr/>
            </a:p>
          </p:txBody>
        </p:sp>
      </p:grpSp>
      <p:sp>
        <p:nvSpPr>
          <p:cNvPr id="1929" name="Google Shape;1929;p134"/>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ltLang="zh-TW"/>
              <a:t>81</a:t>
            </a:fld>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934"/>
        <p:cNvGrpSpPr/>
        <p:nvPr/>
      </p:nvGrpSpPr>
      <p:grpSpPr>
        <a:xfrm>
          <a:off x="0" y="0"/>
          <a:ext cx="0" cy="0"/>
          <a:chOff x="0" y="0"/>
          <a:chExt cx="0" cy="0"/>
        </a:xfrm>
      </p:grpSpPr>
      <p:sp>
        <p:nvSpPr>
          <p:cNvPr id="1935" name="Google Shape;1935;p135"/>
          <p:cNvSpPr txBox="1">
            <a:spLocks noGrp="1"/>
          </p:cNvSpPr>
          <p:nvPr>
            <p:ph type="title"/>
          </p:nvPr>
        </p:nvSpPr>
        <p:spPr>
          <a:xfrm>
            <a:off x="1095973" y="249501"/>
            <a:ext cx="10058400" cy="88696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Georgia"/>
              <a:buNone/>
            </a:pPr>
            <a:r>
              <a:rPr lang="zh-TW">
                <a:latin typeface="Georgia"/>
                <a:ea typeface="Georgia"/>
                <a:cs typeface="Georgia"/>
                <a:sym typeface="Georgia"/>
              </a:rPr>
              <a:t>115學年度五專優免超額比序示意圖</a:t>
            </a:r>
            <a:endParaRPr/>
          </a:p>
        </p:txBody>
      </p:sp>
      <p:grpSp>
        <p:nvGrpSpPr>
          <p:cNvPr id="1936" name="Google Shape;1936;p135"/>
          <p:cNvGrpSpPr/>
          <p:nvPr/>
        </p:nvGrpSpPr>
        <p:grpSpPr>
          <a:xfrm>
            <a:off x="1259049" y="1241631"/>
            <a:ext cx="9732247" cy="4866123"/>
            <a:chOff x="10477" y="658"/>
            <a:chExt cx="9732247" cy="4866123"/>
          </a:xfrm>
        </p:grpSpPr>
        <p:sp>
          <p:nvSpPr>
            <p:cNvPr id="1937" name="Google Shape;1937;p135"/>
            <p:cNvSpPr/>
            <p:nvPr/>
          </p:nvSpPr>
          <p:spPr>
            <a:xfrm>
              <a:off x="10477" y="658"/>
              <a:ext cx="1871586" cy="1122951"/>
            </a:xfrm>
            <a:prstGeom prst="roundRect">
              <a:avLst>
                <a:gd name="adj" fmla="val 10000"/>
              </a:avLst>
            </a:prstGeom>
            <a:solidFill>
              <a:srgbClr val="2383C6"/>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135"/>
            <p:cNvSpPr txBox="1"/>
            <p:nvPr/>
          </p:nvSpPr>
          <p:spPr>
            <a:xfrm>
              <a:off x="43367" y="33548"/>
              <a:ext cx="1805806" cy="1057171"/>
            </a:xfrm>
            <a:prstGeom prst="rect">
              <a:avLst/>
            </a:prstGeom>
            <a:noFill/>
            <a:ln>
              <a:noFill/>
            </a:ln>
          </p:spPr>
          <p:txBody>
            <a:bodyPr spcFirstLastPara="1" wrap="square" lIns="83800" tIns="83800" rIns="83800" bIns="83800" anchor="ctr" anchorCtr="0">
              <a:noAutofit/>
            </a:bodyPr>
            <a:lstStyle/>
            <a:p>
              <a:pPr marL="0" marR="0" lvl="0" indent="0" algn="ctr" rtl="0">
                <a:lnSpc>
                  <a:spcPct val="90000"/>
                </a:lnSpc>
                <a:spcBef>
                  <a:spcPts val="0"/>
                </a:spcBef>
                <a:spcAft>
                  <a:spcPts val="0"/>
                </a:spcAft>
                <a:buClr>
                  <a:schemeClr val="lt1"/>
                </a:buClr>
                <a:buSzPts val="2200"/>
                <a:buFont typeface="Georgia"/>
                <a:buNone/>
              </a:pPr>
              <a:r>
                <a:rPr lang="zh-TW" sz="2200" b="0">
                  <a:solidFill>
                    <a:schemeClr val="lt1"/>
                  </a:solidFill>
                  <a:latin typeface="Georgia"/>
                  <a:ea typeface="Georgia"/>
                  <a:cs typeface="Georgia"/>
                  <a:sym typeface="Georgia"/>
                </a:rPr>
                <a:t>總積分</a:t>
              </a:r>
              <a:endParaRPr/>
            </a:p>
          </p:txBody>
        </p:sp>
        <p:sp>
          <p:nvSpPr>
            <p:cNvPr id="1939" name="Google Shape;1939;p135"/>
            <p:cNvSpPr/>
            <p:nvPr/>
          </p:nvSpPr>
          <p:spPr>
            <a:xfrm>
              <a:off x="2046762" y="330057"/>
              <a:ext cx="396776" cy="464153"/>
            </a:xfrm>
            <a:prstGeom prst="rightArrow">
              <a:avLst>
                <a:gd name="adj1" fmla="val 60000"/>
                <a:gd name="adj2" fmla="val 50000"/>
              </a:avLst>
            </a:prstGeom>
            <a:solidFill>
              <a:srgbClr val="2383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135"/>
            <p:cNvSpPr txBox="1"/>
            <p:nvPr/>
          </p:nvSpPr>
          <p:spPr>
            <a:xfrm>
              <a:off x="2046762" y="422888"/>
              <a:ext cx="277743" cy="278491"/>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2000"/>
                <a:buFont typeface="Trebuchet MS"/>
                <a:buNone/>
              </a:pPr>
              <a:endParaRPr sz="2000">
                <a:solidFill>
                  <a:schemeClr val="lt1"/>
                </a:solidFill>
                <a:latin typeface="Trebuchet MS"/>
                <a:ea typeface="Trebuchet MS"/>
                <a:cs typeface="Trebuchet MS"/>
                <a:sym typeface="Trebuchet MS"/>
              </a:endParaRPr>
            </a:p>
          </p:txBody>
        </p:sp>
        <p:sp>
          <p:nvSpPr>
            <p:cNvPr id="1941" name="Google Shape;1941;p135"/>
            <p:cNvSpPr/>
            <p:nvPr/>
          </p:nvSpPr>
          <p:spPr>
            <a:xfrm>
              <a:off x="2630697" y="658"/>
              <a:ext cx="1871586" cy="1122951"/>
            </a:xfrm>
            <a:prstGeom prst="roundRect">
              <a:avLst>
                <a:gd name="adj" fmla="val 10000"/>
              </a:avLst>
            </a:prstGeom>
            <a:solidFill>
              <a:srgbClr val="248AC7"/>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135"/>
            <p:cNvSpPr txBox="1"/>
            <p:nvPr/>
          </p:nvSpPr>
          <p:spPr>
            <a:xfrm>
              <a:off x="2663587" y="33548"/>
              <a:ext cx="1805806" cy="1057171"/>
            </a:xfrm>
            <a:prstGeom prst="rect">
              <a:avLst/>
            </a:prstGeom>
            <a:noFill/>
            <a:ln>
              <a:noFill/>
            </a:ln>
          </p:spPr>
          <p:txBody>
            <a:bodyPr spcFirstLastPara="1" wrap="square" lIns="83800" tIns="83800" rIns="83800" bIns="83800" anchor="ctr" anchorCtr="0">
              <a:noAutofit/>
            </a:bodyPr>
            <a:lstStyle/>
            <a:p>
              <a:pPr marL="0" marR="0" lvl="0" indent="0" algn="ctr" rtl="0">
                <a:lnSpc>
                  <a:spcPct val="90000"/>
                </a:lnSpc>
                <a:spcBef>
                  <a:spcPts val="0"/>
                </a:spcBef>
                <a:spcAft>
                  <a:spcPts val="0"/>
                </a:spcAft>
                <a:buClr>
                  <a:schemeClr val="lt1"/>
                </a:buClr>
                <a:buSzPts val="2200"/>
                <a:buFont typeface="Georgia"/>
                <a:buNone/>
              </a:pPr>
              <a:r>
                <a:rPr lang="zh-TW" sz="2200" b="0">
                  <a:solidFill>
                    <a:schemeClr val="lt1"/>
                  </a:solidFill>
                  <a:latin typeface="Georgia"/>
                  <a:ea typeface="Georgia"/>
                  <a:cs typeface="Georgia"/>
                  <a:sym typeface="Georgia"/>
                </a:rPr>
                <a:t>均衡學習</a:t>
              </a:r>
              <a:endParaRPr/>
            </a:p>
          </p:txBody>
        </p:sp>
        <p:sp>
          <p:nvSpPr>
            <p:cNvPr id="1943" name="Google Shape;1943;p135"/>
            <p:cNvSpPr/>
            <p:nvPr/>
          </p:nvSpPr>
          <p:spPr>
            <a:xfrm>
              <a:off x="4666983" y="330057"/>
              <a:ext cx="396776" cy="464153"/>
            </a:xfrm>
            <a:prstGeom prst="rightArrow">
              <a:avLst>
                <a:gd name="adj1" fmla="val 60000"/>
                <a:gd name="adj2" fmla="val 50000"/>
              </a:avLst>
            </a:prstGeom>
            <a:solidFill>
              <a:srgbClr val="248B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135"/>
            <p:cNvSpPr txBox="1"/>
            <p:nvPr/>
          </p:nvSpPr>
          <p:spPr>
            <a:xfrm>
              <a:off x="4666983" y="422888"/>
              <a:ext cx="277743" cy="278491"/>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2000"/>
                <a:buFont typeface="Trebuchet MS"/>
                <a:buNone/>
              </a:pPr>
              <a:endParaRPr sz="2000">
                <a:solidFill>
                  <a:schemeClr val="lt1"/>
                </a:solidFill>
                <a:latin typeface="Trebuchet MS"/>
                <a:ea typeface="Trebuchet MS"/>
                <a:cs typeface="Trebuchet MS"/>
                <a:sym typeface="Trebuchet MS"/>
              </a:endParaRPr>
            </a:p>
          </p:txBody>
        </p:sp>
        <p:sp>
          <p:nvSpPr>
            <p:cNvPr id="1945" name="Google Shape;1945;p135"/>
            <p:cNvSpPr/>
            <p:nvPr/>
          </p:nvSpPr>
          <p:spPr>
            <a:xfrm>
              <a:off x="5250918" y="658"/>
              <a:ext cx="1871586" cy="1122951"/>
            </a:xfrm>
            <a:prstGeom prst="roundRect">
              <a:avLst>
                <a:gd name="adj" fmla="val 10000"/>
              </a:avLst>
            </a:prstGeom>
            <a:solidFill>
              <a:srgbClr val="2492C9"/>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135"/>
            <p:cNvSpPr txBox="1"/>
            <p:nvPr/>
          </p:nvSpPr>
          <p:spPr>
            <a:xfrm>
              <a:off x="5283808" y="33548"/>
              <a:ext cx="1805806" cy="1057171"/>
            </a:xfrm>
            <a:prstGeom prst="rect">
              <a:avLst/>
            </a:prstGeom>
            <a:noFill/>
            <a:ln>
              <a:noFill/>
            </a:ln>
          </p:spPr>
          <p:txBody>
            <a:bodyPr spcFirstLastPara="1" wrap="square" lIns="83800" tIns="83800" rIns="83800" bIns="83800" anchor="ctr" anchorCtr="0">
              <a:noAutofit/>
            </a:bodyPr>
            <a:lstStyle/>
            <a:p>
              <a:pPr marL="0" marR="0" lvl="0" indent="0" algn="ctr" rtl="0">
                <a:lnSpc>
                  <a:spcPct val="90000"/>
                </a:lnSpc>
                <a:spcBef>
                  <a:spcPts val="0"/>
                </a:spcBef>
                <a:spcAft>
                  <a:spcPts val="0"/>
                </a:spcAft>
                <a:buClr>
                  <a:schemeClr val="lt1"/>
                </a:buClr>
                <a:buSzPts val="2200"/>
                <a:buFont typeface="Georgia"/>
                <a:buNone/>
              </a:pPr>
              <a:r>
                <a:rPr lang="zh-TW" sz="2200" b="0">
                  <a:solidFill>
                    <a:schemeClr val="lt1"/>
                  </a:solidFill>
                  <a:latin typeface="Georgia"/>
                  <a:ea typeface="Georgia"/>
                  <a:cs typeface="Georgia"/>
                  <a:sym typeface="Georgia"/>
                </a:rPr>
                <a:t>技藝優良</a:t>
              </a:r>
              <a:endParaRPr/>
            </a:p>
          </p:txBody>
        </p:sp>
        <p:sp>
          <p:nvSpPr>
            <p:cNvPr id="1947" name="Google Shape;1947;p135"/>
            <p:cNvSpPr/>
            <p:nvPr/>
          </p:nvSpPr>
          <p:spPr>
            <a:xfrm>
              <a:off x="7287203" y="330057"/>
              <a:ext cx="396776" cy="464153"/>
            </a:xfrm>
            <a:prstGeom prst="rightArrow">
              <a:avLst>
                <a:gd name="adj1" fmla="val 60000"/>
                <a:gd name="adj2" fmla="val 50000"/>
              </a:avLst>
            </a:prstGeom>
            <a:solidFill>
              <a:srgbClr val="2493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135"/>
            <p:cNvSpPr txBox="1"/>
            <p:nvPr/>
          </p:nvSpPr>
          <p:spPr>
            <a:xfrm>
              <a:off x="7287203" y="422888"/>
              <a:ext cx="277743" cy="278491"/>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2000"/>
                <a:buFont typeface="Trebuchet MS"/>
                <a:buNone/>
              </a:pPr>
              <a:endParaRPr sz="2000">
                <a:solidFill>
                  <a:schemeClr val="lt1"/>
                </a:solidFill>
                <a:latin typeface="Trebuchet MS"/>
                <a:ea typeface="Trebuchet MS"/>
                <a:cs typeface="Trebuchet MS"/>
                <a:sym typeface="Trebuchet MS"/>
              </a:endParaRPr>
            </a:p>
          </p:txBody>
        </p:sp>
        <p:sp>
          <p:nvSpPr>
            <p:cNvPr id="1949" name="Google Shape;1949;p135"/>
            <p:cNvSpPr/>
            <p:nvPr/>
          </p:nvSpPr>
          <p:spPr>
            <a:xfrm>
              <a:off x="7871138" y="658"/>
              <a:ext cx="1871586" cy="1122951"/>
            </a:xfrm>
            <a:prstGeom prst="roundRect">
              <a:avLst>
                <a:gd name="adj" fmla="val 10000"/>
              </a:avLst>
            </a:prstGeom>
            <a:solidFill>
              <a:srgbClr val="2499CB"/>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135"/>
            <p:cNvSpPr txBox="1"/>
            <p:nvPr/>
          </p:nvSpPr>
          <p:spPr>
            <a:xfrm>
              <a:off x="7904028" y="33548"/>
              <a:ext cx="1805806" cy="1057171"/>
            </a:xfrm>
            <a:prstGeom prst="rect">
              <a:avLst/>
            </a:prstGeom>
            <a:noFill/>
            <a:ln>
              <a:noFill/>
            </a:ln>
          </p:spPr>
          <p:txBody>
            <a:bodyPr spcFirstLastPara="1" wrap="square" lIns="83800" tIns="83800" rIns="83800" bIns="83800" anchor="ctr" anchorCtr="0">
              <a:noAutofit/>
            </a:bodyPr>
            <a:lstStyle/>
            <a:p>
              <a:pPr marL="0" marR="0" lvl="0" indent="0" algn="ctr" rtl="0">
                <a:lnSpc>
                  <a:spcPct val="90000"/>
                </a:lnSpc>
                <a:spcBef>
                  <a:spcPts val="0"/>
                </a:spcBef>
                <a:spcAft>
                  <a:spcPts val="0"/>
                </a:spcAft>
                <a:buClr>
                  <a:schemeClr val="lt1"/>
                </a:buClr>
                <a:buSzPts val="2200"/>
                <a:buFont typeface="Georgia"/>
                <a:buNone/>
              </a:pPr>
              <a:r>
                <a:rPr lang="zh-TW" sz="2200" b="0">
                  <a:solidFill>
                    <a:schemeClr val="lt1"/>
                  </a:solidFill>
                  <a:latin typeface="Georgia"/>
                  <a:ea typeface="Georgia"/>
                  <a:cs typeface="Georgia"/>
                  <a:sym typeface="Georgia"/>
                </a:rPr>
                <a:t>志願序</a:t>
              </a:r>
              <a:endParaRPr/>
            </a:p>
          </p:txBody>
        </p:sp>
        <p:sp>
          <p:nvSpPr>
            <p:cNvPr id="1951" name="Google Shape;1951;p135"/>
            <p:cNvSpPr/>
            <p:nvPr/>
          </p:nvSpPr>
          <p:spPr>
            <a:xfrm rot="5400000">
              <a:off x="8608543" y="1254620"/>
              <a:ext cx="396776" cy="464153"/>
            </a:xfrm>
            <a:prstGeom prst="rightArrow">
              <a:avLst>
                <a:gd name="adj1" fmla="val 60000"/>
                <a:gd name="adj2" fmla="val 50000"/>
              </a:avLst>
            </a:prstGeom>
            <a:solidFill>
              <a:srgbClr val="259D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135"/>
            <p:cNvSpPr txBox="1"/>
            <p:nvPr/>
          </p:nvSpPr>
          <p:spPr>
            <a:xfrm>
              <a:off x="8667686" y="1288309"/>
              <a:ext cx="278491" cy="277743"/>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2000"/>
                <a:buFont typeface="Trebuchet MS"/>
                <a:buNone/>
              </a:pPr>
              <a:endParaRPr sz="2000">
                <a:solidFill>
                  <a:schemeClr val="lt1"/>
                </a:solidFill>
                <a:latin typeface="Trebuchet MS"/>
                <a:ea typeface="Trebuchet MS"/>
                <a:cs typeface="Trebuchet MS"/>
                <a:sym typeface="Trebuchet MS"/>
              </a:endParaRPr>
            </a:p>
          </p:txBody>
        </p:sp>
        <p:sp>
          <p:nvSpPr>
            <p:cNvPr id="1953" name="Google Shape;1953;p135"/>
            <p:cNvSpPr/>
            <p:nvPr/>
          </p:nvSpPr>
          <p:spPr>
            <a:xfrm>
              <a:off x="7871138" y="1872244"/>
              <a:ext cx="1871586" cy="1122951"/>
            </a:xfrm>
            <a:prstGeom prst="roundRect">
              <a:avLst>
                <a:gd name="adj" fmla="val 10000"/>
              </a:avLst>
            </a:prstGeom>
            <a:solidFill>
              <a:srgbClr val="25A2CC"/>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135"/>
            <p:cNvSpPr txBox="1"/>
            <p:nvPr/>
          </p:nvSpPr>
          <p:spPr>
            <a:xfrm>
              <a:off x="7904028" y="1905134"/>
              <a:ext cx="1805806" cy="1057171"/>
            </a:xfrm>
            <a:prstGeom prst="rect">
              <a:avLst/>
            </a:prstGeom>
            <a:noFill/>
            <a:ln>
              <a:noFill/>
            </a:ln>
          </p:spPr>
          <p:txBody>
            <a:bodyPr spcFirstLastPara="1" wrap="square" lIns="83800" tIns="83800" rIns="83800" bIns="83800" anchor="ctr" anchorCtr="0">
              <a:noAutofit/>
            </a:bodyPr>
            <a:lstStyle/>
            <a:p>
              <a:pPr marL="0" marR="0" lvl="0" indent="0" algn="ctr" rtl="0">
                <a:lnSpc>
                  <a:spcPct val="90000"/>
                </a:lnSpc>
                <a:spcBef>
                  <a:spcPts val="0"/>
                </a:spcBef>
                <a:spcAft>
                  <a:spcPts val="0"/>
                </a:spcAft>
                <a:buClr>
                  <a:schemeClr val="lt1"/>
                </a:buClr>
                <a:buSzPts val="2200"/>
                <a:buFont typeface="Georgia"/>
                <a:buNone/>
              </a:pPr>
              <a:r>
                <a:rPr lang="zh-TW" sz="2200" b="0">
                  <a:solidFill>
                    <a:schemeClr val="lt1"/>
                  </a:solidFill>
                  <a:latin typeface="Georgia"/>
                  <a:ea typeface="Georgia"/>
                  <a:cs typeface="Georgia"/>
                  <a:sym typeface="Georgia"/>
                </a:rPr>
                <a:t>弱勢身分</a:t>
              </a:r>
              <a:endParaRPr/>
            </a:p>
          </p:txBody>
        </p:sp>
        <p:sp>
          <p:nvSpPr>
            <p:cNvPr id="1955" name="Google Shape;1955;p135"/>
            <p:cNvSpPr/>
            <p:nvPr/>
          </p:nvSpPr>
          <p:spPr>
            <a:xfrm rot="10800000">
              <a:off x="7309662" y="2201643"/>
              <a:ext cx="396776" cy="464153"/>
            </a:xfrm>
            <a:prstGeom prst="rightArrow">
              <a:avLst>
                <a:gd name="adj1" fmla="val 60000"/>
                <a:gd name="adj2" fmla="val 50000"/>
              </a:avLst>
            </a:prstGeom>
            <a:solidFill>
              <a:srgbClr val="25A6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135"/>
            <p:cNvSpPr txBox="1"/>
            <p:nvPr/>
          </p:nvSpPr>
          <p:spPr>
            <a:xfrm>
              <a:off x="7428695" y="2294474"/>
              <a:ext cx="277743" cy="278491"/>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2000"/>
                <a:buFont typeface="Trebuchet MS"/>
                <a:buNone/>
              </a:pPr>
              <a:endParaRPr sz="2000">
                <a:solidFill>
                  <a:schemeClr val="lt1"/>
                </a:solidFill>
                <a:latin typeface="Trebuchet MS"/>
                <a:ea typeface="Trebuchet MS"/>
                <a:cs typeface="Trebuchet MS"/>
                <a:sym typeface="Trebuchet MS"/>
              </a:endParaRPr>
            </a:p>
          </p:txBody>
        </p:sp>
        <p:sp>
          <p:nvSpPr>
            <p:cNvPr id="1957" name="Google Shape;1957;p135"/>
            <p:cNvSpPr/>
            <p:nvPr/>
          </p:nvSpPr>
          <p:spPr>
            <a:xfrm>
              <a:off x="5250918" y="1872244"/>
              <a:ext cx="1871586" cy="1122951"/>
            </a:xfrm>
            <a:prstGeom prst="roundRect">
              <a:avLst>
                <a:gd name="adj" fmla="val 10000"/>
              </a:avLst>
            </a:prstGeom>
            <a:solidFill>
              <a:srgbClr val="25A9CE"/>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135"/>
            <p:cNvSpPr txBox="1"/>
            <p:nvPr/>
          </p:nvSpPr>
          <p:spPr>
            <a:xfrm>
              <a:off x="5283808" y="1905134"/>
              <a:ext cx="1805806" cy="1057171"/>
            </a:xfrm>
            <a:prstGeom prst="rect">
              <a:avLst/>
            </a:prstGeom>
            <a:noFill/>
            <a:ln>
              <a:noFill/>
            </a:ln>
          </p:spPr>
          <p:txBody>
            <a:bodyPr spcFirstLastPara="1" wrap="square" lIns="83800" tIns="83800" rIns="83800" bIns="83800" anchor="ctr" anchorCtr="0">
              <a:noAutofit/>
            </a:bodyPr>
            <a:lstStyle/>
            <a:p>
              <a:pPr marL="0" marR="0" lvl="0" indent="0" algn="ctr" rtl="0">
                <a:lnSpc>
                  <a:spcPct val="90000"/>
                </a:lnSpc>
                <a:spcBef>
                  <a:spcPts val="0"/>
                </a:spcBef>
                <a:spcAft>
                  <a:spcPts val="0"/>
                </a:spcAft>
                <a:buClr>
                  <a:schemeClr val="lt1"/>
                </a:buClr>
                <a:buSzPts val="2200"/>
                <a:buFont typeface="Georgia"/>
                <a:buNone/>
              </a:pPr>
              <a:r>
                <a:rPr lang="zh-TW" sz="2200" b="0">
                  <a:solidFill>
                    <a:schemeClr val="lt1"/>
                  </a:solidFill>
                  <a:latin typeface="Georgia"/>
                  <a:ea typeface="Georgia"/>
                  <a:cs typeface="Georgia"/>
                  <a:sym typeface="Georgia"/>
                </a:rPr>
                <a:t>多元學習</a:t>
              </a:r>
              <a:br>
                <a:rPr lang="zh-TW" sz="2200" b="0">
                  <a:solidFill>
                    <a:schemeClr val="lt1"/>
                  </a:solidFill>
                  <a:latin typeface="Georgia"/>
                  <a:ea typeface="Georgia"/>
                  <a:cs typeface="Georgia"/>
                  <a:sym typeface="Georgia"/>
                </a:rPr>
              </a:br>
              <a:r>
                <a:rPr lang="zh-TW" sz="2200" b="0">
                  <a:solidFill>
                    <a:schemeClr val="lt1"/>
                  </a:solidFill>
                  <a:latin typeface="Georgia"/>
                  <a:ea typeface="Georgia"/>
                  <a:cs typeface="Georgia"/>
                  <a:sym typeface="Georgia"/>
                </a:rPr>
                <a:t>表現</a:t>
              </a:r>
              <a:endParaRPr/>
            </a:p>
          </p:txBody>
        </p:sp>
        <p:sp>
          <p:nvSpPr>
            <p:cNvPr id="1959" name="Google Shape;1959;p135"/>
            <p:cNvSpPr/>
            <p:nvPr/>
          </p:nvSpPr>
          <p:spPr>
            <a:xfrm rot="10800000">
              <a:off x="4689442" y="2201643"/>
              <a:ext cx="396776" cy="464153"/>
            </a:xfrm>
            <a:prstGeom prst="rightArrow">
              <a:avLst>
                <a:gd name="adj1" fmla="val 60000"/>
                <a:gd name="adj2" fmla="val 50000"/>
              </a:avLst>
            </a:prstGeom>
            <a:solidFill>
              <a:srgbClr val="24AF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135"/>
            <p:cNvSpPr txBox="1"/>
            <p:nvPr/>
          </p:nvSpPr>
          <p:spPr>
            <a:xfrm>
              <a:off x="4808475" y="2294474"/>
              <a:ext cx="277743" cy="278491"/>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2000"/>
                <a:buFont typeface="Trebuchet MS"/>
                <a:buNone/>
              </a:pPr>
              <a:endParaRPr sz="2000">
                <a:solidFill>
                  <a:schemeClr val="lt1"/>
                </a:solidFill>
                <a:latin typeface="Trebuchet MS"/>
                <a:ea typeface="Trebuchet MS"/>
                <a:cs typeface="Trebuchet MS"/>
                <a:sym typeface="Trebuchet MS"/>
              </a:endParaRPr>
            </a:p>
          </p:txBody>
        </p:sp>
        <p:sp>
          <p:nvSpPr>
            <p:cNvPr id="1961" name="Google Shape;1961;p135"/>
            <p:cNvSpPr/>
            <p:nvPr/>
          </p:nvSpPr>
          <p:spPr>
            <a:xfrm>
              <a:off x="2630697" y="1872244"/>
              <a:ext cx="1871586" cy="1122951"/>
            </a:xfrm>
            <a:prstGeom prst="roundRect">
              <a:avLst>
                <a:gd name="adj" fmla="val 10000"/>
              </a:avLst>
            </a:prstGeom>
            <a:solidFill>
              <a:srgbClr val="24B2D1"/>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135"/>
            <p:cNvSpPr txBox="1"/>
            <p:nvPr/>
          </p:nvSpPr>
          <p:spPr>
            <a:xfrm>
              <a:off x="2663587" y="1905134"/>
              <a:ext cx="1805806" cy="1057171"/>
            </a:xfrm>
            <a:prstGeom prst="rect">
              <a:avLst/>
            </a:prstGeom>
            <a:noFill/>
            <a:ln>
              <a:noFill/>
            </a:ln>
          </p:spPr>
          <p:txBody>
            <a:bodyPr spcFirstLastPara="1" wrap="square" lIns="83800" tIns="83800" rIns="83800" bIns="83800" anchor="ctr" anchorCtr="0">
              <a:noAutofit/>
            </a:bodyPr>
            <a:lstStyle/>
            <a:p>
              <a:pPr marL="0" marR="0" lvl="0" indent="0" algn="ctr" rtl="0">
                <a:lnSpc>
                  <a:spcPct val="90000"/>
                </a:lnSpc>
                <a:spcBef>
                  <a:spcPts val="0"/>
                </a:spcBef>
                <a:spcAft>
                  <a:spcPts val="0"/>
                </a:spcAft>
                <a:buClr>
                  <a:schemeClr val="lt1"/>
                </a:buClr>
                <a:buSzPts val="2200"/>
                <a:buFont typeface="Georgia"/>
                <a:buNone/>
              </a:pPr>
              <a:r>
                <a:rPr lang="zh-TW" sz="2200" b="0">
                  <a:solidFill>
                    <a:schemeClr val="lt1"/>
                  </a:solidFill>
                  <a:latin typeface="Georgia"/>
                  <a:ea typeface="Georgia"/>
                  <a:cs typeface="Georgia"/>
                  <a:sym typeface="Georgia"/>
                </a:rPr>
                <a:t>會考總積分</a:t>
              </a:r>
              <a:endParaRPr/>
            </a:p>
          </p:txBody>
        </p:sp>
        <p:sp>
          <p:nvSpPr>
            <p:cNvPr id="1963" name="Google Shape;1963;p135"/>
            <p:cNvSpPr/>
            <p:nvPr/>
          </p:nvSpPr>
          <p:spPr>
            <a:xfrm rot="10800000">
              <a:off x="2069221" y="2201643"/>
              <a:ext cx="396776" cy="464153"/>
            </a:xfrm>
            <a:prstGeom prst="rightArrow">
              <a:avLst>
                <a:gd name="adj1" fmla="val 60000"/>
                <a:gd name="adj2" fmla="val 50000"/>
              </a:avLst>
            </a:prstGeom>
            <a:solidFill>
              <a:srgbClr val="25B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135"/>
            <p:cNvSpPr txBox="1"/>
            <p:nvPr/>
          </p:nvSpPr>
          <p:spPr>
            <a:xfrm>
              <a:off x="2188254" y="2294474"/>
              <a:ext cx="277743" cy="278491"/>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2000"/>
                <a:buFont typeface="Trebuchet MS"/>
                <a:buNone/>
              </a:pPr>
              <a:endParaRPr sz="2000">
                <a:solidFill>
                  <a:schemeClr val="lt1"/>
                </a:solidFill>
                <a:latin typeface="Trebuchet MS"/>
                <a:ea typeface="Trebuchet MS"/>
                <a:cs typeface="Trebuchet MS"/>
                <a:sym typeface="Trebuchet MS"/>
              </a:endParaRPr>
            </a:p>
          </p:txBody>
        </p:sp>
        <p:sp>
          <p:nvSpPr>
            <p:cNvPr id="1965" name="Google Shape;1965;p135"/>
            <p:cNvSpPr/>
            <p:nvPr/>
          </p:nvSpPr>
          <p:spPr>
            <a:xfrm>
              <a:off x="10477" y="1872244"/>
              <a:ext cx="1871586" cy="1122951"/>
            </a:xfrm>
            <a:prstGeom prst="roundRect">
              <a:avLst>
                <a:gd name="adj" fmla="val 10000"/>
              </a:avLst>
            </a:prstGeom>
            <a:solidFill>
              <a:srgbClr val="25BAD2"/>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135"/>
            <p:cNvSpPr txBox="1"/>
            <p:nvPr/>
          </p:nvSpPr>
          <p:spPr>
            <a:xfrm>
              <a:off x="43367" y="1905134"/>
              <a:ext cx="1805806" cy="1057171"/>
            </a:xfrm>
            <a:prstGeom prst="rect">
              <a:avLst/>
            </a:prstGeom>
            <a:noFill/>
            <a:ln>
              <a:noFill/>
            </a:ln>
          </p:spPr>
          <p:txBody>
            <a:bodyPr spcFirstLastPara="1" wrap="square" lIns="83800" tIns="83800" rIns="83800" bIns="83800" anchor="ctr" anchorCtr="0">
              <a:noAutofit/>
            </a:bodyPr>
            <a:lstStyle/>
            <a:p>
              <a:pPr marL="0" marR="0" lvl="0" indent="0" algn="ctr" rtl="0">
                <a:lnSpc>
                  <a:spcPct val="90000"/>
                </a:lnSpc>
                <a:spcBef>
                  <a:spcPts val="0"/>
                </a:spcBef>
                <a:spcAft>
                  <a:spcPts val="0"/>
                </a:spcAft>
                <a:buClr>
                  <a:schemeClr val="lt1"/>
                </a:buClr>
                <a:buSzPts val="2200"/>
                <a:buFont typeface="Georgia"/>
                <a:buNone/>
              </a:pPr>
              <a:r>
                <a:rPr lang="zh-TW" sz="2200" b="0">
                  <a:solidFill>
                    <a:schemeClr val="lt1"/>
                  </a:solidFill>
                  <a:latin typeface="Georgia"/>
                  <a:ea typeface="Georgia"/>
                  <a:cs typeface="Georgia"/>
                  <a:sym typeface="Georgia"/>
                </a:rPr>
                <a:t>服務學習</a:t>
              </a:r>
              <a:endParaRPr/>
            </a:p>
          </p:txBody>
        </p:sp>
        <p:sp>
          <p:nvSpPr>
            <p:cNvPr id="1967" name="Google Shape;1967;p135"/>
            <p:cNvSpPr/>
            <p:nvPr/>
          </p:nvSpPr>
          <p:spPr>
            <a:xfrm rot="5400000">
              <a:off x="747882" y="3126206"/>
              <a:ext cx="396776" cy="464153"/>
            </a:xfrm>
            <a:prstGeom prst="rightArrow">
              <a:avLst>
                <a:gd name="adj1" fmla="val 60000"/>
                <a:gd name="adj2" fmla="val 50000"/>
              </a:avLst>
            </a:prstGeom>
            <a:solidFill>
              <a:srgbClr val="25C3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135"/>
            <p:cNvSpPr txBox="1"/>
            <p:nvPr/>
          </p:nvSpPr>
          <p:spPr>
            <a:xfrm>
              <a:off x="807025" y="3159895"/>
              <a:ext cx="278491" cy="277743"/>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2000"/>
                <a:buFont typeface="Trebuchet MS"/>
                <a:buNone/>
              </a:pPr>
              <a:endParaRPr sz="2000">
                <a:solidFill>
                  <a:schemeClr val="lt1"/>
                </a:solidFill>
                <a:latin typeface="Trebuchet MS"/>
                <a:ea typeface="Trebuchet MS"/>
                <a:cs typeface="Trebuchet MS"/>
                <a:sym typeface="Trebuchet MS"/>
              </a:endParaRPr>
            </a:p>
          </p:txBody>
        </p:sp>
        <p:sp>
          <p:nvSpPr>
            <p:cNvPr id="1969" name="Google Shape;1969;p135"/>
            <p:cNvSpPr/>
            <p:nvPr/>
          </p:nvSpPr>
          <p:spPr>
            <a:xfrm>
              <a:off x="10477" y="3743830"/>
              <a:ext cx="1871586" cy="1122951"/>
            </a:xfrm>
            <a:prstGeom prst="roundRect">
              <a:avLst>
                <a:gd name="adj" fmla="val 10000"/>
              </a:avLst>
            </a:prstGeom>
            <a:solidFill>
              <a:srgbClr val="25C4D4"/>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135"/>
            <p:cNvSpPr txBox="1"/>
            <p:nvPr/>
          </p:nvSpPr>
          <p:spPr>
            <a:xfrm>
              <a:off x="43367" y="3776720"/>
              <a:ext cx="1805806" cy="1057171"/>
            </a:xfrm>
            <a:prstGeom prst="rect">
              <a:avLst/>
            </a:prstGeom>
            <a:noFill/>
            <a:ln>
              <a:noFill/>
            </a:ln>
          </p:spPr>
          <p:txBody>
            <a:bodyPr spcFirstLastPara="1" wrap="square" lIns="83800" tIns="83800" rIns="83800" bIns="83800" anchor="ctr" anchorCtr="0">
              <a:noAutofit/>
            </a:bodyPr>
            <a:lstStyle/>
            <a:p>
              <a:pPr marL="0" marR="0" lvl="0" indent="0" algn="ctr" rtl="0">
                <a:lnSpc>
                  <a:spcPct val="90000"/>
                </a:lnSpc>
                <a:spcBef>
                  <a:spcPts val="0"/>
                </a:spcBef>
                <a:spcAft>
                  <a:spcPts val="0"/>
                </a:spcAft>
                <a:buClr>
                  <a:schemeClr val="lt1"/>
                </a:buClr>
                <a:buSzPts val="2200"/>
                <a:buFont typeface="Georgia"/>
                <a:buNone/>
              </a:pPr>
              <a:r>
                <a:rPr lang="zh-TW" sz="2200" b="0">
                  <a:solidFill>
                    <a:schemeClr val="lt1"/>
                  </a:solidFill>
                  <a:latin typeface="Georgia"/>
                  <a:ea typeface="Georgia"/>
                  <a:cs typeface="Georgia"/>
                  <a:sym typeface="Georgia"/>
                </a:rPr>
                <a:t>競賽</a:t>
              </a:r>
              <a:endParaRPr/>
            </a:p>
          </p:txBody>
        </p:sp>
        <p:sp>
          <p:nvSpPr>
            <p:cNvPr id="1971" name="Google Shape;1971;p135"/>
            <p:cNvSpPr/>
            <p:nvPr/>
          </p:nvSpPr>
          <p:spPr>
            <a:xfrm>
              <a:off x="2046762" y="4073229"/>
              <a:ext cx="396776" cy="464153"/>
            </a:xfrm>
            <a:prstGeom prst="rightArrow">
              <a:avLst>
                <a:gd name="adj1" fmla="val 60000"/>
                <a:gd name="adj2" fmla="val 50000"/>
              </a:avLst>
            </a:prstGeom>
            <a:solidFill>
              <a:srgbClr val="25CC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135"/>
            <p:cNvSpPr txBox="1"/>
            <p:nvPr/>
          </p:nvSpPr>
          <p:spPr>
            <a:xfrm>
              <a:off x="2046762" y="4166060"/>
              <a:ext cx="277743" cy="278491"/>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2000"/>
                <a:buFont typeface="Trebuchet MS"/>
                <a:buNone/>
              </a:pPr>
              <a:endParaRPr sz="2000">
                <a:solidFill>
                  <a:schemeClr val="lt1"/>
                </a:solidFill>
                <a:latin typeface="Trebuchet MS"/>
                <a:ea typeface="Trebuchet MS"/>
                <a:cs typeface="Trebuchet MS"/>
                <a:sym typeface="Trebuchet MS"/>
              </a:endParaRPr>
            </a:p>
          </p:txBody>
        </p:sp>
        <p:sp>
          <p:nvSpPr>
            <p:cNvPr id="1973" name="Google Shape;1973;p135"/>
            <p:cNvSpPr/>
            <p:nvPr/>
          </p:nvSpPr>
          <p:spPr>
            <a:xfrm>
              <a:off x="2630697" y="3743830"/>
              <a:ext cx="1871586" cy="1122951"/>
            </a:xfrm>
            <a:prstGeom prst="roundRect">
              <a:avLst>
                <a:gd name="adj" fmla="val 10000"/>
              </a:avLst>
            </a:prstGeom>
            <a:solidFill>
              <a:srgbClr val="25CCD6"/>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135"/>
            <p:cNvSpPr txBox="1"/>
            <p:nvPr/>
          </p:nvSpPr>
          <p:spPr>
            <a:xfrm>
              <a:off x="2663587" y="3776720"/>
              <a:ext cx="1805806" cy="1057171"/>
            </a:xfrm>
            <a:prstGeom prst="rect">
              <a:avLst/>
            </a:prstGeom>
            <a:noFill/>
            <a:ln>
              <a:noFill/>
            </a:ln>
          </p:spPr>
          <p:txBody>
            <a:bodyPr spcFirstLastPara="1" wrap="square" lIns="83800" tIns="83800" rIns="83800" bIns="83800" anchor="ctr" anchorCtr="0">
              <a:noAutofit/>
            </a:bodyPr>
            <a:lstStyle/>
            <a:p>
              <a:pPr marL="0" marR="0" lvl="0" indent="0" algn="ctr" rtl="0">
                <a:lnSpc>
                  <a:spcPct val="90000"/>
                </a:lnSpc>
                <a:spcBef>
                  <a:spcPts val="0"/>
                </a:spcBef>
                <a:spcAft>
                  <a:spcPts val="0"/>
                </a:spcAft>
                <a:buClr>
                  <a:schemeClr val="lt1"/>
                </a:buClr>
                <a:buSzPts val="2200"/>
                <a:buFont typeface="Georgia"/>
                <a:buNone/>
              </a:pPr>
              <a:r>
                <a:rPr lang="zh-TW" sz="2200" b="0">
                  <a:solidFill>
                    <a:schemeClr val="lt1"/>
                  </a:solidFill>
                  <a:latin typeface="Georgia"/>
                  <a:ea typeface="Georgia"/>
                  <a:cs typeface="Georgia"/>
                  <a:sym typeface="Georgia"/>
                </a:rPr>
                <a:t>會考各科</a:t>
              </a:r>
              <a:endParaRPr/>
            </a:p>
          </p:txBody>
        </p:sp>
      </p:grpSp>
      <p:sp>
        <p:nvSpPr>
          <p:cNvPr id="1975" name="Google Shape;1975;p135"/>
          <p:cNvSpPr txBox="1"/>
          <p:nvPr/>
        </p:nvSpPr>
        <p:spPr>
          <a:xfrm>
            <a:off x="1248572" y="6212917"/>
            <a:ext cx="9744892"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1600" b="1">
                <a:solidFill>
                  <a:schemeClr val="dk1"/>
                </a:solidFill>
                <a:latin typeface="Trebuchet MS"/>
                <a:ea typeface="Trebuchet MS"/>
                <a:cs typeface="Trebuchet MS"/>
                <a:sym typeface="Trebuchet MS"/>
              </a:rPr>
              <a:t>註：積分採計無論是否採計會考成績，同分比序項目皆為一致標準，且均包含會考相關科目之比序。</a:t>
            </a:r>
            <a:endParaRPr/>
          </a:p>
        </p:txBody>
      </p:sp>
      <p:sp>
        <p:nvSpPr>
          <p:cNvPr id="1976" name="Google Shape;1976;p135"/>
          <p:cNvSpPr txBox="1"/>
          <p:nvPr/>
        </p:nvSpPr>
        <p:spPr>
          <a:xfrm>
            <a:off x="5878285" y="5191169"/>
            <a:ext cx="4336869" cy="646331"/>
          </a:xfrm>
          <a:prstGeom prst="rect">
            <a:avLst/>
          </a:prstGeom>
          <a:noFill/>
          <a:ln w="57150" cap="flat" cmpd="sng">
            <a:solidFill>
              <a:srgbClr val="318B7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1800">
                <a:solidFill>
                  <a:schemeClr val="dk1"/>
                </a:solidFill>
                <a:latin typeface="Georgia"/>
                <a:ea typeface="Georgia"/>
                <a:cs typeface="Georgia"/>
                <a:sym typeface="Georgia"/>
              </a:rPr>
              <a:t>●國文→數學→英語→</a:t>
            </a:r>
            <a:r>
              <a:rPr lang="zh-TW" sz="1800">
                <a:solidFill>
                  <a:srgbClr val="FF0000"/>
                </a:solidFill>
                <a:latin typeface="Georgia"/>
                <a:ea typeface="Georgia"/>
                <a:cs typeface="Georgia"/>
                <a:sym typeface="Georgia"/>
              </a:rPr>
              <a:t>自然</a:t>
            </a:r>
            <a:r>
              <a:rPr lang="zh-TW" sz="1800">
                <a:solidFill>
                  <a:schemeClr val="dk1"/>
                </a:solidFill>
                <a:latin typeface="Georgia"/>
                <a:ea typeface="Georgia"/>
                <a:cs typeface="Georgia"/>
                <a:sym typeface="Georgia"/>
              </a:rPr>
              <a:t>→</a:t>
            </a:r>
            <a:r>
              <a:rPr lang="zh-TW" sz="1800">
                <a:solidFill>
                  <a:srgbClr val="FF0000"/>
                </a:solidFill>
                <a:latin typeface="Georgia"/>
                <a:ea typeface="Georgia"/>
                <a:cs typeface="Georgia"/>
                <a:sym typeface="Georgia"/>
              </a:rPr>
              <a:t>社會</a:t>
            </a:r>
            <a:r>
              <a:rPr lang="zh-TW" sz="1800">
                <a:solidFill>
                  <a:schemeClr val="dk1"/>
                </a:solidFill>
                <a:latin typeface="Georgia"/>
                <a:ea typeface="Georgia"/>
                <a:cs typeface="Georgia"/>
                <a:sym typeface="Georgia"/>
              </a:rPr>
              <a:t>→寫作</a:t>
            </a:r>
            <a:br>
              <a:rPr lang="zh-TW" sz="1800">
                <a:solidFill>
                  <a:schemeClr val="dk1"/>
                </a:solidFill>
                <a:latin typeface="Georgia"/>
                <a:ea typeface="Georgia"/>
                <a:cs typeface="Georgia"/>
                <a:sym typeface="Georgia"/>
              </a:rPr>
            </a:br>
            <a:r>
              <a:rPr lang="zh-TW" sz="1800" b="1">
                <a:solidFill>
                  <a:srgbClr val="2E663E"/>
                </a:solidFill>
                <a:latin typeface="Georgia"/>
                <a:ea typeface="Georgia"/>
                <a:cs typeface="Georgia"/>
                <a:sym typeface="Georgia"/>
              </a:rPr>
              <a:t>(會考各科順序與基北免略有不同)</a:t>
            </a:r>
            <a:endParaRPr sz="1800" b="1">
              <a:solidFill>
                <a:srgbClr val="2E663E"/>
              </a:solidFill>
              <a:latin typeface="Georgia"/>
              <a:ea typeface="Georgia"/>
              <a:cs typeface="Georgia"/>
              <a:sym typeface="Georgia"/>
            </a:endParaRPr>
          </a:p>
        </p:txBody>
      </p:sp>
      <p:sp>
        <p:nvSpPr>
          <p:cNvPr id="1977" name="Google Shape;1977;p135"/>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ltLang="zh-TW"/>
              <a:t>82</a:t>
            </a:fld>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982"/>
        <p:cNvGrpSpPr/>
        <p:nvPr/>
      </p:nvGrpSpPr>
      <p:grpSpPr>
        <a:xfrm>
          <a:off x="0" y="0"/>
          <a:ext cx="0" cy="0"/>
          <a:chOff x="0" y="0"/>
          <a:chExt cx="0" cy="0"/>
        </a:xfrm>
      </p:grpSpPr>
      <p:sp>
        <p:nvSpPr>
          <p:cNvPr id="1983" name="Google Shape;1983;p136"/>
          <p:cNvSpPr txBox="1">
            <a:spLocks noGrp="1"/>
          </p:cNvSpPr>
          <p:nvPr>
            <p:ph type="title"/>
          </p:nvPr>
        </p:nvSpPr>
        <p:spPr>
          <a:xfrm>
            <a:off x="1095973" y="340941"/>
            <a:ext cx="10058400" cy="1082911"/>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Georgia"/>
              <a:buNone/>
            </a:pPr>
            <a:r>
              <a:rPr lang="zh-TW">
                <a:latin typeface="Georgia"/>
                <a:ea typeface="Georgia"/>
                <a:cs typeface="Georgia"/>
                <a:sym typeface="Georgia"/>
              </a:rPr>
              <a:t>115學年度五專優免重點提醒</a:t>
            </a:r>
            <a:endParaRPr/>
          </a:p>
        </p:txBody>
      </p:sp>
      <p:sp>
        <p:nvSpPr>
          <p:cNvPr id="1984" name="Google Shape;1984;p136"/>
          <p:cNvSpPr/>
          <p:nvPr/>
        </p:nvSpPr>
        <p:spPr>
          <a:xfrm>
            <a:off x="1206137" y="1613823"/>
            <a:ext cx="9595539" cy="4370427"/>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000000"/>
              </a:buClr>
              <a:buSzPts val="2800"/>
              <a:buFont typeface="Noto Sans Symbols"/>
              <a:buChar char="●"/>
            </a:pPr>
            <a:r>
              <a:rPr lang="zh-TW" sz="2800">
                <a:solidFill>
                  <a:srgbClr val="000000"/>
                </a:solidFill>
                <a:latin typeface="Georgia"/>
                <a:ea typeface="Georgia"/>
                <a:cs typeface="Georgia"/>
                <a:sym typeface="Georgia"/>
              </a:rPr>
              <a:t>高級中等學校各就學區優先免試入學、技優甄審入學等及五專優先免試入學、五專完全免試入學可同時報名，但皆錄取時，</a:t>
            </a:r>
            <a:r>
              <a:rPr lang="zh-TW" sz="2800" b="1">
                <a:solidFill>
                  <a:srgbClr val="FF0000"/>
                </a:solidFill>
                <a:latin typeface="Georgia"/>
                <a:ea typeface="Georgia"/>
                <a:cs typeface="Georgia"/>
                <a:sym typeface="Georgia"/>
              </a:rPr>
              <a:t>僅能擇一報到</a:t>
            </a:r>
            <a:r>
              <a:rPr lang="zh-TW" sz="2800">
                <a:solidFill>
                  <a:srgbClr val="000000"/>
                </a:solidFill>
                <a:latin typeface="Georgia"/>
                <a:ea typeface="Georgia"/>
                <a:cs typeface="Georgia"/>
                <a:sym typeface="Georgia"/>
              </a:rPr>
              <a:t>。</a:t>
            </a:r>
            <a:br>
              <a:rPr lang="zh-TW" sz="2800">
                <a:solidFill>
                  <a:srgbClr val="000000"/>
                </a:solidFill>
                <a:latin typeface="Georgia"/>
                <a:ea typeface="Georgia"/>
                <a:cs typeface="Georgia"/>
                <a:sym typeface="Georgia"/>
              </a:rPr>
            </a:br>
            <a:r>
              <a:rPr lang="zh-TW" sz="2400" b="1">
                <a:solidFill>
                  <a:srgbClr val="2E663E"/>
                </a:solidFill>
                <a:latin typeface="Georgia"/>
                <a:ea typeface="Georgia"/>
                <a:cs typeface="Georgia"/>
                <a:sym typeface="Georgia"/>
              </a:rPr>
              <a:t>報到截止日：115年6月15日(星期一)中午12:00止</a:t>
            </a:r>
            <a:endParaRPr sz="2400" b="1">
              <a:solidFill>
                <a:srgbClr val="2E663E"/>
              </a:solidFill>
              <a:latin typeface="Georgia"/>
              <a:ea typeface="Georgia"/>
              <a:cs typeface="Georgia"/>
              <a:sym typeface="Georgia"/>
            </a:endParaRPr>
          </a:p>
          <a:p>
            <a:pPr marL="342900" marR="0" lvl="0" indent="-254000" algn="l" rtl="0">
              <a:spcBef>
                <a:spcPts val="0"/>
              </a:spcBef>
              <a:spcAft>
                <a:spcPts val="0"/>
              </a:spcAft>
              <a:buClr>
                <a:schemeClr val="dk1"/>
              </a:buClr>
              <a:buSzPts val="1400"/>
              <a:buFont typeface="Noto Sans Symbols"/>
              <a:buNone/>
            </a:pPr>
            <a:endParaRPr sz="1400" b="1">
              <a:solidFill>
                <a:srgbClr val="000000"/>
              </a:solidFill>
              <a:latin typeface="Georgia"/>
              <a:ea typeface="Georgia"/>
              <a:cs typeface="Georgia"/>
              <a:sym typeface="Georgia"/>
            </a:endParaRPr>
          </a:p>
          <a:p>
            <a:pPr marL="342900" marR="0" lvl="0" indent="-342900" algn="l" rtl="0">
              <a:spcBef>
                <a:spcPts val="0"/>
              </a:spcBef>
              <a:spcAft>
                <a:spcPts val="0"/>
              </a:spcAft>
              <a:buClr>
                <a:srgbClr val="000000"/>
              </a:buClr>
              <a:buSzPts val="2800"/>
              <a:buFont typeface="Noto Sans Symbols"/>
              <a:buChar char="●"/>
            </a:pPr>
            <a:r>
              <a:rPr lang="zh-TW" sz="2800">
                <a:solidFill>
                  <a:srgbClr val="000000"/>
                </a:solidFill>
                <a:latin typeface="Georgia"/>
                <a:ea typeface="Georgia"/>
                <a:cs typeface="Georgia"/>
                <a:sym typeface="Georgia"/>
              </a:rPr>
              <a:t>五專優先免試入學錄取且報到者，若</a:t>
            </a:r>
            <a:r>
              <a:rPr lang="zh-TW" sz="2800">
                <a:solidFill>
                  <a:srgbClr val="FF0000"/>
                </a:solidFill>
                <a:latin typeface="Georgia"/>
                <a:ea typeface="Georgia"/>
                <a:cs typeface="Georgia"/>
                <a:sym typeface="Georgia"/>
              </a:rPr>
              <a:t>未依簡章規定日期前辦理放棄錄取資格</a:t>
            </a:r>
            <a:r>
              <a:rPr lang="zh-TW" sz="2800">
                <a:solidFill>
                  <a:schemeClr val="dk1"/>
                </a:solidFill>
                <a:latin typeface="Georgia"/>
                <a:ea typeface="Georgia"/>
                <a:cs typeface="Georgia"/>
                <a:sym typeface="Georgia"/>
              </a:rPr>
              <a:t>，則</a:t>
            </a:r>
            <a:r>
              <a:rPr lang="zh-TW" sz="2800" b="1">
                <a:solidFill>
                  <a:srgbClr val="FF0000"/>
                </a:solidFill>
                <a:latin typeface="Georgia"/>
                <a:ea typeface="Georgia"/>
                <a:cs typeface="Georgia"/>
                <a:sym typeface="Georgia"/>
              </a:rPr>
              <a:t>不可報名</a:t>
            </a:r>
            <a:r>
              <a:rPr lang="zh-TW" sz="2800">
                <a:solidFill>
                  <a:schemeClr val="dk1"/>
                </a:solidFill>
                <a:latin typeface="Georgia"/>
                <a:ea typeface="Georgia"/>
                <a:cs typeface="Georgia"/>
                <a:sym typeface="Georgia"/>
              </a:rPr>
              <a:t>北、中、南區五專聯合免試入學或其他入學管道</a:t>
            </a:r>
            <a:r>
              <a:rPr lang="zh-TW" sz="2800">
                <a:solidFill>
                  <a:srgbClr val="000000"/>
                </a:solidFill>
                <a:latin typeface="Georgia"/>
                <a:ea typeface="Georgia"/>
                <a:cs typeface="Georgia"/>
                <a:sym typeface="Georgia"/>
              </a:rPr>
              <a:t>。</a:t>
            </a:r>
            <a:endParaRPr sz="2800">
              <a:solidFill>
                <a:srgbClr val="000000"/>
              </a:solidFill>
              <a:latin typeface="Georgia"/>
              <a:ea typeface="Georgia"/>
              <a:cs typeface="Georgia"/>
              <a:sym typeface="Georgia"/>
            </a:endParaRPr>
          </a:p>
          <a:p>
            <a:pPr marL="342900" marR="0" lvl="0" indent="-241300" algn="l" rtl="0">
              <a:spcBef>
                <a:spcPts val="0"/>
              </a:spcBef>
              <a:spcAft>
                <a:spcPts val="0"/>
              </a:spcAft>
              <a:buClr>
                <a:schemeClr val="dk1"/>
              </a:buClr>
              <a:buSzPts val="1600"/>
              <a:buFont typeface="Noto Sans Symbols"/>
              <a:buNone/>
            </a:pPr>
            <a:endParaRPr sz="1600">
              <a:solidFill>
                <a:srgbClr val="000000"/>
              </a:solidFill>
              <a:latin typeface="Georgia"/>
              <a:ea typeface="Georgia"/>
              <a:cs typeface="Georgia"/>
              <a:sym typeface="Georgia"/>
            </a:endParaRPr>
          </a:p>
          <a:p>
            <a:pPr marL="342900" marR="0" lvl="0" indent="-342900" algn="l" rtl="0">
              <a:spcBef>
                <a:spcPts val="0"/>
              </a:spcBef>
              <a:spcAft>
                <a:spcPts val="0"/>
              </a:spcAft>
              <a:buClr>
                <a:srgbClr val="000000"/>
              </a:buClr>
              <a:buSzPts val="2800"/>
              <a:buFont typeface="Noto Sans Symbols"/>
              <a:buChar char="●"/>
            </a:pPr>
            <a:r>
              <a:rPr lang="zh-TW" sz="2800">
                <a:solidFill>
                  <a:srgbClr val="000000"/>
                </a:solidFill>
                <a:latin typeface="Georgia"/>
                <a:ea typeface="Georgia"/>
                <a:cs typeface="Georgia"/>
                <a:sym typeface="Georgia"/>
              </a:rPr>
              <a:t>「日常生活評量、體適能、適性輔導」</a:t>
            </a:r>
            <a:r>
              <a:rPr lang="zh-TW" sz="2800" b="1">
                <a:solidFill>
                  <a:srgbClr val="0070C0"/>
                </a:solidFill>
                <a:latin typeface="Georgia"/>
                <a:ea typeface="Georgia"/>
                <a:cs typeface="Georgia"/>
                <a:sym typeface="Georgia"/>
              </a:rPr>
              <a:t>未納入</a:t>
            </a:r>
            <a:r>
              <a:rPr lang="zh-TW" sz="2800">
                <a:solidFill>
                  <a:srgbClr val="000000"/>
                </a:solidFill>
                <a:latin typeface="Georgia"/>
                <a:ea typeface="Georgia"/>
                <a:cs typeface="Georgia"/>
                <a:sym typeface="Georgia"/>
              </a:rPr>
              <a:t>五專優先免試入學之比序項目中，亦無招生學校「自訂項目」。</a:t>
            </a:r>
            <a:endParaRPr sz="2800">
              <a:solidFill>
                <a:schemeClr val="dk1"/>
              </a:solidFill>
              <a:latin typeface="Georgia"/>
              <a:ea typeface="Georgia"/>
              <a:cs typeface="Georgia"/>
              <a:sym typeface="Georgia"/>
            </a:endParaRPr>
          </a:p>
        </p:txBody>
      </p:sp>
      <p:pic>
        <p:nvPicPr>
          <p:cNvPr id="1985" name="Google Shape;1985;p136" descr="醫療"/>
          <p:cNvPicPr preferRelativeResize="0"/>
          <p:nvPr/>
        </p:nvPicPr>
        <p:blipFill rotWithShape="1">
          <a:blip r:embed="rId3">
            <a:alphaModFix/>
          </a:blip>
          <a:srcRect/>
          <a:stretch/>
        </p:blipFill>
        <p:spPr>
          <a:xfrm>
            <a:off x="465221" y="5553363"/>
            <a:ext cx="963696" cy="963696"/>
          </a:xfrm>
          <a:prstGeom prst="rect">
            <a:avLst/>
          </a:prstGeom>
          <a:noFill/>
          <a:ln>
            <a:noFill/>
          </a:ln>
        </p:spPr>
      </p:pic>
      <p:sp>
        <p:nvSpPr>
          <p:cNvPr id="1986" name="Google Shape;1986;p136"/>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ltLang="zh-TW"/>
              <a:t>83</a:t>
            </a:fld>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接點 5"/>
          <p:cNvCxnSpPr/>
          <p:nvPr/>
        </p:nvCxnSpPr>
        <p:spPr>
          <a:xfrm>
            <a:off x="1487488" y="5343525"/>
            <a:ext cx="91805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6451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1487488" y="5013326"/>
            <a:ext cx="9186863" cy="3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1" name="矩形 10"/>
          <p:cNvSpPr/>
          <p:nvPr/>
        </p:nvSpPr>
        <p:spPr>
          <a:xfrm>
            <a:off x="1519237" y="1333500"/>
            <a:ext cx="8785226" cy="3067050"/>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FFFFFF"/>
              </a:solidFill>
              <a:effectLst/>
              <a:uLnTx/>
              <a:uFillTx/>
              <a:latin typeface="Microsoft JhengHei UI"/>
              <a:ea typeface="Microsoft JhengHei UI"/>
              <a:cs typeface="+mn-cs"/>
            </a:endParaRPr>
          </a:p>
        </p:txBody>
      </p:sp>
      <p:pic>
        <p:nvPicPr>
          <p:cNvPr id="6451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1677988" y="4713288"/>
            <a:ext cx="9150350" cy="3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cxnSp>
        <p:nvCxnSpPr>
          <p:cNvPr id="14" name="直線接點 13"/>
          <p:cNvCxnSpPr/>
          <p:nvPr/>
        </p:nvCxnSpPr>
        <p:spPr>
          <a:xfrm>
            <a:off x="1524000" y="5084763"/>
            <a:ext cx="9144000"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64519" name="圖片 2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87488" y="5356226"/>
            <a:ext cx="5432425"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20"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Font typeface="Arial" panose="020B0604020202020204" pitchFamily="34" charset="0"/>
              <a:buChar char="•"/>
              <a:defRPr sz="2400">
                <a:solidFill>
                  <a:schemeClr val="tx1"/>
                </a:solidFill>
                <a:latin typeface="Microsoft JhengHei UI" panose="020B0604030504040204" pitchFamily="34" charset="-120"/>
                <a:ea typeface="Microsoft JhengHei UI" panose="020B0604030504040204" pitchFamily="34" charset="-120"/>
              </a:defRPr>
            </a:lvl1pPr>
            <a:lvl2pPr marL="742950" indent="-285750">
              <a:spcBef>
                <a:spcPts val="1200"/>
              </a:spcBef>
              <a:buFont typeface="Arial" panose="020B0604020202020204" pitchFamily="34" charset="0"/>
              <a:buChar char="•"/>
              <a:defRPr sz="2000">
                <a:solidFill>
                  <a:schemeClr val="tx1"/>
                </a:solidFill>
                <a:latin typeface="Microsoft JhengHei UI" panose="020B0604030504040204" pitchFamily="34" charset="-120"/>
                <a:ea typeface="Microsoft JhengHei UI" panose="020B0604030504040204" pitchFamily="34" charset="-120"/>
              </a:defRPr>
            </a:lvl2pPr>
            <a:lvl3pPr marL="1143000" indent="-228600">
              <a:spcBef>
                <a:spcPts val="800"/>
              </a:spcBef>
              <a:buFont typeface="Arial" panose="020B0604020202020204" pitchFamily="34" charset="0"/>
              <a:buChar char="•"/>
              <a:defRPr>
                <a:solidFill>
                  <a:schemeClr val="tx1"/>
                </a:solidFill>
                <a:latin typeface="Microsoft JhengHei UI" panose="020B0604030504040204" pitchFamily="34" charset="-120"/>
                <a:ea typeface="Microsoft JhengHei UI" panose="020B0604030504040204" pitchFamily="34" charset="-120"/>
              </a:defRPr>
            </a:lvl3pPr>
            <a:lvl4pPr marL="1600200" indent="-228600">
              <a:spcBef>
                <a:spcPts val="600"/>
              </a:spcBef>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4pPr>
            <a:lvl5pPr marL="2057400" indent="-228600">
              <a:spcBef>
                <a:spcPts val="600"/>
              </a:spcBef>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5pPr>
            <a:lvl6pPr marL="25146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6pPr>
            <a:lvl7pPr marL="29718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7pPr>
            <a:lvl8pPr marL="34290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8pPr>
            <a:lvl9pPr marL="38862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A933C948-14A4-4380-B18B-AB2137416557}" type="slidenum">
              <a:rPr kumimoji="1" lang="zh-TW" altLang="en-US" sz="1000" b="0" i="0" u="none" strike="noStrike" kern="1200" cap="none" spc="0" normalizeH="0" baseline="0" noProof="0">
                <a:ln>
                  <a:noFill/>
                </a:ln>
                <a:solidFill>
                  <a:srgbClr val="9A5315"/>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auto" latinLnBrk="0" hangingPunct="1">
                <a:lnSpc>
                  <a:spcPct val="100000"/>
                </a:lnSpc>
                <a:spcBef>
                  <a:spcPct val="0"/>
                </a:spcBef>
                <a:spcAft>
                  <a:spcPts val="0"/>
                </a:spcAft>
                <a:buClrTx/>
                <a:buSzTx/>
                <a:buFontTx/>
                <a:buNone/>
                <a:tabLst/>
                <a:defRPr/>
              </a:pPr>
              <a:t>84</a:t>
            </a:fld>
            <a:endParaRPr kumimoji="1" lang="en-US" altLang="zh-TW" sz="1000" b="0" i="0" u="none" strike="noStrike" kern="1200" cap="none" spc="0" normalizeH="0" baseline="0" noProof="0">
              <a:ln>
                <a:noFill/>
              </a:ln>
              <a:solidFill>
                <a:srgbClr val="9A5315"/>
              </a:solidFill>
              <a:effectLst/>
              <a:uLnTx/>
              <a:uFillTx/>
              <a:latin typeface="Arial" panose="020B0604020202020204" pitchFamily="34" charset="0"/>
              <a:ea typeface="新細明體" panose="02020500000000000000" pitchFamily="18" charset="-120"/>
              <a:cs typeface="+mn-cs"/>
            </a:endParaRPr>
          </a:p>
        </p:txBody>
      </p:sp>
      <p:sp>
        <p:nvSpPr>
          <p:cNvPr id="64521" name="文字方塊 4"/>
          <p:cNvSpPr txBox="1">
            <a:spLocks noChangeArrowheads="1"/>
          </p:cNvSpPr>
          <p:nvPr/>
        </p:nvSpPr>
        <p:spPr bwMode="auto">
          <a:xfrm>
            <a:off x="2003426" y="2409825"/>
            <a:ext cx="7764983" cy="1061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800"/>
              </a:spcBef>
              <a:buFont typeface="Arial" panose="020B0604020202020204" pitchFamily="34" charset="0"/>
              <a:buChar char="•"/>
              <a:defRPr sz="2400">
                <a:solidFill>
                  <a:schemeClr val="tx1"/>
                </a:solidFill>
                <a:latin typeface="Microsoft JhengHei UI" panose="020B0604030504040204" pitchFamily="34" charset="-120"/>
                <a:ea typeface="Microsoft JhengHei UI" panose="020B0604030504040204" pitchFamily="34" charset="-120"/>
              </a:defRPr>
            </a:lvl1pPr>
            <a:lvl2pPr marL="742950" indent="-285750">
              <a:spcBef>
                <a:spcPts val="1200"/>
              </a:spcBef>
              <a:buFont typeface="Arial" panose="020B0604020202020204" pitchFamily="34" charset="0"/>
              <a:buChar char="•"/>
              <a:defRPr sz="2000">
                <a:solidFill>
                  <a:schemeClr val="tx1"/>
                </a:solidFill>
                <a:latin typeface="Microsoft JhengHei UI" panose="020B0604030504040204" pitchFamily="34" charset="-120"/>
                <a:ea typeface="Microsoft JhengHei UI" panose="020B0604030504040204" pitchFamily="34" charset="-120"/>
              </a:defRPr>
            </a:lvl2pPr>
            <a:lvl3pPr marL="1143000" indent="-228600">
              <a:spcBef>
                <a:spcPts val="800"/>
              </a:spcBef>
              <a:buFont typeface="Arial" panose="020B0604020202020204" pitchFamily="34" charset="0"/>
              <a:buChar char="•"/>
              <a:defRPr>
                <a:solidFill>
                  <a:schemeClr val="tx1"/>
                </a:solidFill>
                <a:latin typeface="Microsoft JhengHei UI" panose="020B0604030504040204" pitchFamily="34" charset="-120"/>
                <a:ea typeface="Microsoft JhengHei UI" panose="020B0604030504040204" pitchFamily="34" charset="-120"/>
              </a:defRPr>
            </a:lvl3pPr>
            <a:lvl4pPr marL="1600200" indent="-228600">
              <a:spcBef>
                <a:spcPts val="600"/>
              </a:spcBef>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4pPr>
            <a:lvl5pPr marL="2057400" indent="-228600">
              <a:spcBef>
                <a:spcPts val="600"/>
              </a:spcBef>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5pPr>
            <a:lvl6pPr marL="25146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6pPr>
            <a:lvl7pPr marL="29718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7pPr>
            <a:lvl8pPr marL="34290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8pPr>
            <a:lvl9pPr marL="38862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9pPr>
          </a:lstStyle>
          <a:p>
            <a:pPr marL="0" marR="0" lvl="0" indent="0" algn="ctr" defTabSz="914400" rtl="0" eaLnBrk="1" fontAlgn="auto" latinLnBrk="0" hangingPunct="1">
              <a:lnSpc>
                <a:spcPct val="130000"/>
              </a:lnSpc>
              <a:spcBef>
                <a:spcPct val="0"/>
              </a:spcBef>
              <a:spcAft>
                <a:spcPts val="0"/>
              </a:spcAft>
              <a:buClrTx/>
              <a:buSzTx/>
              <a:buFontTx/>
              <a:buNone/>
              <a:tabLst/>
              <a:defRPr/>
            </a:pPr>
            <a:r>
              <a:rPr kumimoji="0" lang="zh-TW" altLang="en-US" sz="5400" b="1" i="0" u="none" strike="noStrike" kern="1200" cap="none" spc="0" normalizeH="0" baseline="0" noProof="0" dirty="0">
                <a:ln>
                  <a:noFill/>
                </a:ln>
                <a:solidFill>
                  <a:srgbClr val="FFC000"/>
                </a:solidFill>
                <a:effectLst/>
                <a:uLnTx/>
                <a:uFillTx/>
                <a:latin typeface="微軟正黑體" panose="020B0604030504040204" pitchFamily="34" charset="-120"/>
                <a:ea typeface="微軟正黑體" panose="020B0604030504040204" pitchFamily="34" charset="-120"/>
                <a:cs typeface="+mn-cs"/>
              </a:rPr>
              <a:t>五專聯合免試入學</a:t>
            </a:r>
          </a:p>
        </p:txBody>
      </p:sp>
    </p:spTree>
  </p:cSld>
  <p:clrMapOvr>
    <a:masterClrMapping/>
  </p:clrMapOvr>
  <p:transition spd="med">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998"/>
        <p:cNvGrpSpPr/>
        <p:nvPr/>
      </p:nvGrpSpPr>
      <p:grpSpPr>
        <a:xfrm>
          <a:off x="0" y="0"/>
          <a:ext cx="0" cy="0"/>
          <a:chOff x="0" y="0"/>
          <a:chExt cx="0" cy="0"/>
        </a:xfrm>
      </p:grpSpPr>
      <p:sp>
        <p:nvSpPr>
          <p:cNvPr id="1999" name="Google Shape;1999;p138"/>
          <p:cNvSpPr txBox="1">
            <a:spLocks noGrp="1"/>
          </p:cNvSpPr>
          <p:nvPr>
            <p:ph type="title"/>
          </p:nvPr>
        </p:nvSpPr>
        <p:spPr>
          <a:xfrm>
            <a:off x="1069848" y="61938"/>
            <a:ext cx="10058400" cy="160934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800"/>
              <a:buFont typeface="Georgia"/>
              <a:buNone/>
            </a:pPr>
            <a:r>
              <a:rPr lang="zh-TW"/>
              <a:t>五專聯合免試入學_招生學校</a:t>
            </a:r>
            <a:endParaRPr/>
          </a:p>
        </p:txBody>
      </p:sp>
      <p:sp>
        <p:nvSpPr>
          <p:cNvPr id="2000" name="Google Shape;2000;p138"/>
          <p:cNvSpPr txBox="1"/>
          <p:nvPr/>
        </p:nvSpPr>
        <p:spPr>
          <a:xfrm>
            <a:off x="2588751" y="6224781"/>
            <a:ext cx="7152150" cy="369332"/>
          </a:xfrm>
          <a:prstGeom prst="rect">
            <a:avLst/>
          </a:prstGeom>
          <a:noFill/>
          <a:ln>
            <a:noFill/>
          </a:ln>
        </p:spPr>
        <p:txBody>
          <a:bodyPr spcFirstLastPara="1" wrap="square" lIns="91425" tIns="45700" rIns="91425" bIns="45700" anchor="t" anchorCtr="0">
            <a:spAutoFit/>
          </a:bodyPr>
          <a:lstStyle/>
          <a:p>
            <a:pPr marL="684000" marR="0" lvl="0" indent="-684000" algn="l" rtl="0">
              <a:spcBef>
                <a:spcPts val="0"/>
              </a:spcBef>
              <a:spcAft>
                <a:spcPts val="0"/>
              </a:spcAft>
              <a:buNone/>
            </a:pPr>
            <a:r>
              <a:rPr lang="zh-TW" sz="1800">
                <a:solidFill>
                  <a:schemeClr val="dk1"/>
                </a:solidFill>
                <a:latin typeface="Microsoft JhengHei"/>
                <a:ea typeface="Microsoft JhengHei"/>
                <a:cs typeface="Microsoft JhengHei"/>
                <a:sym typeface="Microsoft JhengHei"/>
              </a:rPr>
              <a:t>※註：招生科組以各校公告之115學年度</a:t>
            </a:r>
            <a:r>
              <a:rPr lang="zh-TW" sz="1800" b="1">
                <a:solidFill>
                  <a:srgbClr val="FF0000"/>
                </a:solidFill>
                <a:latin typeface="Microsoft JhengHei"/>
                <a:ea typeface="Microsoft JhengHei"/>
                <a:cs typeface="Microsoft JhengHei"/>
                <a:sym typeface="Microsoft JhengHei"/>
              </a:rPr>
              <a:t>五專優免單獨招生簡章</a:t>
            </a:r>
            <a:r>
              <a:rPr lang="zh-TW" sz="1800">
                <a:solidFill>
                  <a:schemeClr val="dk1"/>
                </a:solidFill>
                <a:latin typeface="Microsoft JhengHei"/>
                <a:ea typeface="Microsoft JhengHei"/>
                <a:cs typeface="Microsoft JhengHei"/>
                <a:sym typeface="Microsoft JhengHei"/>
              </a:rPr>
              <a:t>為準</a:t>
            </a:r>
            <a:r>
              <a:rPr lang="zh-TW" sz="1800">
                <a:solidFill>
                  <a:schemeClr val="dk1"/>
                </a:solidFill>
                <a:latin typeface="Times New Roman"/>
                <a:ea typeface="Times New Roman"/>
                <a:cs typeface="Times New Roman"/>
                <a:sym typeface="Times New Roman"/>
              </a:rPr>
              <a:t>。</a:t>
            </a:r>
            <a:endParaRPr sz="1800">
              <a:solidFill>
                <a:schemeClr val="dk1"/>
              </a:solidFill>
              <a:latin typeface="Times New Roman"/>
              <a:ea typeface="Times New Roman"/>
              <a:cs typeface="Times New Roman"/>
              <a:sym typeface="Times New Roman"/>
            </a:endParaRPr>
          </a:p>
        </p:txBody>
      </p:sp>
      <p:sp>
        <p:nvSpPr>
          <p:cNvPr id="2001" name="Google Shape;2001;p138"/>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ltLang="zh-TW"/>
              <a:t>85</a:t>
            </a:fld>
            <a:endParaRPr/>
          </a:p>
        </p:txBody>
      </p:sp>
      <p:sp>
        <p:nvSpPr>
          <p:cNvPr id="2002" name="Google Shape;2002;p138"/>
          <p:cNvSpPr/>
          <p:nvPr/>
        </p:nvSpPr>
        <p:spPr>
          <a:xfrm>
            <a:off x="638313" y="1877515"/>
            <a:ext cx="3816000" cy="3770260"/>
          </a:xfrm>
          <a:prstGeom prst="roundRect">
            <a:avLst>
              <a:gd name="adj" fmla="val 4249"/>
            </a:avLst>
          </a:prstGeom>
          <a:solidFill>
            <a:srgbClr val="DDD6E6"/>
          </a:solidFill>
          <a:ln>
            <a:noFill/>
          </a:ln>
          <a:effectLst>
            <a:outerShdw blurRad="50800" dist="127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dk1"/>
              </a:solidFill>
              <a:latin typeface="Microsoft JhengHei"/>
              <a:ea typeface="Microsoft JhengHei"/>
              <a:cs typeface="Microsoft JhengHei"/>
              <a:sym typeface="Microsoft JhengHei"/>
            </a:endParaRPr>
          </a:p>
        </p:txBody>
      </p:sp>
      <p:sp>
        <p:nvSpPr>
          <p:cNvPr id="2003" name="Google Shape;2003;p138"/>
          <p:cNvSpPr/>
          <p:nvPr/>
        </p:nvSpPr>
        <p:spPr>
          <a:xfrm>
            <a:off x="7778860" y="1798814"/>
            <a:ext cx="3816000" cy="3853000"/>
          </a:xfrm>
          <a:prstGeom prst="roundRect">
            <a:avLst>
              <a:gd name="adj" fmla="val 4249"/>
            </a:avLst>
          </a:prstGeom>
          <a:solidFill>
            <a:srgbClr val="EACED1"/>
          </a:solidFill>
          <a:ln>
            <a:noFill/>
          </a:ln>
          <a:effectLst>
            <a:outerShdw blurRad="50800" dist="127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dk1"/>
              </a:solidFill>
              <a:latin typeface="Microsoft JhengHei"/>
              <a:ea typeface="Microsoft JhengHei"/>
              <a:cs typeface="Microsoft JhengHei"/>
              <a:sym typeface="Microsoft JhengHei"/>
            </a:endParaRPr>
          </a:p>
        </p:txBody>
      </p:sp>
      <p:graphicFrame>
        <p:nvGraphicFramePr>
          <p:cNvPr id="2004" name="Google Shape;2004;p138"/>
          <p:cNvGraphicFramePr/>
          <p:nvPr/>
        </p:nvGraphicFramePr>
        <p:xfrm>
          <a:off x="7795519" y="2085978"/>
          <a:ext cx="3774825" cy="3565800"/>
        </p:xfrm>
        <a:graphic>
          <a:graphicData uri="http://schemas.openxmlformats.org/drawingml/2006/table">
            <a:tbl>
              <a:tblPr bandRow="1">
                <a:noFill/>
                <a:tableStyleId>{5E14EEC4-98BE-4D64-A1D3-F70A821953EA}</a:tableStyleId>
              </a:tblPr>
              <a:tblGrid>
                <a:gridCol w="1886525">
                  <a:extLst>
                    <a:ext uri="{9D8B030D-6E8A-4147-A177-3AD203B41FA5}">
                      <a16:colId xmlns:a16="http://schemas.microsoft.com/office/drawing/2014/main" val="20000"/>
                    </a:ext>
                  </a:extLst>
                </a:gridCol>
                <a:gridCol w="1888300">
                  <a:extLst>
                    <a:ext uri="{9D8B030D-6E8A-4147-A177-3AD203B41FA5}">
                      <a16:colId xmlns:a16="http://schemas.microsoft.com/office/drawing/2014/main" val="20001"/>
                    </a:ext>
                  </a:extLst>
                </a:gridCol>
              </a:tblGrid>
              <a:tr h="364600">
                <a:tc>
                  <a:txBody>
                    <a:bodyPr/>
                    <a:lstStyle/>
                    <a:p>
                      <a:pPr marL="0" marR="0" lvl="0" indent="0" algn="r" rtl="0">
                        <a:spcBef>
                          <a:spcPts val="0"/>
                        </a:spcBef>
                        <a:spcAft>
                          <a:spcPts val="0"/>
                        </a:spcAft>
                        <a:buNone/>
                      </a:pPr>
                      <a:r>
                        <a:rPr lang="zh-TW" sz="2000" b="1">
                          <a:solidFill>
                            <a:srgbClr val="0000CC"/>
                          </a:solidFill>
                          <a:latin typeface="Microsoft JhengHei"/>
                          <a:ea typeface="Microsoft JhengHei"/>
                          <a:cs typeface="Microsoft JhengHei"/>
                          <a:sym typeface="Microsoft JhengHei"/>
                        </a:rPr>
                        <a:t>高雄科技大學</a:t>
                      </a:r>
                      <a:endParaRPr/>
                    </a:p>
                  </a:txBody>
                  <a:tcPr marL="91450" marR="91450" marT="45700" marB="45700" anchor="ctr">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spcBef>
                          <a:spcPts val="0"/>
                        </a:spcBef>
                        <a:spcAft>
                          <a:spcPts val="0"/>
                        </a:spcAft>
                        <a:buNone/>
                      </a:pPr>
                      <a:r>
                        <a:rPr lang="zh-TW" sz="2000" b="1">
                          <a:solidFill>
                            <a:srgbClr val="0000CC"/>
                          </a:solidFill>
                          <a:latin typeface="Microsoft JhengHei"/>
                          <a:ea typeface="Microsoft JhengHei"/>
                          <a:cs typeface="Microsoft JhengHei"/>
                          <a:sym typeface="Microsoft JhengHei"/>
                        </a:rPr>
                        <a:t>澎湖科技大學</a:t>
                      </a:r>
                      <a:endParaRPr/>
                    </a:p>
                  </a:txBody>
                  <a:tcPr marL="91450" marR="91450" marT="45700" marB="45700" anchor="ctr">
                    <a:lnL w="12700"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0"/>
                  </a:ext>
                </a:extLst>
              </a:tr>
              <a:tr h="364600">
                <a:tc>
                  <a:txBody>
                    <a:bodyPr/>
                    <a:lstStyle/>
                    <a:p>
                      <a:pPr marL="0" marR="0" lvl="0" indent="0" algn="r" rtl="0">
                        <a:spcBef>
                          <a:spcPts val="0"/>
                        </a:spcBef>
                        <a:spcAft>
                          <a:spcPts val="0"/>
                        </a:spcAft>
                        <a:buNone/>
                      </a:pPr>
                      <a:r>
                        <a:rPr lang="zh-TW" sz="2000" b="1">
                          <a:solidFill>
                            <a:srgbClr val="0000CC"/>
                          </a:solidFill>
                          <a:latin typeface="Microsoft JhengHei"/>
                          <a:ea typeface="Microsoft JhengHei"/>
                          <a:cs typeface="Microsoft JhengHei"/>
                          <a:sym typeface="Microsoft JhengHei"/>
                        </a:rPr>
                        <a:t>高雄餐旅大學</a:t>
                      </a:r>
                      <a:endParaRPr/>
                    </a:p>
                  </a:txBody>
                  <a:tcPr marL="91450" marR="91450" marT="45700" marB="45700" anchor="ctr">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spcBef>
                          <a:spcPts val="0"/>
                        </a:spcBef>
                        <a:spcAft>
                          <a:spcPts val="0"/>
                        </a:spcAft>
                        <a:buNone/>
                      </a:pPr>
                      <a:r>
                        <a:rPr lang="zh-TW" sz="2000" b="1">
                          <a:solidFill>
                            <a:srgbClr val="0000CC"/>
                          </a:solidFill>
                          <a:latin typeface="Microsoft JhengHei"/>
                          <a:ea typeface="Microsoft JhengHei"/>
                          <a:cs typeface="Microsoft JhengHei"/>
                          <a:sym typeface="Microsoft JhengHei"/>
                        </a:rPr>
                        <a:t>臺東專科學校</a:t>
                      </a:r>
                      <a:endParaRPr/>
                    </a:p>
                  </a:txBody>
                  <a:tcPr marL="91450" marR="91450" marT="45700" marB="45700" anchor="ctr">
                    <a:lnL w="12700"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1"/>
                  </a:ext>
                </a:extLst>
              </a:tr>
              <a:tr h="364600">
                <a:tc>
                  <a:txBody>
                    <a:bodyPr/>
                    <a:lstStyle/>
                    <a:p>
                      <a:pPr marL="0" marR="0" lvl="0" indent="0" algn="r" rtl="0">
                        <a:lnSpc>
                          <a:spcPct val="100000"/>
                        </a:lnSpc>
                        <a:spcBef>
                          <a:spcPts val="0"/>
                        </a:spcBef>
                        <a:spcAft>
                          <a:spcPts val="0"/>
                        </a:spcAft>
                        <a:buClr>
                          <a:srgbClr val="0000CC"/>
                        </a:buClr>
                        <a:buSzPts val="2000"/>
                        <a:buFont typeface="Microsoft JhengHei"/>
                        <a:buNone/>
                      </a:pPr>
                      <a:r>
                        <a:rPr lang="zh-TW" sz="2000" b="1">
                          <a:solidFill>
                            <a:srgbClr val="0000CC"/>
                          </a:solidFill>
                          <a:latin typeface="Microsoft JhengHei"/>
                          <a:ea typeface="Microsoft JhengHei"/>
                          <a:cs typeface="Microsoft JhengHei"/>
                          <a:sym typeface="Microsoft JhengHei"/>
                        </a:rPr>
                        <a:t>臺南護理專校</a:t>
                      </a:r>
                      <a:endParaRPr/>
                    </a:p>
                  </a:txBody>
                  <a:tcPr marL="91450" marR="91450" marT="45700" marB="45700" anchor="ctr">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spcBef>
                          <a:spcPts val="0"/>
                        </a:spcBef>
                        <a:spcAft>
                          <a:spcPts val="0"/>
                        </a:spcAft>
                        <a:buNone/>
                      </a:pPr>
                      <a:r>
                        <a:rPr lang="zh-TW" sz="2000" b="1">
                          <a:solidFill>
                            <a:schemeClr val="dk1"/>
                          </a:solidFill>
                          <a:latin typeface="Microsoft JhengHei"/>
                          <a:ea typeface="Microsoft JhengHei"/>
                          <a:cs typeface="Microsoft JhengHei"/>
                          <a:sym typeface="Microsoft JhengHei"/>
                        </a:rPr>
                        <a:t>美和科技大學</a:t>
                      </a:r>
                      <a:endParaRPr/>
                    </a:p>
                  </a:txBody>
                  <a:tcPr marL="91450" marR="91450" marT="45700" marB="45700" anchor="ctr">
                    <a:lnL w="12700"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2"/>
                  </a:ext>
                </a:extLst>
              </a:tr>
              <a:tr h="364600">
                <a:tc>
                  <a:txBody>
                    <a:bodyPr/>
                    <a:lstStyle/>
                    <a:p>
                      <a:pPr marL="0" marR="0" lvl="0" indent="0" algn="r" rtl="0">
                        <a:lnSpc>
                          <a:spcPct val="100000"/>
                        </a:lnSpc>
                        <a:spcBef>
                          <a:spcPts val="0"/>
                        </a:spcBef>
                        <a:spcAft>
                          <a:spcPts val="0"/>
                        </a:spcAft>
                        <a:buClr>
                          <a:schemeClr val="dk1"/>
                        </a:buClr>
                        <a:buSzPts val="2000"/>
                        <a:buFont typeface="Microsoft JhengHei"/>
                        <a:buNone/>
                      </a:pPr>
                      <a:r>
                        <a:rPr lang="zh-TW" sz="2000" b="1">
                          <a:solidFill>
                            <a:schemeClr val="dk1"/>
                          </a:solidFill>
                          <a:latin typeface="Microsoft JhengHei"/>
                          <a:ea typeface="Microsoft JhengHei"/>
                          <a:cs typeface="Microsoft JhengHei"/>
                          <a:sym typeface="Microsoft JhengHei"/>
                        </a:rPr>
                        <a:t>中華醫事科大</a:t>
                      </a:r>
                      <a:endParaRPr/>
                    </a:p>
                  </a:txBody>
                  <a:tcPr marL="91450" marR="91450" marT="45700" marB="45700" anchor="ctr">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spcBef>
                          <a:spcPts val="0"/>
                        </a:spcBef>
                        <a:spcAft>
                          <a:spcPts val="0"/>
                        </a:spcAft>
                        <a:buNone/>
                      </a:pPr>
                      <a:r>
                        <a:rPr lang="zh-TW" sz="2000" b="1">
                          <a:solidFill>
                            <a:schemeClr val="dk1"/>
                          </a:solidFill>
                          <a:latin typeface="Microsoft JhengHei"/>
                          <a:ea typeface="Microsoft JhengHei"/>
                          <a:cs typeface="Microsoft JhengHei"/>
                          <a:sym typeface="Microsoft JhengHei"/>
                        </a:rPr>
                        <a:t>輔英科技大學</a:t>
                      </a:r>
                      <a:endParaRPr/>
                    </a:p>
                  </a:txBody>
                  <a:tcPr marL="91450" marR="91450" marT="45700" marB="45700" anchor="ctr">
                    <a:lnL w="12700"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3"/>
                  </a:ext>
                </a:extLst>
              </a:tr>
              <a:tr h="364600">
                <a:tc>
                  <a:txBody>
                    <a:bodyPr/>
                    <a:lstStyle/>
                    <a:p>
                      <a:pPr marL="0" marR="0" lvl="0" indent="0" algn="r" rtl="0">
                        <a:lnSpc>
                          <a:spcPct val="100000"/>
                        </a:lnSpc>
                        <a:spcBef>
                          <a:spcPts val="0"/>
                        </a:spcBef>
                        <a:spcAft>
                          <a:spcPts val="0"/>
                        </a:spcAft>
                        <a:buClr>
                          <a:schemeClr val="dk1"/>
                        </a:buClr>
                        <a:buSzPts val="2000"/>
                        <a:buFont typeface="Microsoft JhengHei"/>
                        <a:buNone/>
                      </a:pPr>
                      <a:r>
                        <a:rPr lang="zh-TW" sz="2000" b="1">
                          <a:solidFill>
                            <a:schemeClr val="dk1"/>
                          </a:solidFill>
                          <a:latin typeface="Microsoft JhengHei"/>
                          <a:ea typeface="Microsoft JhengHei"/>
                          <a:cs typeface="Microsoft JhengHei"/>
                          <a:sym typeface="Microsoft JhengHei"/>
                        </a:rPr>
                        <a:t>正修科技大學</a:t>
                      </a:r>
                      <a:endParaRPr/>
                    </a:p>
                  </a:txBody>
                  <a:tcPr marL="91450" marR="91450" marT="45700" marB="45700" anchor="ctr">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000"/>
                        <a:buFont typeface="Microsoft JhengHei"/>
                        <a:buNone/>
                      </a:pPr>
                      <a:r>
                        <a:rPr lang="zh-TW" sz="2000" b="1">
                          <a:solidFill>
                            <a:schemeClr val="dk1"/>
                          </a:solidFill>
                          <a:latin typeface="Microsoft JhengHei"/>
                          <a:ea typeface="Microsoft JhengHei"/>
                          <a:cs typeface="Microsoft JhengHei"/>
                          <a:sym typeface="Microsoft JhengHei"/>
                        </a:rPr>
                        <a:t>南臺科技大學</a:t>
                      </a:r>
                      <a:endParaRPr/>
                    </a:p>
                  </a:txBody>
                  <a:tcPr marL="91450" marR="91450" marT="45700" marB="45700" anchor="ctr">
                    <a:lnL w="12700"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4"/>
                  </a:ext>
                </a:extLst>
              </a:tr>
              <a:tr h="364600">
                <a:tc>
                  <a:txBody>
                    <a:bodyPr/>
                    <a:lstStyle/>
                    <a:p>
                      <a:pPr marL="0" marR="0" lvl="0" indent="0" algn="r" rtl="0">
                        <a:lnSpc>
                          <a:spcPct val="100000"/>
                        </a:lnSpc>
                        <a:spcBef>
                          <a:spcPts val="0"/>
                        </a:spcBef>
                        <a:spcAft>
                          <a:spcPts val="0"/>
                        </a:spcAft>
                        <a:buClr>
                          <a:schemeClr val="dk1"/>
                        </a:buClr>
                        <a:buSzPts val="2000"/>
                        <a:buFont typeface="Microsoft JhengHei"/>
                        <a:buNone/>
                      </a:pPr>
                      <a:r>
                        <a:rPr lang="zh-TW" sz="2000" b="1">
                          <a:solidFill>
                            <a:schemeClr val="dk1"/>
                          </a:solidFill>
                          <a:latin typeface="Microsoft JhengHei"/>
                          <a:ea typeface="Microsoft JhengHei"/>
                          <a:cs typeface="Microsoft JhengHei"/>
                          <a:sym typeface="Microsoft JhengHei"/>
                        </a:rPr>
                        <a:t>嘉南藥理大學</a:t>
                      </a:r>
                      <a:endParaRPr sz="2000" b="1">
                        <a:solidFill>
                          <a:schemeClr val="dk1"/>
                        </a:solidFill>
                        <a:latin typeface="Microsoft JhengHei"/>
                        <a:ea typeface="Microsoft JhengHei"/>
                        <a:cs typeface="Microsoft JhengHei"/>
                        <a:sym typeface="Microsoft JhengHei"/>
                      </a:endParaRPr>
                    </a:p>
                  </a:txBody>
                  <a:tcPr marL="91450" marR="91450" marT="45700" marB="45700" anchor="ctr">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000"/>
                        <a:buFont typeface="Microsoft JhengHei"/>
                        <a:buNone/>
                      </a:pPr>
                      <a:r>
                        <a:rPr lang="zh-TW" sz="2000" b="1">
                          <a:solidFill>
                            <a:schemeClr val="dk1"/>
                          </a:solidFill>
                          <a:latin typeface="Microsoft JhengHei"/>
                          <a:ea typeface="Microsoft JhengHei"/>
                          <a:cs typeface="Microsoft JhengHei"/>
                          <a:sym typeface="Microsoft JhengHei"/>
                        </a:rPr>
                        <a:t>文藻外語大學</a:t>
                      </a:r>
                      <a:endParaRPr sz="2000" b="1">
                        <a:latin typeface="Microsoft JhengHei"/>
                        <a:ea typeface="Microsoft JhengHei"/>
                        <a:cs typeface="Microsoft JhengHei"/>
                        <a:sym typeface="Microsoft JhengHei"/>
                      </a:endParaRPr>
                    </a:p>
                  </a:txBody>
                  <a:tcPr marL="91450" marR="91450" marT="45700" marB="45700" anchor="ctr">
                    <a:lnL w="12700"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5"/>
                  </a:ext>
                </a:extLst>
              </a:tr>
              <a:tr h="364600">
                <a:tc>
                  <a:txBody>
                    <a:bodyPr/>
                    <a:lstStyle/>
                    <a:p>
                      <a:pPr marL="0" marR="0" lvl="0" indent="0" algn="r" rtl="0">
                        <a:lnSpc>
                          <a:spcPct val="100000"/>
                        </a:lnSpc>
                        <a:spcBef>
                          <a:spcPts val="0"/>
                        </a:spcBef>
                        <a:spcAft>
                          <a:spcPts val="0"/>
                        </a:spcAft>
                        <a:buClr>
                          <a:schemeClr val="dk1"/>
                        </a:buClr>
                        <a:buSzPts val="2000"/>
                        <a:buFont typeface="Microsoft JhengHei"/>
                        <a:buNone/>
                      </a:pPr>
                      <a:r>
                        <a:rPr lang="zh-TW" sz="2000" b="1">
                          <a:solidFill>
                            <a:schemeClr val="dk1"/>
                          </a:solidFill>
                          <a:latin typeface="Microsoft JhengHei"/>
                          <a:ea typeface="Microsoft JhengHei"/>
                          <a:cs typeface="Microsoft JhengHei"/>
                          <a:sym typeface="Microsoft JhengHei"/>
                        </a:rPr>
                        <a:t>大仁科技大學</a:t>
                      </a:r>
                      <a:endParaRPr/>
                    </a:p>
                  </a:txBody>
                  <a:tcPr marL="91450" marR="91450" marT="45700" marB="45700" anchor="ctr">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000"/>
                        <a:buFont typeface="Microsoft JhengHei"/>
                        <a:buNone/>
                      </a:pPr>
                      <a:r>
                        <a:rPr lang="zh-TW" sz="2000" b="1">
                          <a:solidFill>
                            <a:schemeClr val="dk1"/>
                          </a:solidFill>
                          <a:latin typeface="Microsoft JhengHei"/>
                          <a:ea typeface="Microsoft JhengHei"/>
                          <a:cs typeface="Microsoft JhengHei"/>
                          <a:sym typeface="Microsoft JhengHei"/>
                        </a:rPr>
                        <a:t>敏惠醫護專校</a:t>
                      </a:r>
                      <a:endParaRPr/>
                    </a:p>
                  </a:txBody>
                  <a:tcPr marL="91450" marR="91450" marT="45700" marB="45700" anchor="ctr">
                    <a:lnL w="12700"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6"/>
                  </a:ext>
                </a:extLst>
              </a:tr>
              <a:tr h="364600">
                <a:tc>
                  <a:txBody>
                    <a:bodyPr/>
                    <a:lstStyle/>
                    <a:p>
                      <a:pPr marL="0" marR="0" lvl="0" indent="0" algn="r" rtl="0">
                        <a:spcBef>
                          <a:spcPts val="0"/>
                        </a:spcBef>
                        <a:spcAft>
                          <a:spcPts val="0"/>
                        </a:spcAft>
                        <a:buNone/>
                      </a:pPr>
                      <a:r>
                        <a:rPr lang="zh-TW" sz="2000" b="1">
                          <a:solidFill>
                            <a:schemeClr val="dk1"/>
                          </a:solidFill>
                          <a:latin typeface="Microsoft JhengHei"/>
                          <a:ea typeface="Microsoft JhengHei"/>
                          <a:cs typeface="Microsoft JhengHei"/>
                          <a:sym typeface="Microsoft JhengHei"/>
                        </a:rPr>
                        <a:t>崇仁醫護專校</a:t>
                      </a:r>
                      <a:endParaRPr/>
                    </a:p>
                  </a:txBody>
                  <a:tcPr marL="91450" marR="91450" marT="45700" marB="45700" anchor="ctr">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spcBef>
                          <a:spcPts val="0"/>
                        </a:spcBef>
                        <a:spcAft>
                          <a:spcPts val="0"/>
                        </a:spcAft>
                        <a:buNone/>
                      </a:pPr>
                      <a:r>
                        <a:rPr lang="zh-TW" sz="2000" b="1">
                          <a:solidFill>
                            <a:schemeClr val="dk1"/>
                          </a:solidFill>
                          <a:latin typeface="Microsoft JhengHei"/>
                          <a:ea typeface="Microsoft JhengHei"/>
                          <a:cs typeface="Microsoft JhengHei"/>
                          <a:sym typeface="Microsoft JhengHei"/>
                        </a:rPr>
                        <a:t>育英醫護專校</a:t>
                      </a:r>
                      <a:endParaRPr/>
                    </a:p>
                  </a:txBody>
                  <a:tcPr marL="91450" marR="91450" marT="45700" marB="45700" anchor="ctr">
                    <a:lnL w="12700"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7"/>
                  </a:ext>
                </a:extLst>
              </a:tr>
              <a:tr h="364600">
                <a:tc>
                  <a:txBody>
                    <a:bodyPr/>
                    <a:lstStyle/>
                    <a:p>
                      <a:pPr marL="0" marR="0" lvl="0" indent="0" algn="r" rtl="0">
                        <a:lnSpc>
                          <a:spcPct val="100000"/>
                        </a:lnSpc>
                        <a:spcBef>
                          <a:spcPts val="0"/>
                        </a:spcBef>
                        <a:spcAft>
                          <a:spcPts val="0"/>
                        </a:spcAft>
                        <a:buClr>
                          <a:schemeClr val="dk1"/>
                        </a:buClr>
                        <a:buSzPts val="2000"/>
                        <a:buFont typeface="Microsoft JhengHei"/>
                        <a:buNone/>
                      </a:pPr>
                      <a:r>
                        <a:rPr lang="zh-TW" sz="2000" b="1">
                          <a:solidFill>
                            <a:schemeClr val="dk1"/>
                          </a:solidFill>
                          <a:latin typeface="Microsoft JhengHei"/>
                          <a:ea typeface="Microsoft JhengHei"/>
                          <a:cs typeface="Microsoft JhengHei"/>
                          <a:sym typeface="Microsoft JhengHei"/>
                        </a:rPr>
                        <a:t>樹人醫護專校</a:t>
                      </a:r>
                      <a:endParaRPr/>
                    </a:p>
                  </a:txBody>
                  <a:tcPr marL="91450" marR="91450" marT="45700" marB="45700" anchor="ctr">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000"/>
                        <a:buFont typeface="Microsoft JhengHei"/>
                        <a:buNone/>
                      </a:pPr>
                      <a:r>
                        <a:rPr lang="zh-TW" sz="2000" b="1">
                          <a:solidFill>
                            <a:schemeClr val="dk1"/>
                          </a:solidFill>
                          <a:latin typeface="Microsoft JhengHei"/>
                          <a:ea typeface="Microsoft JhengHei"/>
                          <a:cs typeface="Microsoft JhengHei"/>
                          <a:sym typeface="Microsoft JhengHei"/>
                        </a:rPr>
                        <a:t>慈惠醫護專校</a:t>
                      </a:r>
                      <a:endParaRPr/>
                    </a:p>
                  </a:txBody>
                  <a:tcPr marL="91450" marR="91450" marT="45700" marB="45700" anchor="ctr">
                    <a:lnL w="12700"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
        <p:nvSpPr>
          <p:cNvPr id="2005" name="Google Shape;2005;p138"/>
          <p:cNvSpPr/>
          <p:nvPr/>
        </p:nvSpPr>
        <p:spPr>
          <a:xfrm>
            <a:off x="5111668" y="1877513"/>
            <a:ext cx="2016000" cy="2629099"/>
          </a:xfrm>
          <a:prstGeom prst="roundRect">
            <a:avLst>
              <a:gd name="adj" fmla="val 4249"/>
            </a:avLst>
          </a:prstGeom>
          <a:solidFill>
            <a:srgbClr val="C8D79D"/>
          </a:solidFill>
          <a:ln>
            <a:noFill/>
          </a:ln>
          <a:effectLst>
            <a:outerShdw blurRad="50800" dist="127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dk1"/>
              </a:solidFill>
              <a:latin typeface="Microsoft JhengHei"/>
              <a:ea typeface="Microsoft JhengHei"/>
              <a:cs typeface="Microsoft JhengHei"/>
              <a:sym typeface="Microsoft JhengHei"/>
            </a:endParaRPr>
          </a:p>
        </p:txBody>
      </p:sp>
      <p:graphicFrame>
        <p:nvGraphicFramePr>
          <p:cNvPr id="2006" name="Google Shape;2006;p138"/>
          <p:cNvGraphicFramePr/>
          <p:nvPr/>
        </p:nvGraphicFramePr>
        <p:xfrm>
          <a:off x="5180069" y="2104082"/>
          <a:ext cx="1899300" cy="2377200"/>
        </p:xfrm>
        <a:graphic>
          <a:graphicData uri="http://schemas.openxmlformats.org/drawingml/2006/table">
            <a:tbl>
              <a:tblPr bandRow="1">
                <a:noFill/>
                <a:tableStyleId>{5E14EEC4-98BE-4D64-A1D3-F70A821953EA}</a:tableStyleId>
              </a:tblPr>
              <a:tblGrid>
                <a:gridCol w="1899300">
                  <a:extLst>
                    <a:ext uri="{9D8B030D-6E8A-4147-A177-3AD203B41FA5}">
                      <a16:colId xmlns:a16="http://schemas.microsoft.com/office/drawing/2014/main" val="20000"/>
                    </a:ext>
                  </a:extLst>
                </a:gridCol>
              </a:tblGrid>
              <a:tr h="336550">
                <a:tc>
                  <a:txBody>
                    <a:bodyPr/>
                    <a:lstStyle/>
                    <a:p>
                      <a:pPr marL="0" marR="0" lvl="0" indent="0" algn="ctr" rtl="0">
                        <a:spcBef>
                          <a:spcPts val="0"/>
                        </a:spcBef>
                        <a:spcAft>
                          <a:spcPts val="0"/>
                        </a:spcAft>
                        <a:buNone/>
                      </a:pPr>
                      <a:r>
                        <a:rPr lang="zh-TW" sz="2000" b="1">
                          <a:solidFill>
                            <a:srgbClr val="0000CC"/>
                          </a:solidFill>
                          <a:latin typeface="Microsoft JhengHei"/>
                          <a:ea typeface="Microsoft JhengHei"/>
                          <a:cs typeface="Microsoft JhengHei"/>
                          <a:sym typeface="Microsoft JhengHei"/>
                        </a:rPr>
                        <a:t>臺中科技大學</a:t>
                      </a:r>
                      <a:endParaRPr/>
                    </a:p>
                  </a:txBody>
                  <a:tcPr marL="91450" marR="91450" marT="45700" marB="457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0"/>
                  </a:ext>
                </a:extLst>
              </a:tr>
              <a:tr h="336550">
                <a:tc>
                  <a:txBody>
                    <a:bodyPr/>
                    <a:lstStyle/>
                    <a:p>
                      <a:pPr marL="0" marR="0" lvl="0" indent="0" algn="ctr" rtl="0">
                        <a:spcBef>
                          <a:spcPts val="0"/>
                        </a:spcBef>
                        <a:spcAft>
                          <a:spcPts val="0"/>
                        </a:spcAft>
                        <a:buNone/>
                      </a:pPr>
                      <a:r>
                        <a:rPr lang="zh-TW" sz="2000" b="1">
                          <a:solidFill>
                            <a:srgbClr val="0000CC"/>
                          </a:solidFill>
                          <a:latin typeface="Microsoft JhengHei"/>
                          <a:ea typeface="Microsoft JhengHei"/>
                          <a:cs typeface="Microsoft JhengHei"/>
                          <a:sym typeface="Microsoft JhengHei"/>
                        </a:rPr>
                        <a:t>虎尾科技大學</a:t>
                      </a:r>
                      <a:endParaRPr/>
                    </a:p>
                  </a:txBody>
                  <a:tcPr marL="91450" marR="91450" marT="45700" marB="457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1"/>
                  </a:ext>
                </a:extLst>
              </a:tr>
              <a:tr h="336550">
                <a:tc>
                  <a:txBody>
                    <a:bodyPr/>
                    <a:lstStyle/>
                    <a:p>
                      <a:pPr marL="0" marR="0" lvl="0" indent="0" algn="ctr" rtl="0">
                        <a:spcBef>
                          <a:spcPts val="0"/>
                        </a:spcBef>
                        <a:spcAft>
                          <a:spcPts val="0"/>
                        </a:spcAft>
                        <a:buNone/>
                      </a:pPr>
                      <a:r>
                        <a:rPr lang="zh-TW" sz="2000" b="1">
                          <a:solidFill>
                            <a:schemeClr val="dk1"/>
                          </a:solidFill>
                          <a:latin typeface="Microsoft JhengHei"/>
                          <a:ea typeface="Microsoft JhengHei"/>
                          <a:cs typeface="Microsoft JhengHei"/>
                          <a:sym typeface="Microsoft JhengHei"/>
                        </a:rPr>
                        <a:t>弘光科技大學</a:t>
                      </a:r>
                      <a:endParaRPr/>
                    </a:p>
                  </a:txBody>
                  <a:tcPr marL="91450" marR="91450" marT="45700" marB="457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2"/>
                  </a:ext>
                </a:extLst>
              </a:tr>
              <a:tr h="336550">
                <a:tc>
                  <a:txBody>
                    <a:bodyPr/>
                    <a:lstStyle/>
                    <a:p>
                      <a:pPr marL="0" marR="0" lvl="0" indent="0" algn="ctr" rtl="0">
                        <a:spcBef>
                          <a:spcPts val="0"/>
                        </a:spcBef>
                        <a:spcAft>
                          <a:spcPts val="0"/>
                        </a:spcAft>
                        <a:buNone/>
                      </a:pPr>
                      <a:r>
                        <a:rPr lang="zh-TW" sz="2000" b="1">
                          <a:solidFill>
                            <a:schemeClr val="dk1"/>
                          </a:solidFill>
                          <a:latin typeface="Microsoft JhengHei"/>
                          <a:ea typeface="Microsoft JhengHei"/>
                          <a:cs typeface="Microsoft JhengHei"/>
                          <a:sym typeface="Microsoft JhengHei"/>
                        </a:rPr>
                        <a:t>南開科技大學</a:t>
                      </a:r>
                      <a:endParaRPr/>
                    </a:p>
                  </a:txBody>
                  <a:tcPr marL="91450" marR="91450" marT="45700" marB="457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3"/>
                  </a:ext>
                </a:extLst>
              </a:tr>
              <a:tr h="336550">
                <a:tc>
                  <a:txBody>
                    <a:bodyPr/>
                    <a:lstStyle/>
                    <a:p>
                      <a:pPr marL="0" marR="0" lvl="0" indent="0" algn="ctr" rtl="0">
                        <a:spcBef>
                          <a:spcPts val="0"/>
                        </a:spcBef>
                        <a:spcAft>
                          <a:spcPts val="0"/>
                        </a:spcAft>
                        <a:buNone/>
                      </a:pPr>
                      <a:r>
                        <a:rPr lang="zh-TW" sz="2000" b="1">
                          <a:solidFill>
                            <a:schemeClr val="dk1"/>
                          </a:solidFill>
                          <a:latin typeface="Microsoft JhengHei"/>
                          <a:ea typeface="Microsoft JhengHei"/>
                          <a:cs typeface="Microsoft JhengHei"/>
                          <a:sym typeface="Microsoft JhengHei"/>
                        </a:rPr>
                        <a:t>中臺科技大學</a:t>
                      </a:r>
                      <a:endParaRPr/>
                    </a:p>
                  </a:txBody>
                  <a:tcPr marL="91450" marR="91450" marT="45700" marB="457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4"/>
                  </a:ext>
                </a:extLst>
              </a:tr>
              <a:tr h="336550">
                <a:tc>
                  <a:txBody>
                    <a:bodyPr/>
                    <a:lstStyle/>
                    <a:p>
                      <a:pPr marL="0" marR="0" lvl="0" indent="0" algn="ctr" rtl="0">
                        <a:lnSpc>
                          <a:spcPct val="100000"/>
                        </a:lnSpc>
                        <a:spcBef>
                          <a:spcPts val="0"/>
                        </a:spcBef>
                        <a:spcAft>
                          <a:spcPts val="0"/>
                        </a:spcAft>
                        <a:buClr>
                          <a:schemeClr val="dk1"/>
                        </a:buClr>
                        <a:buSzPts val="2000"/>
                        <a:buFont typeface="Microsoft JhengHei"/>
                        <a:buNone/>
                      </a:pPr>
                      <a:r>
                        <a:rPr lang="zh-TW" sz="2000" b="1">
                          <a:solidFill>
                            <a:schemeClr val="dk1"/>
                          </a:solidFill>
                          <a:latin typeface="Microsoft JhengHei"/>
                          <a:ea typeface="Microsoft JhengHei"/>
                          <a:cs typeface="Microsoft JhengHei"/>
                          <a:sym typeface="Microsoft JhengHei"/>
                        </a:rPr>
                        <a:t>仁德醫護專校</a:t>
                      </a:r>
                      <a:endParaRPr/>
                    </a:p>
                  </a:txBody>
                  <a:tcPr marL="91450" marR="91450" marT="45700" marB="457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2007" name="Google Shape;2007;p138"/>
          <p:cNvSpPr/>
          <p:nvPr/>
        </p:nvSpPr>
        <p:spPr>
          <a:xfrm>
            <a:off x="628152" y="1523032"/>
            <a:ext cx="3859330" cy="576064"/>
          </a:xfrm>
          <a:prstGeom prst="roundRect">
            <a:avLst>
              <a:gd name="adj" fmla="val 16667"/>
            </a:avLst>
          </a:prstGeom>
          <a:solidFill>
            <a:srgbClr val="C2B5D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zh-TW" sz="2400" b="1">
                <a:solidFill>
                  <a:schemeClr val="dk1"/>
                </a:solidFill>
                <a:latin typeface="Microsoft JhengHei"/>
                <a:ea typeface="Microsoft JhengHei"/>
                <a:cs typeface="Microsoft JhengHei"/>
                <a:sym typeface="Microsoft JhengHei"/>
              </a:rPr>
              <a:t>北區(16所)</a:t>
            </a:r>
            <a:endParaRPr sz="2400" b="1">
              <a:solidFill>
                <a:schemeClr val="dk1"/>
              </a:solidFill>
              <a:latin typeface="Microsoft JhengHei"/>
              <a:ea typeface="Microsoft JhengHei"/>
              <a:cs typeface="Microsoft JhengHei"/>
              <a:sym typeface="Microsoft JhengHei"/>
            </a:endParaRPr>
          </a:p>
        </p:txBody>
      </p:sp>
      <p:sp>
        <p:nvSpPr>
          <p:cNvPr id="2008" name="Google Shape;2008;p138"/>
          <p:cNvSpPr/>
          <p:nvPr/>
        </p:nvSpPr>
        <p:spPr>
          <a:xfrm>
            <a:off x="7771968" y="1510781"/>
            <a:ext cx="3859200" cy="576064"/>
          </a:xfrm>
          <a:prstGeom prst="roundRect">
            <a:avLst>
              <a:gd name="adj" fmla="val 16667"/>
            </a:avLst>
          </a:prstGeom>
          <a:solidFill>
            <a:srgbClr val="DEB0B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zh-TW" sz="2400" b="1">
                <a:solidFill>
                  <a:schemeClr val="dk1"/>
                </a:solidFill>
                <a:latin typeface="Microsoft JhengHei"/>
                <a:ea typeface="Microsoft JhengHei"/>
                <a:cs typeface="Microsoft JhengHei"/>
                <a:sym typeface="Microsoft JhengHei"/>
              </a:rPr>
              <a:t>南區(18所)</a:t>
            </a:r>
            <a:endParaRPr sz="2400" b="1">
              <a:solidFill>
                <a:schemeClr val="dk1"/>
              </a:solidFill>
              <a:latin typeface="Microsoft JhengHei"/>
              <a:ea typeface="Microsoft JhengHei"/>
              <a:cs typeface="Microsoft JhengHei"/>
              <a:sym typeface="Microsoft JhengHei"/>
            </a:endParaRPr>
          </a:p>
        </p:txBody>
      </p:sp>
      <p:sp>
        <p:nvSpPr>
          <p:cNvPr id="2009" name="Google Shape;2009;p138"/>
          <p:cNvSpPr/>
          <p:nvPr/>
        </p:nvSpPr>
        <p:spPr>
          <a:xfrm>
            <a:off x="5090833" y="1523032"/>
            <a:ext cx="2070431" cy="576064"/>
          </a:xfrm>
          <a:prstGeom prst="roundRect">
            <a:avLst>
              <a:gd name="adj" fmla="val 16667"/>
            </a:avLst>
          </a:prstGeom>
          <a:solidFill>
            <a:srgbClr val="ADC46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zh-TW" sz="2400" b="1">
                <a:solidFill>
                  <a:schemeClr val="dk1"/>
                </a:solidFill>
                <a:latin typeface="Microsoft JhengHei"/>
                <a:ea typeface="Microsoft JhengHei"/>
                <a:cs typeface="Microsoft JhengHei"/>
                <a:sym typeface="Microsoft JhengHei"/>
              </a:rPr>
              <a:t>中區(6所)</a:t>
            </a:r>
            <a:endParaRPr sz="2400" b="1">
              <a:solidFill>
                <a:schemeClr val="dk1"/>
              </a:solidFill>
              <a:latin typeface="Microsoft JhengHei"/>
              <a:ea typeface="Microsoft JhengHei"/>
              <a:cs typeface="Microsoft JhengHei"/>
              <a:sym typeface="Microsoft JhengHei"/>
            </a:endParaRPr>
          </a:p>
        </p:txBody>
      </p:sp>
      <p:graphicFrame>
        <p:nvGraphicFramePr>
          <p:cNvPr id="2010" name="Google Shape;2010;p138"/>
          <p:cNvGraphicFramePr/>
          <p:nvPr/>
        </p:nvGraphicFramePr>
        <p:xfrm>
          <a:off x="648472" y="2091664"/>
          <a:ext cx="3771925" cy="3521800"/>
        </p:xfrm>
        <a:graphic>
          <a:graphicData uri="http://schemas.openxmlformats.org/drawingml/2006/table">
            <a:tbl>
              <a:tblPr bandRow="1">
                <a:noFill/>
                <a:tableStyleId>{5E14EEC4-98BE-4D64-A1D3-F70A821953EA}</a:tableStyleId>
              </a:tblPr>
              <a:tblGrid>
                <a:gridCol w="1870225">
                  <a:extLst>
                    <a:ext uri="{9D8B030D-6E8A-4147-A177-3AD203B41FA5}">
                      <a16:colId xmlns:a16="http://schemas.microsoft.com/office/drawing/2014/main" val="20000"/>
                    </a:ext>
                  </a:extLst>
                </a:gridCol>
                <a:gridCol w="1901700">
                  <a:extLst>
                    <a:ext uri="{9D8B030D-6E8A-4147-A177-3AD203B41FA5}">
                      <a16:colId xmlns:a16="http://schemas.microsoft.com/office/drawing/2014/main" val="20001"/>
                    </a:ext>
                  </a:extLst>
                </a:gridCol>
              </a:tblGrid>
              <a:tr h="440225">
                <a:tc>
                  <a:txBody>
                    <a:bodyPr/>
                    <a:lstStyle/>
                    <a:p>
                      <a:pPr marL="0" marR="0" lvl="0" indent="0" algn="r" rtl="0">
                        <a:spcBef>
                          <a:spcPts val="0"/>
                        </a:spcBef>
                        <a:spcAft>
                          <a:spcPts val="0"/>
                        </a:spcAft>
                        <a:buNone/>
                      </a:pPr>
                      <a:r>
                        <a:rPr lang="zh-TW" sz="2000" b="1">
                          <a:solidFill>
                            <a:srgbClr val="0000CC"/>
                          </a:solidFill>
                          <a:latin typeface="Microsoft JhengHei"/>
                          <a:ea typeface="Microsoft JhengHei"/>
                          <a:cs typeface="Microsoft JhengHei"/>
                          <a:sym typeface="Microsoft JhengHei"/>
                        </a:rPr>
                        <a:t>臺北科技大學</a:t>
                      </a:r>
                      <a:endParaRPr/>
                    </a:p>
                  </a:txBody>
                  <a:tcPr marL="91450" marR="91450" marT="45700" marB="45700" anchor="ctr">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spcBef>
                          <a:spcPts val="0"/>
                        </a:spcBef>
                        <a:spcAft>
                          <a:spcPts val="0"/>
                        </a:spcAft>
                        <a:buNone/>
                      </a:pPr>
                      <a:r>
                        <a:rPr lang="zh-TW" sz="2000" b="1">
                          <a:solidFill>
                            <a:srgbClr val="0000CC"/>
                          </a:solidFill>
                          <a:latin typeface="Microsoft JhengHei"/>
                          <a:ea typeface="Microsoft JhengHei"/>
                          <a:cs typeface="Microsoft JhengHei"/>
                          <a:sym typeface="Microsoft JhengHei"/>
                        </a:rPr>
                        <a:t>臺北商業大學</a:t>
                      </a:r>
                      <a:endParaRPr/>
                    </a:p>
                  </a:txBody>
                  <a:tcPr marL="91450" marR="91450" marT="45700" marB="45700" anchor="ctr">
                    <a:lnL w="12700"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0"/>
                  </a:ext>
                </a:extLst>
              </a:tr>
              <a:tr h="440225">
                <a:tc>
                  <a:txBody>
                    <a:bodyPr/>
                    <a:lstStyle/>
                    <a:p>
                      <a:pPr marL="0" marR="0" lvl="0" indent="0" algn="r" rtl="0">
                        <a:lnSpc>
                          <a:spcPct val="100000"/>
                        </a:lnSpc>
                        <a:spcBef>
                          <a:spcPts val="0"/>
                        </a:spcBef>
                        <a:spcAft>
                          <a:spcPts val="0"/>
                        </a:spcAft>
                        <a:buClr>
                          <a:schemeClr val="dk1"/>
                        </a:buClr>
                        <a:buSzPts val="2000"/>
                        <a:buFont typeface="Microsoft JhengHei"/>
                        <a:buNone/>
                      </a:pPr>
                      <a:r>
                        <a:rPr lang="zh-TW" sz="2000" b="1">
                          <a:solidFill>
                            <a:schemeClr val="dk1"/>
                          </a:solidFill>
                          <a:latin typeface="Microsoft JhengHei"/>
                          <a:ea typeface="Microsoft JhengHei"/>
                          <a:cs typeface="Microsoft JhengHei"/>
                          <a:sym typeface="Microsoft JhengHei"/>
                        </a:rPr>
                        <a:t>致理科技大學</a:t>
                      </a:r>
                      <a:endParaRPr/>
                    </a:p>
                  </a:txBody>
                  <a:tcPr marL="91450" marR="91450" marT="45700" marB="45700" anchor="ctr">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000"/>
                        <a:buFont typeface="Microsoft JhengHei"/>
                        <a:buNone/>
                      </a:pPr>
                      <a:r>
                        <a:rPr lang="zh-TW" sz="2000" b="1">
                          <a:solidFill>
                            <a:schemeClr val="dk1"/>
                          </a:solidFill>
                          <a:latin typeface="Microsoft JhengHei"/>
                          <a:ea typeface="Microsoft JhengHei"/>
                          <a:cs typeface="Microsoft JhengHei"/>
                          <a:sym typeface="Microsoft JhengHei"/>
                        </a:rPr>
                        <a:t>龍華科技大學</a:t>
                      </a:r>
                      <a:endParaRPr/>
                    </a:p>
                  </a:txBody>
                  <a:tcPr marL="91450" marR="91450" marT="45700" marB="45700" anchor="ctr">
                    <a:lnL w="12700"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1"/>
                  </a:ext>
                </a:extLst>
              </a:tr>
              <a:tr h="440225">
                <a:tc>
                  <a:txBody>
                    <a:bodyPr/>
                    <a:lstStyle/>
                    <a:p>
                      <a:pPr marL="0" marR="0" lvl="0" indent="0" algn="r" rtl="0">
                        <a:spcBef>
                          <a:spcPts val="0"/>
                        </a:spcBef>
                        <a:spcAft>
                          <a:spcPts val="0"/>
                        </a:spcAft>
                        <a:buNone/>
                      </a:pPr>
                      <a:r>
                        <a:rPr lang="zh-TW" sz="2000" b="1">
                          <a:solidFill>
                            <a:schemeClr val="dk1"/>
                          </a:solidFill>
                          <a:latin typeface="Microsoft JhengHei"/>
                          <a:ea typeface="Microsoft JhengHei"/>
                          <a:cs typeface="Microsoft JhengHei"/>
                          <a:sym typeface="Microsoft JhengHei"/>
                        </a:rPr>
                        <a:t>臺北城市科大</a:t>
                      </a:r>
                      <a:endParaRPr/>
                    </a:p>
                  </a:txBody>
                  <a:tcPr marL="91450" marR="91450" marT="45700" marB="45700" anchor="ctr">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000"/>
                        <a:buFont typeface="Microsoft JhengHei"/>
                        <a:buNone/>
                      </a:pPr>
                      <a:r>
                        <a:rPr lang="zh-TW" sz="2000" b="1">
                          <a:solidFill>
                            <a:schemeClr val="dk1"/>
                          </a:solidFill>
                          <a:latin typeface="Microsoft JhengHei"/>
                          <a:ea typeface="Microsoft JhengHei"/>
                          <a:cs typeface="Microsoft JhengHei"/>
                          <a:sym typeface="Microsoft JhengHei"/>
                        </a:rPr>
                        <a:t>中華科技大學</a:t>
                      </a:r>
                      <a:endParaRPr/>
                    </a:p>
                  </a:txBody>
                  <a:tcPr marL="91450" marR="91450" marT="45700" marB="45700" anchor="ctr">
                    <a:lnL w="12700"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2"/>
                  </a:ext>
                </a:extLst>
              </a:tr>
              <a:tr h="440225">
                <a:tc>
                  <a:txBody>
                    <a:bodyPr/>
                    <a:lstStyle/>
                    <a:p>
                      <a:pPr marL="0" marR="0" lvl="0" indent="0" algn="r" rtl="0">
                        <a:spcBef>
                          <a:spcPts val="0"/>
                        </a:spcBef>
                        <a:spcAft>
                          <a:spcPts val="0"/>
                        </a:spcAft>
                        <a:buNone/>
                      </a:pPr>
                      <a:r>
                        <a:rPr lang="zh-TW" sz="2000" b="1">
                          <a:solidFill>
                            <a:schemeClr val="dk1"/>
                          </a:solidFill>
                          <a:latin typeface="Microsoft JhengHei"/>
                          <a:ea typeface="Microsoft JhengHei"/>
                          <a:cs typeface="Microsoft JhengHei"/>
                          <a:sym typeface="Microsoft JhengHei"/>
                        </a:rPr>
                        <a:t>宏國德霖科大</a:t>
                      </a:r>
                      <a:endParaRPr/>
                    </a:p>
                  </a:txBody>
                  <a:tcPr marL="91450" marR="91450" marT="45700" marB="45700" anchor="ctr">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000"/>
                        <a:buFont typeface="Microsoft JhengHei"/>
                        <a:buNone/>
                      </a:pPr>
                      <a:r>
                        <a:rPr lang="zh-TW" sz="2000" b="1">
                          <a:solidFill>
                            <a:schemeClr val="dk1"/>
                          </a:solidFill>
                          <a:latin typeface="Microsoft JhengHei"/>
                          <a:ea typeface="Microsoft JhengHei"/>
                          <a:cs typeface="Microsoft JhengHei"/>
                          <a:sym typeface="Microsoft JhengHei"/>
                        </a:rPr>
                        <a:t>台北海洋科大</a:t>
                      </a:r>
                      <a:endParaRPr sz="2000" b="1">
                        <a:latin typeface="Microsoft JhengHei"/>
                        <a:ea typeface="Microsoft JhengHei"/>
                        <a:cs typeface="Microsoft JhengHei"/>
                        <a:sym typeface="Microsoft JhengHei"/>
                      </a:endParaRPr>
                    </a:p>
                  </a:txBody>
                  <a:tcPr marL="91450" marR="91450" marT="45700" marB="45700" anchor="ctr">
                    <a:lnL w="12700"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3"/>
                  </a:ext>
                </a:extLst>
              </a:tr>
              <a:tr h="440225">
                <a:tc>
                  <a:txBody>
                    <a:bodyPr/>
                    <a:lstStyle/>
                    <a:p>
                      <a:pPr marL="0" marR="0" lvl="0" indent="0" algn="r" rtl="0">
                        <a:spcBef>
                          <a:spcPts val="0"/>
                        </a:spcBef>
                        <a:spcAft>
                          <a:spcPts val="0"/>
                        </a:spcAft>
                        <a:buNone/>
                      </a:pPr>
                      <a:r>
                        <a:rPr lang="zh-TW" sz="1700" b="1">
                          <a:solidFill>
                            <a:schemeClr val="dk1"/>
                          </a:solidFill>
                          <a:latin typeface="Microsoft JhengHei"/>
                          <a:ea typeface="Microsoft JhengHei"/>
                          <a:cs typeface="Microsoft JhengHei"/>
                          <a:sym typeface="Microsoft JhengHei"/>
                        </a:rPr>
                        <a:t>德育護理健康學院</a:t>
                      </a:r>
                      <a:endParaRPr/>
                    </a:p>
                  </a:txBody>
                  <a:tcPr marL="36000" marR="91450" marT="45700" marB="45700" anchor="ctr">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000"/>
                        <a:buFont typeface="Microsoft JhengHei"/>
                        <a:buNone/>
                      </a:pPr>
                      <a:r>
                        <a:rPr lang="zh-TW" sz="2000" b="1">
                          <a:solidFill>
                            <a:schemeClr val="dk1"/>
                          </a:solidFill>
                          <a:latin typeface="Microsoft JhengHei"/>
                          <a:ea typeface="Microsoft JhengHei"/>
                          <a:cs typeface="Microsoft JhengHei"/>
                          <a:sym typeface="Microsoft JhengHei"/>
                        </a:rPr>
                        <a:t>黎明技術學院</a:t>
                      </a:r>
                      <a:endParaRPr/>
                    </a:p>
                  </a:txBody>
                  <a:tcPr marL="91450" marR="91450" marT="45700" marB="45700" anchor="ctr">
                    <a:lnL w="12700"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4"/>
                  </a:ext>
                </a:extLst>
              </a:tr>
              <a:tr h="440225">
                <a:tc>
                  <a:txBody>
                    <a:bodyPr/>
                    <a:lstStyle/>
                    <a:p>
                      <a:pPr marL="0" marR="0" lvl="0" indent="0" algn="r" rtl="0">
                        <a:lnSpc>
                          <a:spcPct val="100000"/>
                        </a:lnSpc>
                        <a:spcBef>
                          <a:spcPts val="0"/>
                        </a:spcBef>
                        <a:spcAft>
                          <a:spcPts val="0"/>
                        </a:spcAft>
                        <a:buClr>
                          <a:schemeClr val="dk1"/>
                        </a:buClr>
                        <a:buSzPts val="2000"/>
                        <a:buFont typeface="Microsoft JhengHei"/>
                        <a:buNone/>
                      </a:pPr>
                      <a:r>
                        <a:rPr lang="zh-TW" sz="2000" b="1">
                          <a:solidFill>
                            <a:schemeClr val="dk1"/>
                          </a:solidFill>
                          <a:latin typeface="Microsoft JhengHei"/>
                          <a:ea typeface="Microsoft JhengHei"/>
                          <a:cs typeface="Microsoft JhengHei"/>
                          <a:sym typeface="Microsoft JhengHei"/>
                        </a:rPr>
                        <a:t>新生醫護專校</a:t>
                      </a:r>
                      <a:endParaRPr/>
                    </a:p>
                  </a:txBody>
                  <a:tcPr marL="91450" marR="91450" marT="45700" marB="45700" anchor="ctr">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000"/>
                        <a:buFont typeface="Microsoft JhengHei"/>
                        <a:buNone/>
                      </a:pPr>
                      <a:r>
                        <a:rPr lang="zh-TW" sz="2000" b="1">
                          <a:solidFill>
                            <a:schemeClr val="dk1"/>
                          </a:solidFill>
                          <a:latin typeface="Microsoft JhengHei"/>
                          <a:ea typeface="Microsoft JhengHei"/>
                          <a:cs typeface="Microsoft JhengHei"/>
                          <a:sym typeface="Microsoft JhengHei"/>
                        </a:rPr>
                        <a:t>馬偕醫護專校</a:t>
                      </a:r>
                      <a:endParaRPr/>
                    </a:p>
                  </a:txBody>
                  <a:tcPr marL="91450" marR="91450" marT="45700" marB="45700" anchor="ctr">
                    <a:lnL w="12700"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5"/>
                  </a:ext>
                </a:extLst>
              </a:tr>
              <a:tr h="440225">
                <a:tc>
                  <a:txBody>
                    <a:bodyPr/>
                    <a:lstStyle/>
                    <a:p>
                      <a:pPr marL="0" marR="0" lvl="0" indent="0" algn="r" rtl="0">
                        <a:lnSpc>
                          <a:spcPct val="100000"/>
                        </a:lnSpc>
                        <a:spcBef>
                          <a:spcPts val="0"/>
                        </a:spcBef>
                        <a:spcAft>
                          <a:spcPts val="0"/>
                        </a:spcAft>
                        <a:buClr>
                          <a:schemeClr val="dk1"/>
                        </a:buClr>
                        <a:buSzPts val="2000"/>
                        <a:buFont typeface="Microsoft JhengHei"/>
                        <a:buNone/>
                      </a:pPr>
                      <a:r>
                        <a:rPr lang="zh-TW" sz="2000" b="1">
                          <a:solidFill>
                            <a:schemeClr val="dk1"/>
                          </a:solidFill>
                          <a:latin typeface="Microsoft JhengHei"/>
                          <a:ea typeface="Microsoft JhengHei"/>
                          <a:cs typeface="Microsoft JhengHei"/>
                          <a:sym typeface="Microsoft JhengHei"/>
                        </a:rPr>
                        <a:t>耕莘醫護專校</a:t>
                      </a:r>
                      <a:endParaRPr/>
                    </a:p>
                  </a:txBody>
                  <a:tcPr marL="91450" marR="91450" marT="45700" marB="45700" anchor="ctr">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spcBef>
                          <a:spcPts val="0"/>
                        </a:spcBef>
                        <a:spcAft>
                          <a:spcPts val="0"/>
                        </a:spcAft>
                        <a:buNone/>
                      </a:pPr>
                      <a:r>
                        <a:rPr lang="zh-TW" sz="2000" b="1">
                          <a:solidFill>
                            <a:schemeClr val="dk1"/>
                          </a:solidFill>
                          <a:latin typeface="Microsoft JhengHei"/>
                          <a:ea typeface="Microsoft JhengHei"/>
                          <a:cs typeface="Microsoft JhengHei"/>
                          <a:sym typeface="Microsoft JhengHei"/>
                        </a:rPr>
                        <a:t>聖母醫護專校</a:t>
                      </a:r>
                      <a:endParaRPr/>
                    </a:p>
                  </a:txBody>
                  <a:tcPr marL="91450" marR="91450" marT="45700" marB="45700" anchor="ctr">
                    <a:lnL w="12700"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6"/>
                  </a:ext>
                </a:extLst>
              </a:tr>
              <a:tr h="440225">
                <a:tc>
                  <a:txBody>
                    <a:bodyPr/>
                    <a:lstStyle/>
                    <a:p>
                      <a:pPr marL="0" marR="0" lvl="0" indent="0" algn="r" rtl="0">
                        <a:lnSpc>
                          <a:spcPct val="100000"/>
                        </a:lnSpc>
                        <a:spcBef>
                          <a:spcPts val="0"/>
                        </a:spcBef>
                        <a:spcAft>
                          <a:spcPts val="0"/>
                        </a:spcAft>
                        <a:buClr>
                          <a:schemeClr val="dk1"/>
                        </a:buClr>
                        <a:buSzPts val="2000"/>
                        <a:buFont typeface="Microsoft JhengHei"/>
                        <a:buNone/>
                      </a:pPr>
                      <a:r>
                        <a:rPr lang="zh-TW" sz="2000" b="1">
                          <a:solidFill>
                            <a:schemeClr val="dk1"/>
                          </a:solidFill>
                          <a:latin typeface="Microsoft JhengHei"/>
                          <a:ea typeface="Microsoft JhengHei"/>
                          <a:cs typeface="Microsoft JhengHei"/>
                          <a:sym typeface="Microsoft JhengHei"/>
                        </a:rPr>
                        <a:t>康寧大學</a:t>
                      </a:r>
                      <a:endParaRPr/>
                    </a:p>
                  </a:txBody>
                  <a:tcPr marL="91450" marR="91450" marT="45700" marB="45700" anchor="ctr">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000"/>
                        <a:buFont typeface="Microsoft JhengHei"/>
                        <a:buNone/>
                      </a:pPr>
                      <a:r>
                        <a:rPr lang="zh-TW" sz="2000" b="1">
                          <a:solidFill>
                            <a:schemeClr val="dk1"/>
                          </a:solidFill>
                          <a:latin typeface="Microsoft JhengHei"/>
                          <a:ea typeface="Microsoft JhengHei"/>
                          <a:cs typeface="Microsoft JhengHei"/>
                          <a:sym typeface="Microsoft JhengHei"/>
                        </a:rPr>
                        <a:t>慈濟大學</a:t>
                      </a:r>
                      <a:endParaRPr/>
                    </a:p>
                  </a:txBody>
                  <a:tcPr marL="91450" marR="91450" marT="45700" marB="45700" anchor="ctr">
                    <a:lnL w="12700"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2015"/>
        <p:cNvGrpSpPr/>
        <p:nvPr/>
      </p:nvGrpSpPr>
      <p:grpSpPr>
        <a:xfrm>
          <a:off x="0" y="0"/>
          <a:ext cx="0" cy="0"/>
          <a:chOff x="0" y="0"/>
          <a:chExt cx="0" cy="0"/>
        </a:xfrm>
      </p:grpSpPr>
      <p:sp>
        <p:nvSpPr>
          <p:cNvPr id="2016" name="Google Shape;2016;p139"/>
          <p:cNvSpPr txBox="1">
            <a:spLocks noGrp="1"/>
          </p:cNvSpPr>
          <p:nvPr>
            <p:ph type="title"/>
          </p:nvPr>
        </p:nvSpPr>
        <p:spPr>
          <a:xfrm>
            <a:off x="1040674" y="157687"/>
            <a:ext cx="10058400" cy="913467"/>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Georgia"/>
              <a:buNone/>
            </a:pPr>
            <a:r>
              <a:rPr lang="zh-TW">
                <a:latin typeface="Georgia"/>
                <a:ea typeface="Georgia"/>
                <a:cs typeface="Georgia"/>
                <a:sym typeface="Georgia"/>
              </a:rPr>
              <a:t>115學年度五專聯合免試入學</a:t>
            </a:r>
            <a:endParaRPr/>
          </a:p>
        </p:txBody>
      </p:sp>
      <p:sp>
        <p:nvSpPr>
          <p:cNvPr id="2017" name="Google Shape;2017;p139"/>
          <p:cNvSpPr/>
          <p:nvPr/>
        </p:nvSpPr>
        <p:spPr>
          <a:xfrm>
            <a:off x="1457052" y="1528354"/>
            <a:ext cx="9642022" cy="3631763"/>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000000"/>
              </a:buClr>
              <a:buSzPts val="2800"/>
              <a:buFont typeface="Noto Sans Symbols"/>
              <a:buChar char="●"/>
            </a:pPr>
            <a:r>
              <a:rPr lang="zh-TW" sz="2800" b="1">
                <a:solidFill>
                  <a:srgbClr val="000000"/>
                </a:solidFill>
                <a:latin typeface="Georgia"/>
                <a:ea typeface="Georgia"/>
                <a:cs typeface="Georgia"/>
                <a:sym typeface="Georgia"/>
              </a:rPr>
              <a:t>報名資格：</a:t>
            </a:r>
            <a:br>
              <a:rPr lang="zh-TW" sz="2400">
                <a:solidFill>
                  <a:srgbClr val="000000"/>
                </a:solidFill>
                <a:latin typeface="Georgia"/>
                <a:ea typeface="Georgia"/>
                <a:cs typeface="Georgia"/>
                <a:sym typeface="Georgia"/>
              </a:rPr>
            </a:br>
            <a:r>
              <a:rPr lang="zh-TW" sz="2400">
                <a:solidFill>
                  <a:srgbClr val="000000"/>
                </a:solidFill>
                <a:latin typeface="Georgia"/>
                <a:ea typeface="Georgia"/>
                <a:cs typeface="Georgia"/>
                <a:sym typeface="Georgia"/>
              </a:rPr>
              <a:t>應屆畢業生、非應屆畢業生及具有同等學力者都可報名。</a:t>
            </a:r>
            <a:endParaRPr sz="2400">
              <a:solidFill>
                <a:srgbClr val="000000"/>
              </a:solidFill>
              <a:latin typeface="Georgia"/>
              <a:ea typeface="Georgia"/>
              <a:cs typeface="Georgia"/>
              <a:sym typeface="Georgia"/>
            </a:endParaRPr>
          </a:p>
          <a:p>
            <a:pPr marL="342900" marR="0" lvl="0" indent="-266700" algn="l" rtl="0">
              <a:spcBef>
                <a:spcPts val="0"/>
              </a:spcBef>
              <a:spcAft>
                <a:spcPts val="0"/>
              </a:spcAft>
              <a:buClr>
                <a:schemeClr val="dk1"/>
              </a:buClr>
              <a:buSzPts val="1200"/>
              <a:buFont typeface="Noto Sans Symbols"/>
              <a:buNone/>
            </a:pPr>
            <a:endParaRPr sz="1200">
              <a:solidFill>
                <a:srgbClr val="000000"/>
              </a:solidFill>
              <a:latin typeface="Georgia"/>
              <a:ea typeface="Georgia"/>
              <a:cs typeface="Georgia"/>
              <a:sym typeface="Georgia"/>
            </a:endParaRPr>
          </a:p>
          <a:p>
            <a:pPr marL="342900" marR="0" lvl="0" indent="-342900" algn="l" rtl="0">
              <a:spcBef>
                <a:spcPts val="0"/>
              </a:spcBef>
              <a:spcAft>
                <a:spcPts val="0"/>
              </a:spcAft>
              <a:buClr>
                <a:srgbClr val="000000"/>
              </a:buClr>
              <a:buSzPts val="2800"/>
              <a:buFont typeface="Noto Sans Symbols"/>
              <a:buChar char="●"/>
            </a:pPr>
            <a:r>
              <a:rPr lang="zh-TW" sz="2800" b="1">
                <a:solidFill>
                  <a:srgbClr val="000000"/>
                </a:solidFill>
                <a:latin typeface="Georgia"/>
                <a:ea typeface="Georgia"/>
                <a:cs typeface="Georgia"/>
                <a:sym typeface="Georgia"/>
              </a:rPr>
              <a:t>招生學校：</a:t>
            </a:r>
            <a:br>
              <a:rPr lang="zh-TW" sz="2800" b="1">
                <a:solidFill>
                  <a:srgbClr val="000000"/>
                </a:solidFill>
                <a:latin typeface="Georgia"/>
                <a:ea typeface="Georgia"/>
                <a:cs typeface="Georgia"/>
                <a:sym typeface="Georgia"/>
              </a:rPr>
            </a:br>
            <a:r>
              <a:rPr lang="zh-TW" sz="2400">
                <a:solidFill>
                  <a:srgbClr val="000000"/>
                </a:solidFill>
                <a:latin typeface="Georgia"/>
                <a:ea typeface="Georgia"/>
                <a:cs typeface="Georgia"/>
                <a:sym typeface="Georgia"/>
              </a:rPr>
              <a:t>分</a:t>
            </a:r>
            <a:r>
              <a:rPr lang="zh-TW" sz="2400" b="1">
                <a:solidFill>
                  <a:srgbClr val="000000"/>
                </a:solidFill>
                <a:latin typeface="Georgia"/>
                <a:ea typeface="Georgia"/>
                <a:cs typeface="Georgia"/>
                <a:sym typeface="Georgia"/>
              </a:rPr>
              <a:t>北、中、南3區</a:t>
            </a:r>
            <a:r>
              <a:rPr lang="zh-TW" sz="2400">
                <a:solidFill>
                  <a:srgbClr val="000000"/>
                </a:solidFill>
                <a:latin typeface="Georgia"/>
                <a:ea typeface="Georgia"/>
                <a:cs typeface="Georgia"/>
                <a:sym typeface="Georgia"/>
              </a:rPr>
              <a:t>辦理招生，各區</a:t>
            </a:r>
            <a:r>
              <a:rPr lang="zh-TW" sz="2400" b="1">
                <a:solidFill>
                  <a:srgbClr val="FF0000"/>
                </a:solidFill>
                <a:latin typeface="Georgia"/>
                <a:ea typeface="Georgia"/>
                <a:cs typeface="Georgia"/>
                <a:sym typeface="Georgia"/>
              </a:rPr>
              <a:t>限報名1所五專學校</a:t>
            </a:r>
            <a:r>
              <a:rPr lang="zh-TW" sz="2400">
                <a:solidFill>
                  <a:srgbClr val="000000"/>
                </a:solidFill>
                <a:latin typeface="Georgia"/>
                <a:ea typeface="Georgia"/>
                <a:cs typeface="Georgia"/>
                <a:sym typeface="Georgia"/>
              </a:rPr>
              <a:t>(一區一校)。</a:t>
            </a:r>
            <a:endParaRPr sz="2400">
              <a:solidFill>
                <a:srgbClr val="000000"/>
              </a:solidFill>
              <a:latin typeface="Georgia"/>
              <a:ea typeface="Georgia"/>
              <a:cs typeface="Georgia"/>
              <a:sym typeface="Georgia"/>
            </a:endParaRPr>
          </a:p>
          <a:p>
            <a:pPr marL="342900" marR="0" lvl="0" indent="-254000" algn="l" rtl="0">
              <a:spcBef>
                <a:spcPts val="0"/>
              </a:spcBef>
              <a:spcAft>
                <a:spcPts val="0"/>
              </a:spcAft>
              <a:buClr>
                <a:schemeClr val="dk1"/>
              </a:buClr>
              <a:buSzPts val="1400"/>
              <a:buFont typeface="Noto Sans Symbols"/>
              <a:buNone/>
            </a:pPr>
            <a:endParaRPr sz="1400">
              <a:solidFill>
                <a:srgbClr val="000000"/>
              </a:solidFill>
              <a:latin typeface="Georgia"/>
              <a:ea typeface="Georgia"/>
              <a:cs typeface="Georgia"/>
              <a:sym typeface="Georgia"/>
            </a:endParaRPr>
          </a:p>
          <a:p>
            <a:pPr marL="342900" marR="0" lvl="0" indent="-342900" algn="l" rtl="0">
              <a:spcBef>
                <a:spcPts val="0"/>
              </a:spcBef>
              <a:spcAft>
                <a:spcPts val="0"/>
              </a:spcAft>
              <a:buClr>
                <a:srgbClr val="000000"/>
              </a:buClr>
              <a:buSzPts val="2800"/>
              <a:buFont typeface="Noto Sans Symbols"/>
              <a:buChar char="●"/>
            </a:pPr>
            <a:r>
              <a:rPr lang="zh-TW" sz="2800" b="1">
                <a:solidFill>
                  <a:srgbClr val="000000"/>
                </a:solidFill>
                <a:latin typeface="Georgia"/>
                <a:ea typeface="Georgia"/>
                <a:cs typeface="Georgia"/>
                <a:sym typeface="Georgia"/>
              </a:rPr>
              <a:t>錄取方式：</a:t>
            </a:r>
            <a:endParaRPr sz="2800" b="1">
              <a:solidFill>
                <a:srgbClr val="000000"/>
              </a:solidFill>
              <a:latin typeface="Georgia"/>
              <a:ea typeface="Georgia"/>
              <a:cs typeface="Georgia"/>
              <a:sym typeface="Georgia"/>
            </a:endParaRPr>
          </a:p>
          <a:p>
            <a:pPr marL="800100" marR="0" lvl="1" indent="-342900" algn="l" rtl="0">
              <a:spcBef>
                <a:spcPts val="0"/>
              </a:spcBef>
              <a:spcAft>
                <a:spcPts val="0"/>
              </a:spcAft>
              <a:buClr>
                <a:srgbClr val="000000"/>
              </a:buClr>
              <a:buSzPts val="2400"/>
              <a:buFont typeface="Noto Sans Symbols"/>
              <a:buChar char="●"/>
            </a:pPr>
            <a:r>
              <a:rPr lang="zh-TW" sz="2400" b="0" i="0" u="none" strike="noStrike" cap="none">
                <a:solidFill>
                  <a:srgbClr val="000000"/>
                </a:solidFill>
                <a:latin typeface="Georgia"/>
                <a:ea typeface="Georgia"/>
                <a:cs typeface="Georgia"/>
                <a:sym typeface="Georgia"/>
              </a:rPr>
              <a:t>採「</a:t>
            </a:r>
            <a:r>
              <a:rPr lang="zh-TW" sz="2400" b="1" i="0" u="none" strike="noStrike" cap="none">
                <a:solidFill>
                  <a:srgbClr val="FF0000"/>
                </a:solidFill>
                <a:latin typeface="Georgia"/>
                <a:ea typeface="Georgia"/>
                <a:cs typeface="Georgia"/>
                <a:sym typeface="Georgia"/>
              </a:rPr>
              <a:t>現場登記分發報到</a:t>
            </a:r>
            <a:r>
              <a:rPr lang="zh-TW" sz="2400" b="0" i="0" u="none" strike="noStrike" cap="none">
                <a:solidFill>
                  <a:srgbClr val="000000"/>
                </a:solidFill>
                <a:latin typeface="Georgia"/>
                <a:ea typeface="Georgia"/>
                <a:cs typeface="Georgia"/>
                <a:sym typeface="Georgia"/>
              </a:rPr>
              <a:t>」方式</a:t>
            </a:r>
            <a:r>
              <a:rPr lang="zh-TW" sz="2400" b="1" i="0" u="none" strike="noStrike" cap="none">
                <a:solidFill>
                  <a:schemeClr val="dk1"/>
                </a:solidFill>
                <a:latin typeface="Microsoft JhengHei"/>
                <a:ea typeface="Microsoft JhengHei"/>
                <a:cs typeface="Microsoft JhengHei"/>
                <a:sym typeface="Microsoft JhengHei"/>
              </a:rPr>
              <a:t>。</a:t>
            </a:r>
            <a:endParaRPr sz="2400" b="0" i="0" u="none" strike="noStrike" cap="none">
              <a:solidFill>
                <a:schemeClr val="dk1"/>
              </a:solidFill>
              <a:latin typeface="Georgia"/>
              <a:ea typeface="Georgia"/>
              <a:cs typeface="Georgia"/>
              <a:sym typeface="Georgia"/>
            </a:endParaRPr>
          </a:p>
          <a:p>
            <a:pPr marL="800100" marR="0" lvl="1" indent="-342900" algn="l" rtl="0">
              <a:spcBef>
                <a:spcPts val="0"/>
              </a:spcBef>
              <a:spcAft>
                <a:spcPts val="0"/>
              </a:spcAft>
              <a:buClr>
                <a:srgbClr val="000000"/>
              </a:buClr>
              <a:buSzPts val="2400"/>
              <a:buFont typeface="Noto Sans Symbols"/>
              <a:buChar char="●"/>
            </a:pPr>
            <a:r>
              <a:rPr lang="zh-TW" sz="2400" b="0" i="0" u="none" strike="noStrike" cap="none">
                <a:solidFill>
                  <a:srgbClr val="000000"/>
                </a:solidFill>
                <a:latin typeface="Georgia"/>
                <a:ea typeface="Georgia"/>
                <a:cs typeface="Georgia"/>
                <a:sym typeface="Georgia"/>
              </a:rPr>
              <a:t>各招生學校依「比序項目」核算總積分的高低依序分發，總積分相同時，再依各校所訂之比序項目順位進行比序，排定分發順序。</a:t>
            </a:r>
            <a:endParaRPr sz="2400" b="0" i="0" u="none" strike="noStrike" cap="none">
              <a:solidFill>
                <a:srgbClr val="000000"/>
              </a:solidFill>
              <a:latin typeface="Georgia"/>
              <a:ea typeface="Georgia"/>
              <a:cs typeface="Georgia"/>
              <a:sym typeface="Georgia"/>
            </a:endParaRPr>
          </a:p>
        </p:txBody>
      </p:sp>
      <p:sp>
        <p:nvSpPr>
          <p:cNvPr id="2018" name="Google Shape;2018;p139"/>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ltLang="zh-TW"/>
              <a:t>86</a:t>
            </a:fld>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2023"/>
        <p:cNvGrpSpPr/>
        <p:nvPr/>
      </p:nvGrpSpPr>
      <p:grpSpPr>
        <a:xfrm>
          <a:off x="0" y="0"/>
          <a:ext cx="0" cy="0"/>
          <a:chOff x="0" y="0"/>
          <a:chExt cx="0" cy="0"/>
        </a:xfrm>
      </p:grpSpPr>
      <p:sp>
        <p:nvSpPr>
          <p:cNvPr id="2024" name="Google Shape;2024;p140"/>
          <p:cNvSpPr txBox="1">
            <a:spLocks noGrp="1"/>
          </p:cNvSpPr>
          <p:nvPr>
            <p:ph type="title"/>
          </p:nvPr>
        </p:nvSpPr>
        <p:spPr>
          <a:xfrm>
            <a:off x="1122099" y="301752"/>
            <a:ext cx="10058400" cy="1043722"/>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Georgia"/>
              <a:buNone/>
            </a:pPr>
            <a:r>
              <a:rPr lang="zh-TW">
                <a:latin typeface="Georgia"/>
                <a:ea typeface="Georgia"/>
                <a:cs typeface="Georgia"/>
                <a:sym typeface="Georgia"/>
              </a:rPr>
              <a:t>115學年度五專聯免重要日程表</a:t>
            </a:r>
            <a:endParaRPr/>
          </a:p>
        </p:txBody>
      </p:sp>
      <p:graphicFrame>
        <p:nvGraphicFramePr>
          <p:cNvPr id="2025" name="Google Shape;2025;p140"/>
          <p:cNvGraphicFramePr/>
          <p:nvPr/>
        </p:nvGraphicFramePr>
        <p:xfrm>
          <a:off x="1122100" y="1210464"/>
          <a:ext cx="10177275" cy="4347900"/>
        </p:xfrm>
        <a:graphic>
          <a:graphicData uri="http://schemas.openxmlformats.org/drawingml/2006/table">
            <a:tbl>
              <a:tblPr firstRow="1" bandRow="1">
                <a:noFill/>
                <a:tableStyleId>{5E14EEC4-98BE-4D64-A1D3-F70A821953EA}</a:tableStyleId>
              </a:tblPr>
              <a:tblGrid>
                <a:gridCol w="3776475">
                  <a:extLst>
                    <a:ext uri="{9D8B030D-6E8A-4147-A177-3AD203B41FA5}">
                      <a16:colId xmlns:a16="http://schemas.microsoft.com/office/drawing/2014/main" val="20000"/>
                    </a:ext>
                  </a:extLst>
                </a:gridCol>
                <a:gridCol w="6400800">
                  <a:extLst>
                    <a:ext uri="{9D8B030D-6E8A-4147-A177-3AD203B41FA5}">
                      <a16:colId xmlns:a16="http://schemas.microsoft.com/office/drawing/2014/main" val="20001"/>
                    </a:ext>
                  </a:extLst>
                </a:gridCol>
              </a:tblGrid>
              <a:tr h="520025">
                <a:tc>
                  <a:txBody>
                    <a:bodyPr/>
                    <a:lstStyle/>
                    <a:p>
                      <a:pPr marL="0" marR="0" lvl="0" indent="0" algn="ctr" rtl="0">
                        <a:spcBef>
                          <a:spcPts val="0"/>
                        </a:spcBef>
                        <a:spcAft>
                          <a:spcPts val="0"/>
                        </a:spcAft>
                        <a:buNone/>
                      </a:pPr>
                      <a:r>
                        <a:rPr lang="zh-TW" sz="2800" b="1">
                          <a:solidFill>
                            <a:schemeClr val="lt1"/>
                          </a:solidFill>
                          <a:latin typeface="Georgia"/>
                          <a:ea typeface="Georgia"/>
                          <a:cs typeface="Georgia"/>
                          <a:sym typeface="Georgia"/>
                        </a:rPr>
                        <a:t>項目</a:t>
                      </a:r>
                      <a:endParaRPr/>
                    </a:p>
                  </a:txBody>
                  <a:tcPr marL="91425" marR="91425"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solidFill>
                  </a:tcPr>
                </a:tc>
                <a:tc>
                  <a:txBody>
                    <a:bodyPr/>
                    <a:lstStyle/>
                    <a:p>
                      <a:pPr marL="0" marR="0" lvl="0" indent="0" algn="ctr" rtl="0">
                        <a:spcBef>
                          <a:spcPts val="0"/>
                        </a:spcBef>
                        <a:spcAft>
                          <a:spcPts val="0"/>
                        </a:spcAft>
                        <a:buNone/>
                      </a:pPr>
                      <a:r>
                        <a:rPr lang="zh-TW" sz="2800" b="1">
                          <a:solidFill>
                            <a:schemeClr val="lt1"/>
                          </a:solidFill>
                          <a:latin typeface="Georgia"/>
                          <a:ea typeface="Georgia"/>
                          <a:cs typeface="Georgia"/>
                          <a:sym typeface="Georgia"/>
                        </a:rPr>
                        <a:t>日程</a:t>
                      </a:r>
                      <a:endParaRPr/>
                    </a:p>
                  </a:txBody>
                  <a:tcPr marL="91425" marR="91425"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solidFill>
                  </a:tcPr>
                </a:tc>
                <a:extLst>
                  <a:ext uri="{0D108BD9-81ED-4DB2-BD59-A6C34878D82A}">
                    <a16:rowId xmlns:a16="http://schemas.microsoft.com/office/drawing/2014/main" val="10000"/>
                  </a:ext>
                </a:extLst>
              </a:tr>
              <a:tr h="520025">
                <a:tc>
                  <a:txBody>
                    <a:bodyPr/>
                    <a:lstStyle/>
                    <a:p>
                      <a:pPr marL="0" marR="0" lvl="0" indent="0" algn="ctr" rtl="0">
                        <a:spcBef>
                          <a:spcPts val="0"/>
                        </a:spcBef>
                        <a:spcAft>
                          <a:spcPts val="0"/>
                        </a:spcAft>
                        <a:buNone/>
                      </a:pPr>
                      <a:r>
                        <a:rPr lang="zh-TW" sz="1800">
                          <a:latin typeface="Georgia"/>
                          <a:ea typeface="Georgia"/>
                          <a:cs typeface="Georgia"/>
                          <a:sym typeface="Georgia"/>
                        </a:rPr>
                        <a:t>簡章發售及公告</a:t>
                      </a:r>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EF"/>
                    </a:solidFill>
                  </a:tcPr>
                </a:tc>
                <a:tc>
                  <a:txBody>
                    <a:bodyPr/>
                    <a:lstStyle/>
                    <a:p>
                      <a:pPr marL="0" marR="0" lvl="0" indent="0" algn="l" rtl="0">
                        <a:spcBef>
                          <a:spcPts val="0"/>
                        </a:spcBef>
                        <a:spcAft>
                          <a:spcPts val="0"/>
                        </a:spcAft>
                        <a:buNone/>
                      </a:pPr>
                      <a:r>
                        <a:rPr lang="zh-TW" sz="1800">
                          <a:latin typeface="Georgia"/>
                          <a:ea typeface="Georgia"/>
                          <a:cs typeface="Georgia"/>
                          <a:sym typeface="Georgia"/>
                        </a:rPr>
                        <a:t>115年1月15日起發售及開放網路下載</a:t>
                      </a:r>
                      <a:endParaRPr sz="1800">
                        <a:latin typeface="Georgia"/>
                        <a:ea typeface="Georgia"/>
                        <a:cs typeface="Georgia"/>
                        <a:sym typeface="Georgia"/>
                      </a:endParaRPr>
                    </a:p>
                  </a:txBody>
                  <a:tcPr marL="91425" marR="91425"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EF"/>
                    </a:solidFill>
                  </a:tcPr>
                </a:tc>
                <a:extLst>
                  <a:ext uri="{0D108BD9-81ED-4DB2-BD59-A6C34878D82A}">
                    <a16:rowId xmlns:a16="http://schemas.microsoft.com/office/drawing/2014/main" val="10001"/>
                  </a:ext>
                </a:extLst>
              </a:tr>
              <a:tr h="1006025">
                <a:tc>
                  <a:txBody>
                    <a:bodyPr/>
                    <a:lstStyle/>
                    <a:p>
                      <a:pPr marL="0" marR="0" lvl="0" indent="0" algn="ctr" rtl="0">
                        <a:spcBef>
                          <a:spcPts val="0"/>
                        </a:spcBef>
                        <a:spcAft>
                          <a:spcPts val="0"/>
                        </a:spcAft>
                        <a:buNone/>
                      </a:pPr>
                      <a:r>
                        <a:rPr lang="zh-TW" sz="1800">
                          <a:latin typeface="Georgia"/>
                          <a:ea typeface="Georgia"/>
                          <a:cs typeface="Georgia"/>
                          <a:sym typeface="Georgia"/>
                        </a:rPr>
                        <a:t>報名</a:t>
                      </a:r>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EF"/>
                    </a:solidFill>
                  </a:tcPr>
                </a:tc>
                <a:tc>
                  <a:txBody>
                    <a:bodyPr/>
                    <a:lstStyle/>
                    <a:p>
                      <a:pPr marL="0" marR="0" lvl="0" indent="0" algn="l" rtl="0">
                        <a:spcBef>
                          <a:spcPts val="0"/>
                        </a:spcBef>
                        <a:spcAft>
                          <a:spcPts val="0"/>
                        </a:spcAft>
                        <a:buNone/>
                      </a:pPr>
                      <a:r>
                        <a:rPr lang="zh-TW" sz="1800">
                          <a:latin typeface="Georgia"/>
                          <a:ea typeface="Georgia"/>
                          <a:cs typeface="Georgia"/>
                          <a:sym typeface="Georgia"/>
                        </a:rPr>
                        <a:t>國中集體通訊報名、個別網路與通訊報名：</a:t>
                      </a:r>
                      <a:br>
                        <a:rPr lang="zh-TW" sz="1800">
                          <a:latin typeface="Georgia"/>
                          <a:ea typeface="Georgia"/>
                          <a:cs typeface="Georgia"/>
                          <a:sym typeface="Georgia"/>
                        </a:rPr>
                      </a:br>
                      <a:r>
                        <a:rPr lang="zh-TW" sz="1800">
                          <a:latin typeface="Georgia"/>
                          <a:ea typeface="Georgia"/>
                          <a:cs typeface="Georgia"/>
                          <a:sym typeface="Georgia"/>
                        </a:rPr>
                        <a:t>115年6月18日(星期四)～115年6月25日(星期四)</a:t>
                      </a:r>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EF"/>
                    </a:solidFill>
                  </a:tcPr>
                </a:tc>
                <a:extLst>
                  <a:ext uri="{0D108BD9-81ED-4DB2-BD59-A6C34878D82A}">
                    <a16:rowId xmlns:a16="http://schemas.microsoft.com/office/drawing/2014/main" val="10002"/>
                  </a:ext>
                </a:extLst>
              </a:tr>
              <a:tr h="897475">
                <a:tc>
                  <a:txBody>
                    <a:bodyPr/>
                    <a:lstStyle/>
                    <a:p>
                      <a:pPr marL="0" marR="0" lvl="0" indent="0" algn="ctr" rtl="0">
                        <a:spcBef>
                          <a:spcPts val="0"/>
                        </a:spcBef>
                        <a:spcAft>
                          <a:spcPts val="0"/>
                        </a:spcAft>
                        <a:buNone/>
                      </a:pPr>
                      <a:r>
                        <a:rPr lang="zh-TW" sz="1800">
                          <a:latin typeface="Georgia"/>
                          <a:ea typeface="Georgia"/>
                          <a:cs typeface="Georgia"/>
                          <a:sym typeface="Georgia"/>
                        </a:rPr>
                        <a:t>寄發現場登記分發報到通知單</a:t>
                      </a:r>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EF"/>
                    </a:solidFill>
                  </a:tcPr>
                </a:tc>
                <a:tc>
                  <a:txBody>
                    <a:bodyPr/>
                    <a:lstStyle/>
                    <a:p>
                      <a:pPr marL="0" marR="0" lvl="0" indent="0" algn="l" rtl="0">
                        <a:spcBef>
                          <a:spcPts val="0"/>
                        </a:spcBef>
                        <a:spcAft>
                          <a:spcPts val="0"/>
                        </a:spcAft>
                        <a:buNone/>
                      </a:pPr>
                      <a:r>
                        <a:rPr lang="zh-TW" sz="1800">
                          <a:latin typeface="Georgia"/>
                          <a:ea typeface="Georgia"/>
                          <a:cs typeface="Georgia"/>
                          <a:sym typeface="Georgia"/>
                        </a:rPr>
                        <a:t>115年7月3日(星期五)</a:t>
                      </a:r>
                      <a:endParaRPr/>
                    </a:p>
                    <a:p>
                      <a:pPr marL="0" marR="0" lvl="0" indent="0" algn="l" rtl="0">
                        <a:spcBef>
                          <a:spcPts val="0"/>
                        </a:spcBef>
                        <a:spcAft>
                          <a:spcPts val="0"/>
                        </a:spcAft>
                        <a:buNone/>
                      </a:pPr>
                      <a:r>
                        <a:rPr lang="zh-TW" sz="1600">
                          <a:latin typeface="Georgia"/>
                          <a:ea typeface="Georgia"/>
                          <a:cs typeface="Georgia"/>
                          <a:sym typeface="Georgia"/>
                        </a:rPr>
                        <a:t>(註：</a:t>
                      </a:r>
                      <a:r>
                        <a:rPr lang="zh-TW" sz="1600" b="1">
                          <a:solidFill>
                            <a:srgbClr val="FF0000"/>
                          </a:solidFill>
                          <a:latin typeface="Georgia"/>
                          <a:ea typeface="Georgia"/>
                          <a:cs typeface="Georgia"/>
                          <a:sym typeface="Georgia"/>
                        </a:rPr>
                        <a:t>115年7月6日下午5時前</a:t>
                      </a:r>
                      <a:r>
                        <a:rPr lang="zh-TW" sz="1600">
                          <a:latin typeface="Georgia"/>
                          <a:ea typeface="Georgia"/>
                          <a:cs typeface="Georgia"/>
                          <a:sym typeface="Georgia"/>
                        </a:rPr>
                        <a:t>免試生確認是否收到通知單，</a:t>
                      </a:r>
                      <a:r>
                        <a:rPr lang="zh-TW" sz="1600" b="0" i="0" u="none" strike="noStrike">
                          <a:solidFill>
                            <a:schemeClr val="dk1"/>
                          </a:solidFill>
                          <a:latin typeface="Georgia"/>
                          <a:ea typeface="Georgia"/>
                          <a:cs typeface="Georgia"/>
                          <a:sym typeface="Georgia"/>
                        </a:rPr>
                        <a:t>若未收到逕向各招生學校查詢</a:t>
                      </a:r>
                      <a:r>
                        <a:rPr lang="zh-TW" sz="1600">
                          <a:latin typeface="Georgia"/>
                          <a:ea typeface="Georgia"/>
                          <a:cs typeface="Georgia"/>
                          <a:sym typeface="Georgia"/>
                        </a:rPr>
                        <a:t>)</a:t>
                      </a:r>
                      <a:endParaRPr sz="1600">
                        <a:latin typeface="Georgia"/>
                        <a:ea typeface="Georgia"/>
                        <a:cs typeface="Georgia"/>
                        <a:sym typeface="Georgia"/>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EF"/>
                    </a:solidFill>
                  </a:tcPr>
                </a:tc>
                <a:extLst>
                  <a:ext uri="{0D108BD9-81ED-4DB2-BD59-A6C34878D82A}">
                    <a16:rowId xmlns:a16="http://schemas.microsoft.com/office/drawing/2014/main" val="10003"/>
                  </a:ext>
                </a:extLst>
              </a:tr>
              <a:tr h="702175">
                <a:tc>
                  <a:txBody>
                    <a:bodyPr/>
                    <a:lstStyle/>
                    <a:p>
                      <a:pPr marL="0" marR="0" lvl="0" indent="0" algn="ctr" rtl="0">
                        <a:lnSpc>
                          <a:spcPct val="150000"/>
                        </a:lnSpc>
                        <a:spcBef>
                          <a:spcPts val="0"/>
                        </a:spcBef>
                        <a:spcAft>
                          <a:spcPts val="0"/>
                        </a:spcAft>
                        <a:buNone/>
                      </a:pPr>
                      <a:r>
                        <a:rPr lang="zh-TW" sz="1800">
                          <a:latin typeface="Georgia"/>
                          <a:ea typeface="Georgia"/>
                          <a:cs typeface="Georgia"/>
                          <a:sym typeface="Georgia"/>
                        </a:rPr>
                        <a:t>現場登記分發報到</a:t>
                      </a:r>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7FF"/>
                    </a:solidFill>
                  </a:tcPr>
                </a:tc>
                <a:tc>
                  <a:txBody>
                    <a:bodyPr/>
                    <a:lstStyle/>
                    <a:p>
                      <a:pPr marL="0" marR="0" lvl="0" indent="0" algn="l" rtl="0">
                        <a:lnSpc>
                          <a:spcPct val="150000"/>
                        </a:lnSpc>
                        <a:spcBef>
                          <a:spcPts val="0"/>
                        </a:spcBef>
                        <a:spcAft>
                          <a:spcPts val="0"/>
                        </a:spcAft>
                        <a:buNone/>
                      </a:pPr>
                      <a:r>
                        <a:rPr lang="zh-TW" sz="1800">
                          <a:latin typeface="Georgia"/>
                          <a:ea typeface="Georgia"/>
                          <a:cs typeface="Georgia"/>
                          <a:sym typeface="Georgia"/>
                        </a:rPr>
                        <a:t>115年7月8日(星期三)</a:t>
                      </a:r>
                      <a:endParaRPr sz="1800">
                        <a:latin typeface="Georgia"/>
                        <a:ea typeface="Georgia"/>
                        <a:cs typeface="Georgia"/>
                        <a:sym typeface="Georgia"/>
                      </a:endParaRPr>
                    </a:p>
                  </a:txBody>
                  <a:tcPr marL="91425" marR="91425"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7FF"/>
                    </a:solidFill>
                  </a:tcPr>
                </a:tc>
                <a:extLst>
                  <a:ext uri="{0D108BD9-81ED-4DB2-BD59-A6C34878D82A}">
                    <a16:rowId xmlns:a16="http://schemas.microsoft.com/office/drawing/2014/main" val="10004"/>
                  </a:ext>
                </a:extLst>
              </a:tr>
              <a:tr h="702175">
                <a:tc>
                  <a:txBody>
                    <a:bodyPr/>
                    <a:lstStyle/>
                    <a:p>
                      <a:pPr marL="0" marR="0" lvl="0" indent="0" algn="ctr" rtl="0">
                        <a:lnSpc>
                          <a:spcPct val="150000"/>
                        </a:lnSpc>
                        <a:spcBef>
                          <a:spcPts val="0"/>
                        </a:spcBef>
                        <a:spcAft>
                          <a:spcPts val="0"/>
                        </a:spcAft>
                        <a:buClr>
                          <a:schemeClr val="dk1"/>
                        </a:buClr>
                        <a:buSzPts val="1800"/>
                        <a:buFont typeface="Georgia"/>
                        <a:buNone/>
                      </a:pPr>
                      <a:r>
                        <a:rPr lang="zh-TW" sz="1800">
                          <a:solidFill>
                            <a:schemeClr val="dk1"/>
                          </a:solidFill>
                          <a:latin typeface="Georgia"/>
                          <a:ea typeface="Georgia"/>
                          <a:cs typeface="Georgia"/>
                          <a:sym typeface="Georgia"/>
                        </a:rPr>
                        <a:t>錄取生</a:t>
                      </a:r>
                      <a:r>
                        <a:rPr lang="zh-TW" sz="1800">
                          <a:solidFill>
                            <a:srgbClr val="FF0000"/>
                          </a:solidFill>
                          <a:latin typeface="Georgia"/>
                          <a:ea typeface="Georgia"/>
                          <a:cs typeface="Georgia"/>
                          <a:sym typeface="Georgia"/>
                        </a:rPr>
                        <a:t>放棄錄取資格截止日</a:t>
                      </a:r>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EF"/>
                    </a:solidFill>
                  </a:tcPr>
                </a:tc>
                <a:tc>
                  <a:txBody>
                    <a:bodyPr/>
                    <a:lstStyle/>
                    <a:p>
                      <a:pPr marL="0" marR="0" lvl="0" indent="0" algn="l" rtl="0">
                        <a:lnSpc>
                          <a:spcPct val="150000"/>
                        </a:lnSpc>
                        <a:spcBef>
                          <a:spcPts val="0"/>
                        </a:spcBef>
                        <a:spcAft>
                          <a:spcPts val="0"/>
                        </a:spcAft>
                        <a:buNone/>
                      </a:pPr>
                      <a:r>
                        <a:rPr lang="zh-TW" sz="1800">
                          <a:latin typeface="Georgia"/>
                          <a:ea typeface="Georgia"/>
                          <a:cs typeface="Georgia"/>
                          <a:sym typeface="Georgia"/>
                        </a:rPr>
                        <a:t>115年7月13日(星期一)中午12時止。</a:t>
                      </a:r>
                      <a:endParaRPr/>
                    </a:p>
                  </a:txBody>
                  <a:tcPr marL="91425" marR="91425"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EF"/>
                    </a:solidFill>
                  </a:tcPr>
                </a:tc>
                <a:extLst>
                  <a:ext uri="{0D108BD9-81ED-4DB2-BD59-A6C34878D82A}">
                    <a16:rowId xmlns:a16="http://schemas.microsoft.com/office/drawing/2014/main" val="10005"/>
                  </a:ext>
                </a:extLst>
              </a:tr>
            </a:tbl>
          </a:graphicData>
        </a:graphic>
      </p:graphicFrame>
      <p:sp>
        <p:nvSpPr>
          <p:cNvPr id="2026" name="Google Shape;2026;p140"/>
          <p:cNvSpPr/>
          <p:nvPr/>
        </p:nvSpPr>
        <p:spPr>
          <a:xfrm>
            <a:off x="8076948" y="6204393"/>
            <a:ext cx="3237676" cy="461664"/>
          </a:xfrm>
          <a:prstGeom prst="rect">
            <a:avLst/>
          </a:prstGeom>
          <a:solidFill>
            <a:schemeClr val="lt1"/>
          </a:solidFill>
          <a:ln w="57150" cap="flat" cmpd="sng">
            <a:solidFill>
              <a:srgbClr val="00B05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2400">
                <a:solidFill>
                  <a:srgbClr val="318B71"/>
                </a:solidFill>
                <a:latin typeface="Microsoft JhengHei"/>
                <a:ea typeface="Microsoft JhengHei"/>
                <a:cs typeface="Microsoft JhengHei"/>
                <a:sym typeface="Microsoft JhengHei"/>
              </a:rPr>
              <a:t>詳細內容以簡章為準</a:t>
            </a:r>
            <a:endParaRPr/>
          </a:p>
        </p:txBody>
      </p:sp>
      <p:sp>
        <p:nvSpPr>
          <p:cNvPr id="2027" name="Google Shape;2027;p140"/>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ltLang="zh-TW"/>
              <a:t>87</a:t>
            </a:fld>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2032"/>
        <p:cNvGrpSpPr/>
        <p:nvPr/>
      </p:nvGrpSpPr>
      <p:grpSpPr>
        <a:xfrm>
          <a:off x="0" y="0"/>
          <a:ext cx="0" cy="0"/>
          <a:chOff x="0" y="0"/>
          <a:chExt cx="0" cy="0"/>
        </a:xfrm>
      </p:grpSpPr>
      <p:sp>
        <p:nvSpPr>
          <p:cNvPr id="2033" name="Google Shape;2033;p141"/>
          <p:cNvSpPr txBox="1">
            <a:spLocks noGrp="1"/>
          </p:cNvSpPr>
          <p:nvPr>
            <p:ph type="title"/>
          </p:nvPr>
        </p:nvSpPr>
        <p:spPr>
          <a:xfrm>
            <a:off x="1109036" y="236437"/>
            <a:ext cx="10058400" cy="847779"/>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Georgia"/>
              <a:buNone/>
            </a:pPr>
            <a:r>
              <a:rPr lang="zh-TW">
                <a:latin typeface="Georgia"/>
                <a:ea typeface="Georgia"/>
                <a:cs typeface="Georgia"/>
                <a:sym typeface="Georgia"/>
              </a:rPr>
              <a:t>115學年度五專聯免超額比序項目</a:t>
            </a:r>
            <a:endParaRPr/>
          </a:p>
        </p:txBody>
      </p:sp>
      <p:grpSp>
        <p:nvGrpSpPr>
          <p:cNvPr id="2034" name="Google Shape;2034;p141"/>
          <p:cNvGrpSpPr/>
          <p:nvPr/>
        </p:nvGrpSpPr>
        <p:grpSpPr>
          <a:xfrm>
            <a:off x="1109036" y="1084678"/>
            <a:ext cx="10126400" cy="5417740"/>
            <a:chOff x="0" y="463"/>
            <a:chExt cx="10126400" cy="5417740"/>
          </a:xfrm>
        </p:grpSpPr>
        <p:sp>
          <p:nvSpPr>
            <p:cNvPr id="2035" name="Google Shape;2035;p141"/>
            <p:cNvSpPr/>
            <p:nvPr/>
          </p:nvSpPr>
          <p:spPr>
            <a:xfrm rot="5400000">
              <a:off x="6589090" y="-2868907"/>
              <a:ext cx="593725" cy="6480896"/>
            </a:xfrm>
            <a:prstGeom prst="round2SameRect">
              <a:avLst>
                <a:gd name="adj1" fmla="val 16667"/>
                <a:gd name="adj2" fmla="val 0"/>
              </a:avLst>
            </a:prstGeom>
            <a:solidFill>
              <a:srgbClr val="CBD8EA">
                <a:alpha val="89803"/>
              </a:srgbClr>
            </a:solidFill>
            <a:ln w="12700" cap="flat" cmpd="sng">
              <a:solidFill>
                <a:srgbClr val="CBD8EA">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141"/>
            <p:cNvSpPr txBox="1"/>
            <p:nvPr/>
          </p:nvSpPr>
          <p:spPr>
            <a:xfrm>
              <a:off x="3645505" y="103661"/>
              <a:ext cx="6451913" cy="535759"/>
            </a:xfrm>
            <a:prstGeom prst="rect">
              <a:avLst/>
            </a:prstGeom>
            <a:noFill/>
            <a:ln>
              <a:noFill/>
            </a:ln>
          </p:spPr>
          <p:txBody>
            <a:bodyPr spcFirstLastPara="1" wrap="square" lIns="247650" tIns="123825" rIns="247650" bIns="123825" anchor="ctr" anchorCtr="0">
              <a:noAutofit/>
            </a:bodyPr>
            <a:lstStyle/>
            <a:p>
              <a:pPr marL="171450" marR="0" lvl="1" indent="-171450" algn="l" rtl="0">
                <a:lnSpc>
                  <a:spcPct val="90000"/>
                </a:lnSpc>
                <a:spcBef>
                  <a:spcPts val="0"/>
                </a:spcBef>
                <a:spcAft>
                  <a:spcPts val="0"/>
                </a:spcAft>
                <a:buClr>
                  <a:schemeClr val="dk1"/>
                </a:buClr>
                <a:buSzPts val="1800"/>
                <a:buFont typeface="Georgia"/>
                <a:buChar char="•"/>
              </a:pPr>
              <a:r>
                <a:rPr lang="zh-TW" sz="1800" b="0" i="0" u="none" strike="noStrike" cap="none">
                  <a:solidFill>
                    <a:schemeClr val="dk1"/>
                  </a:solidFill>
                  <a:latin typeface="Georgia"/>
                  <a:ea typeface="Georgia"/>
                  <a:cs typeface="Georgia"/>
                  <a:sym typeface="Georgia"/>
                </a:rPr>
                <a:t>服務學習、競賽、日常生活表現評量、體適能</a:t>
              </a:r>
              <a:endParaRPr/>
            </a:p>
          </p:txBody>
        </p:sp>
        <p:sp>
          <p:nvSpPr>
            <p:cNvPr id="2037" name="Google Shape;2037;p141"/>
            <p:cNvSpPr/>
            <p:nvPr/>
          </p:nvSpPr>
          <p:spPr>
            <a:xfrm>
              <a:off x="0" y="463"/>
              <a:ext cx="3645504" cy="742156"/>
            </a:xfrm>
            <a:prstGeom prst="roundRect">
              <a:avLst>
                <a:gd name="adj" fmla="val 16667"/>
              </a:avLst>
            </a:prstGeom>
            <a:solidFill>
              <a:srgbClr val="2383C6"/>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141"/>
            <p:cNvSpPr txBox="1"/>
            <p:nvPr/>
          </p:nvSpPr>
          <p:spPr>
            <a:xfrm>
              <a:off x="36229" y="36692"/>
              <a:ext cx="3573046" cy="669698"/>
            </a:xfrm>
            <a:prstGeom prst="rect">
              <a:avLst/>
            </a:prstGeom>
            <a:noFill/>
            <a:ln>
              <a:noFill/>
            </a:ln>
          </p:spPr>
          <p:txBody>
            <a:bodyPr spcFirstLastPara="1" wrap="square" lIns="102850" tIns="51425" rIns="102850" bIns="51425" anchor="ctr" anchorCtr="0">
              <a:noAutofit/>
            </a:bodyPr>
            <a:lstStyle/>
            <a:p>
              <a:pPr marL="0" marR="0" lvl="0" indent="0" algn="ctr" rtl="0">
                <a:lnSpc>
                  <a:spcPct val="90000"/>
                </a:lnSpc>
                <a:spcBef>
                  <a:spcPts val="0"/>
                </a:spcBef>
                <a:spcAft>
                  <a:spcPts val="0"/>
                </a:spcAft>
                <a:buClr>
                  <a:schemeClr val="lt1"/>
                </a:buClr>
                <a:buSzPts val="2700"/>
                <a:buFont typeface="Georgia"/>
                <a:buNone/>
              </a:pPr>
              <a:r>
                <a:rPr lang="zh-TW" sz="2700">
                  <a:solidFill>
                    <a:schemeClr val="lt1"/>
                  </a:solidFill>
                  <a:latin typeface="Georgia"/>
                  <a:ea typeface="Georgia"/>
                  <a:cs typeface="Georgia"/>
                  <a:sym typeface="Georgia"/>
                </a:rPr>
                <a:t>多元學習表現</a:t>
              </a:r>
              <a:endParaRPr/>
            </a:p>
          </p:txBody>
        </p:sp>
        <p:sp>
          <p:nvSpPr>
            <p:cNvPr id="2039" name="Google Shape;2039;p141"/>
            <p:cNvSpPr/>
            <p:nvPr/>
          </p:nvSpPr>
          <p:spPr>
            <a:xfrm rot="5400000">
              <a:off x="6589090" y="-2089643"/>
              <a:ext cx="593725" cy="6480896"/>
            </a:xfrm>
            <a:prstGeom prst="round2SameRect">
              <a:avLst>
                <a:gd name="adj1" fmla="val 16667"/>
                <a:gd name="adj2" fmla="val 0"/>
              </a:avLst>
            </a:prstGeom>
            <a:solidFill>
              <a:srgbClr val="CAD9EA">
                <a:alpha val="89803"/>
              </a:srgbClr>
            </a:solidFill>
            <a:ln w="12700" cap="flat" cmpd="sng">
              <a:solidFill>
                <a:srgbClr val="CAD9EA">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141"/>
            <p:cNvSpPr txBox="1"/>
            <p:nvPr/>
          </p:nvSpPr>
          <p:spPr>
            <a:xfrm>
              <a:off x="3645505" y="882925"/>
              <a:ext cx="6451913" cy="535759"/>
            </a:xfrm>
            <a:prstGeom prst="rect">
              <a:avLst/>
            </a:prstGeom>
            <a:noFill/>
            <a:ln>
              <a:noFill/>
            </a:ln>
          </p:spPr>
          <p:txBody>
            <a:bodyPr spcFirstLastPara="1" wrap="square" lIns="247650" tIns="123825" rIns="247650" bIns="123825" anchor="ctr" anchorCtr="0">
              <a:noAutofit/>
            </a:bodyPr>
            <a:lstStyle/>
            <a:p>
              <a:pPr marL="171450" marR="0" lvl="1" indent="-171450" algn="l" rtl="0">
                <a:lnSpc>
                  <a:spcPct val="90000"/>
                </a:lnSpc>
                <a:spcBef>
                  <a:spcPts val="0"/>
                </a:spcBef>
                <a:spcAft>
                  <a:spcPts val="0"/>
                </a:spcAft>
                <a:buClr>
                  <a:schemeClr val="dk1"/>
                </a:buClr>
                <a:buSzPts val="1800"/>
                <a:buFont typeface="Georgia"/>
                <a:buChar char="•"/>
              </a:pPr>
              <a:r>
                <a:rPr lang="zh-TW" sz="1800" b="0" i="0" u="none" strike="noStrike" cap="none">
                  <a:solidFill>
                    <a:schemeClr val="dk1"/>
                  </a:solidFill>
                  <a:latin typeface="Georgia"/>
                  <a:ea typeface="Georgia"/>
                  <a:cs typeface="Georgia"/>
                  <a:sym typeface="Georgia"/>
                </a:rPr>
                <a:t>技藝教育課程</a:t>
              </a:r>
              <a:r>
                <a:rPr lang="zh-TW" sz="1800" b="0" i="0" u="none" strike="noStrike" cap="none">
                  <a:solidFill>
                    <a:srgbClr val="FF0000"/>
                  </a:solidFill>
                  <a:latin typeface="Trebuchet MS"/>
                  <a:ea typeface="Trebuchet MS"/>
                  <a:cs typeface="Trebuchet MS"/>
                  <a:sym typeface="Trebuchet MS"/>
                </a:rPr>
                <a:t>以單一學期之百分制成績擇優採計</a:t>
              </a:r>
              <a:endParaRPr sz="1800" b="0" i="0" u="none" strike="noStrike" cap="none">
                <a:solidFill>
                  <a:srgbClr val="FF0000"/>
                </a:solidFill>
                <a:latin typeface="Georgia"/>
                <a:ea typeface="Georgia"/>
                <a:cs typeface="Georgia"/>
                <a:sym typeface="Georgia"/>
              </a:endParaRPr>
            </a:p>
          </p:txBody>
        </p:sp>
        <p:sp>
          <p:nvSpPr>
            <p:cNvPr id="2041" name="Google Shape;2041;p141"/>
            <p:cNvSpPr/>
            <p:nvPr/>
          </p:nvSpPr>
          <p:spPr>
            <a:xfrm>
              <a:off x="0" y="779727"/>
              <a:ext cx="3645504" cy="742156"/>
            </a:xfrm>
            <a:prstGeom prst="roundRect">
              <a:avLst>
                <a:gd name="adj" fmla="val 16667"/>
              </a:avLst>
            </a:prstGeom>
            <a:solidFill>
              <a:srgbClr val="248DC8"/>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141"/>
            <p:cNvSpPr txBox="1"/>
            <p:nvPr/>
          </p:nvSpPr>
          <p:spPr>
            <a:xfrm>
              <a:off x="36229" y="815956"/>
              <a:ext cx="3573046" cy="669698"/>
            </a:xfrm>
            <a:prstGeom prst="rect">
              <a:avLst/>
            </a:prstGeom>
            <a:noFill/>
            <a:ln>
              <a:noFill/>
            </a:ln>
          </p:spPr>
          <p:txBody>
            <a:bodyPr spcFirstLastPara="1" wrap="square" lIns="102850" tIns="51425" rIns="102850" bIns="51425" anchor="ctr" anchorCtr="0">
              <a:noAutofit/>
            </a:bodyPr>
            <a:lstStyle/>
            <a:p>
              <a:pPr marL="0" marR="0" lvl="0" indent="0" algn="ctr" rtl="0">
                <a:lnSpc>
                  <a:spcPct val="90000"/>
                </a:lnSpc>
                <a:spcBef>
                  <a:spcPts val="0"/>
                </a:spcBef>
                <a:spcAft>
                  <a:spcPts val="0"/>
                </a:spcAft>
                <a:buClr>
                  <a:schemeClr val="lt1"/>
                </a:buClr>
                <a:buSzPts val="2700"/>
                <a:buFont typeface="Georgia"/>
                <a:buNone/>
              </a:pPr>
              <a:r>
                <a:rPr lang="zh-TW" sz="2700">
                  <a:solidFill>
                    <a:schemeClr val="lt1"/>
                  </a:solidFill>
                  <a:latin typeface="Georgia"/>
                  <a:ea typeface="Georgia"/>
                  <a:cs typeface="Georgia"/>
                  <a:sym typeface="Georgia"/>
                </a:rPr>
                <a:t>技藝優良</a:t>
              </a:r>
              <a:endParaRPr/>
            </a:p>
          </p:txBody>
        </p:sp>
        <p:sp>
          <p:nvSpPr>
            <p:cNvPr id="2043" name="Google Shape;2043;p141"/>
            <p:cNvSpPr/>
            <p:nvPr/>
          </p:nvSpPr>
          <p:spPr>
            <a:xfrm rot="5400000">
              <a:off x="6589090" y="-1310378"/>
              <a:ext cx="593725" cy="6480896"/>
            </a:xfrm>
            <a:prstGeom prst="round2SameRect">
              <a:avLst>
                <a:gd name="adj1" fmla="val 16667"/>
                <a:gd name="adj2" fmla="val 0"/>
              </a:avLst>
            </a:prstGeom>
            <a:solidFill>
              <a:srgbClr val="CADDEB">
                <a:alpha val="89803"/>
              </a:srgbClr>
            </a:solidFill>
            <a:ln w="12700" cap="flat" cmpd="sng">
              <a:solidFill>
                <a:srgbClr val="CADDEB">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141"/>
            <p:cNvSpPr txBox="1"/>
            <p:nvPr/>
          </p:nvSpPr>
          <p:spPr>
            <a:xfrm>
              <a:off x="3645505" y="1662190"/>
              <a:ext cx="6451913" cy="535759"/>
            </a:xfrm>
            <a:prstGeom prst="rect">
              <a:avLst/>
            </a:prstGeom>
            <a:noFill/>
            <a:ln>
              <a:noFill/>
            </a:ln>
          </p:spPr>
          <p:txBody>
            <a:bodyPr spcFirstLastPara="1" wrap="square" lIns="247650" tIns="123825" rIns="247650" bIns="123825" anchor="ctr" anchorCtr="0">
              <a:noAutofit/>
            </a:bodyPr>
            <a:lstStyle/>
            <a:p>
              <a:pPr marL="171450" marR="0" lvl="1" indent="-171450" algn="l" rtl="0">
                <a:lnSpc>
                  <a:spcPct val="90000"/>
                </a:lnSpc>
                <a:spcBef>
                  <a:spcPts val="0"/>
                </a:spcBef>
                <a:spcAft>
                  <a:spcPts val="0"/>
                </a:spcAft>
                <a:buClr>
                  <a:schemeClr val="dk1"/>
                </a:buClr>
                <a:buSzPts val="1600"/>
                <a:buFont typeface="Georgia"/>
                <a:buChar char="•"/>
              </a:pPr>
              <a:r>
                <a:rPr lang="zh-TW" sz="1600" b="0" i="0" u="none" strike="noStrike" cap="none">
                  <a:solidFill>
                    <a:schemeClr val="dk1"/>
                  </a:solidFill>
                  <a:latin typeface="Georgia"/>
                  <a:ea typeface="Georgia"/>
                  <a:cs typeface="Georgia"/>
                  <a:sym typeface="Georgia"/>
                </a:rPr>
                <a:t>低收入戶、中低收入戶、直系血親尊親屬支領失業給付之子女及特殊境遇家庭子女</a:t>
              </a:r>
              <a:endParaRPr/>
            </a:p>
          </p:txBody>
        </p:sp>
        <p:sp>
          <p:nvSpPr>
            <p:cNvPr id="2045" name="Google Shape;2045;p141"/>
            <p:cNvSpPr/>
            <p:nvPr/>
          </p:nvSpPr>
          <p:spPr>
            <a:xfrm>
              <a:off x="0" y="1558991"/>
              <a:ext cx="3645504" cy="742156"/>
            </a:xfrm>
            <a:prstGeom prst="roundRect">
              <a:avLst>
                <a:gd name="adj" fmla="val 16667"/>
              </a:avLst>
            </a:prstGeom>
            <a:solidFill>
              <a:srgbClr val="2499CB"/>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141"/>
            <p:cNvSpPr txBox="1"/>
            <p:nvPr/>
          </p:nvSpPr>
          <p:spPr>
            <a:xfrm>
              <a:off x="36229" y="1595220"/>
              <a:ext cx="3573046" cy="669698"/>
            </a:xfrm>
            <a:prstGeom prst="rect">
              <a:avLst/>
            </a:prstGeom>
            <a:noFill/>
            <a:ln>
              <a:noFill/>
            </a:ln>
          </p:spPr>
          <p:txBody>
            <a:bodyPr spcFirstLastPara="1" wrap="square" lIns="102850" tIns="51425" rIns="102850" bIns="51425" anchor="ctr" anchorCtr="0">
              <a:noAutofit/>
            </a:bodyPr>
            <a:lstStyle/>
            <a:p>
              <a:pPr marL="0" marR="0" lvl="0" indent="0" algn="ctr" rtl="0">
                <a:lnSpc>
                  <a:spcPct val="90000"/>
                </a:lnSpc>
                <a:spcBef>
                  <a:spcPts val="0"/>
                </a:spcBef>
                <a:spcAft>
                  <a:spcPts val="0"/>
                </a:spcAft>
                <a:buClr>
                  <a:schemeClr val="lt1"/>
                </a:buClr>
                <a:buSzPts val="2700"/>
                <a:buFont typeface="Georgia"/>
                <a:buNone/>
              </a:pPr>
              <a:r>
                <a:rPr lang="zh-TW" sz="2700">
                  <a:solidFill>
                    <a:schemeClr val="lt1"/>
                  </a:solidFill>
                  <a:latin typeface="Georgia"/>
                  <a:ea typeface="Georgia"/>
                  <a:cs typeface="Georgia"/>
                  <a:sym typeface="Georgia"/>
                </a:rPr>
                <a:t>弱勢身分</a:t>
              </a:r>
              <a:endParaRPr/>
            </a:p>
          </p:txBody>
        </p:sp>
        <p:sp>
          <p:nvSpPr>
            <p:cNvPr id="2047" name="Google Shape;2047;p141"/>
            <p:cNvSpPr/>
            <p:nvPr/>
          </p:nvSpPr>
          <p:spPr>
            <a:xfrm rot="5400000">
              <a:off x="6589090" y="-531114"/>
              <a:ext cx="593725" cy="6480896"/>
            </a:xfrm>
            <a:prstGeom prst="round2SameRect">
              <a:avLst>
                <a:gd name="adj1" fmla="val 16667"/>
                <a:gd name="adj2" fmla="val 0"/>
              </a:avLst>
            </a:prstGeom>
            <a:solidFill>
              <a:srgbClr val="CAE0EC">
                <a:alpha val="89803"/>
              </a:srgbClr>
            </a:solidFill>
            <a:ln w="12700" cap="flat" cmpd="sng">
              <a:solidFill>
                <a:srgbClr val="CAE0EC">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141"/>
            <p:cNvSpPr txBox="1"/>
            <p:nvPr/>
          </p:nvSpPr>
          <p:spPr>
            <a:xfrm>
              <a:off x="3645505" y="2441454"/>
              <a:ext cx="6451913" cy="535759"/>
            </a:xfrm>
            <a:prstGeom prst="rect">
              <a:avLst/>
            </a:prstGeom>
            <a:noFill/>
            <a:ln>
              <a:noFill/>
            </a:ln>
          </p:spPr>
          <p:txBody>
            <a:bodyPr spcFirstLastPara="1" wrap="square" lIns="247650" tIns="123825" rIns="247650" bIns="123825" anchor="ctr" anchorCtr="0">
              <a:noAutofit/>
            </a:bodyPr>
            <a:lstStyle/>
            <a:p>
              <a:pPr marL="171450" marR="0" lvl="1" indent="-171450" algn="l" rtl="0">
                <a:lnSpc>
                  <a:spcPct val="90000"/>
                </a:lnSpc>
                <a:spcBef>
                  <a:spcPts val="0"/>
                </a:spcBef>
                <a:spcAft>
                  <a:spcPts val="0"/>
                </a:spcAft>
                <a:buClr>
                  <a:schemeClr val="dk1"/>
                </a:buClr>
                <a:buSzPts val="1800"/>
                <a:buFont typeface="Georgia"/>
                <a:buChar char="•"/>
              </a:pPr>
              <a:r>
                <a:rPr lang="zh-TW" sz="1800" b="0" i="0" u="none" strike="noStrike" cap="none">
                  <a:solidFill>
                    <a:schemeClr val="dk1"/>
                  </a:solidFill>
                  <a:latin typeface="Georgia"/>
                  <a:ea typeface="Georgia"/>
                  <a:cs typeface="Georgia"/>
                  <a:sym typeface="Georgia"/>
                </a:rPr>
                <a:t>健康與體育、藝術、綜合活動及</a:t>
              </a:r>
              <a:r>
                <a:rPr lang="zh-TW" sz="1800" b="0" i="0" u="none" strike="noStrike" cap="none">
                  <a:solidFill>
                    <a:srgbClr val="FF0000"/>
                  </a:solidFill>
                  <a:latin typeface="Georgia"/>
                  <a:ea typeface="Georgia"/>
                  <a:cs typeface="Georgia"/>
                  <a:sym typeface="Georgia"/>
                </a:rPr>
                <a:t>科技</a:t>
              </a:r>
              <a:endParaRPr/>
            </a:p>
          </p:txBody>
        </p:sp>
        <p:sp>
          <p:nvSpPr>
            <p:cNvPr id="2049" name="Google Shape;2049;p141"/>
            <p:cNvSpPr/>
            <p:nvPr/>
          </p:nvSpPr>
          <p:spPr>
            <a:xfrm>
              <a:off x="0" y="2338255"/>
              <a:ext cx="3645504" cy="742156"/>
            </a:xfrm>
            <a:prstGeom prst="roundRect">
              <a:avLst>
                <a:gd name="adj" fmla="val 16667"/>
              </a:avLst>
            </a:prstGeom>
            <a:solidFill>
              <a:srgbClr val="25A6CD"/>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141"/>
            <p:cNvSpPr txBox="1"/>
            <p:nvPr/>
          </p:nvSpPr>
          <p:spPr>
            <a:xfrm>
              <a:off x="36229" y="2374484"/>
              <a:ext cx="3573046" cy="669698"/>
            </a:xfrm>
            <a:prstGeom prst="rect">
              <a:avLst/>
            </a:prstGeom>
            <a:noFill/>
            <a:ln>
              <a:noFill/>
            </a:ln>
          </p:spPr>
          <p:txBody>
            <a:bodyPr spcFirstLastPara="1" wrap="square" lIns="102850" tIns="51425" rIns="102850" bIns="51425" anchor="ctr" anchorCtr="0">
              <a:noAutofit/>
            </a:bodyPr>
            <a:lstStyle/>
            <a:p>
              <a:pPr marL="0" marR="0" lvl="0" indent="0" algn="ctr" rtl="0">
                <a:lnSpc>
                  <a:spcPct val="90000"/>
                </a:lnSpc>
                <a:spcBef>
                  <a:spcPts val="0"/>
                </a:spcBef>
                <a:spcAft>
                  <a:spcPts val="0"/>
                </a:spcAft>
                <a:buClr>
                  <a:schemeClr val="lt1"/>
                </a:buClr>
                <a:buSzPts val="2700"/>
                <a:buFont typeface="Georgia"/>
                <a:buNone/>
              </a:pPr>
              <a:r>
                <a:rPr lang="zh-TW" sz="2700">
                  <a:solidFill>
                    <a:schemeClr val="lt1"/>
                  </a:solidFill>
                  <a:latin typeface="Georgia"/>
                  <a:ea typeface="Georgia"/>
                  <a:cs typeface="Georgia"/>
                  <a:sym typeface="Georgia"/>
                </a:rPr>
                <a:t>均衡學習</a:t>
              </a:r>
              <a:endParaRPr/>
            </a:p>
          </p:txBody>
        </p:sp>
        <p:sp>
          <p:nvSpPr>
            <p:cNvPr id="2051" name="Google Shape;2051;p141"/>
            <p:cNvSpPr/>
            <p:nvPr/>
          </p:nvSpPr>
          <p:spPr>
            <a:xfrm rot="5400000">
              <a:off x="6589090" y="248149"/>
              <a:ext cx="593725" cy="6480896"/>
            </a:xfrm>
            <a:prstGeom prst="round2SameRect">
              <a:avLst>
                <a:gd name="adj1" fmla="val 16667"/>
                <a:gd name="adj2" fmla="val 0"/>
              </a:avLst>
            </a:prstGeom>
            <a:solidFill>
              <a:srgbClr val="CAE4EC">
                <a:alpha val="89803"/>
              </a:srgbClr>
            </a:solidFill>
            <a:ln w="12700" cap="flat" cmpd="sng">
              <a:solidFill>
                <a:srgbClr val="CAE4EC">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141"/>
            <p:cNvSpPr txBox="1"/>
            <p:nvPr/>
          </p:nvSpPr>
          <p:spPr>
            <a:xfrm>
              <a:off x="3645505" y="3220718"/>
              <a:ext cx="6451913" cy="535759"/>
            </a:xfrm>
            <a:prstGeom prst="rect">
              <a:avLst/>
            </a:prstGeom>
            <a:noFill/>
            <a:ln>
              <a:noFill/>
            </a:ln>
          </p:spPr>
          <p:txBody>
            <a:bodyPr spcFirstLastPara="1" wrap="square" lIns="247650" tIns="123825" rIns="247650" bIns="123825" anchor="ctr" anchorCtr="0">
              <a:noAutofit/>
            </a:bodyPr>
            <a:lstStyle/>
            <a:p>
              <a:pPr marL="171450" marR="0" lvl="1" indent="-171450" algn="l" rtl="0">
                <a:lnSpc>
                  <a:spcPct val="90000"/>
                </a:lnSpc>
                <a:spcBef>
                  <a:spcPts val="0"/>
                </a:spcBef>
                <a:spcAft>
                  <a:spcPts val="0"/>
                </a:spcAft>
                <a:buClr>
                  <a:schemeClr val="dk1"/>
                </a:buClr>
                <a:buSzPts val="1800"/>
                <a:buFont typeface="Georgia"/>
                <a:buChar char="•"/>
              </a:pPr>
              <a:r>
                <a:rPr lang="zh-TW" sz="1800" b="0" i="0" u="none" strike="noStrike" cap="none">
                  <a:solidFill>
                    <a:schemeClr val="dk1"/>
                  </a:solidFill>
                  <a:latin typeface="Georgia"/>
                  <a:ea typeface="Georgia"/>
                  <a:cs typeface="Georgia"/>
                  <a:sym typeface="Georgia"/>
                </a:rPr>
                <a:t>生涯發展規劃書(家長、導師及輔導教師意見)</a:t>
              </a:r>
              <a:endParaRPr sz="1800" b="0" i="0" u="none" strike="noStrike" cap="none">
                <a:solidFill>
                  <a:schemeClr val="dk1"/>
                </a:solidFill>
                <a:latin typeface="Georgia"/>
                <a:ea typeface="Georgia"/>
                <a:cs typeface="Georgia"/>
                <a:sym typeface="Georgia"/>
              </a:endParaRPr>
            </a:p>
          </p:txBody>
        </p:sp>
        <p:sp>
          <p:nvSpPr>
            <p:cNvPr id="2053" name="Google Shape;2053;p141"/>
            <p:cNvSpPr/>
            <p:nvPr/>
          </p:nvSpPr>
          <p:spPr>
            <a:xfrm>
              <a:off x="0" y="3117519"/>
              <a:ext cx="3645504" cy="742156"/>
            </a:xfrm>
            <a:prstGeom prst="roundRect">
              <a:avLst>
                <a:gd name="adj" fmla="val 16667"/>
              </a:avLst>
            </a:prstGeom>
            <a:solidFill>
              <a:srgbClr val="24B2D1"/>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141"/>
            <p:cNvSpPr txBox="1"/>
            <p:nvPr/>
          </p:nvSpPr>
          <p:spPr>
            <a:xfrm>
              <a:off x="36229" y="3153748"/>
              <a:ext cx="3573046" cy="669698"/>
            </a:xfrm>
            <a:prstGeom prst="rect">
              <a:avLst/>
            </a:prstGeom>
            <a:noFill/>
            <a:ln>
              <a:noFill/>
            </a:ln>
          </p:spPr>
          <p:txBody>
            <a:bodyPr spcFirstLastPara="1" wrap="square" lIns="102850" tIns="51425" rIns="102850" bIns="51425" anchor="ctr" anchorCtr="0">
              <a:noAutofit/>
            </a:bodyPr>
            <a:lstStyle/>
            <a:p>
              <a:pPr marL="0" marR="0" lvl="0" indent="0" algn="ctr" rtl="0">
                <a:lnSpc>
                  <a:spcPct val="90000"/>
                </a:lnSpc>
                <a:spcBef>
                  <a:spcPts val="0"/>
                </a:spcBef>
                <a:spcAft>
                  <a:spcPts val="0"/>
                </a:spcAft>
                <a:buClr>
                  <a:schemeClr val="lt1"/>
                </a:buClr>
                <a:buSzPts val="2700"/>
                <a:buFont typeface="Georgia"/>
                <a:buNone/>
              </a:pPr>
              <a:r>
                <a:rPr lang="zh-TW" sz="2700">
                  <a:solidFill>
                    <a:schemeClr val="lt1"/>
                  </a:solidFill>
                  <a:latin typeface="Georgia"/>
                  <a:ea typeface="Georgia"/>
                  <a:cs typeface="Georgia"/>
                  <a:sym typeface="Georgia"/>
                </a:rPr>
                <a:t>適性輔導</a:t>
              </a:r>
              <a:endParaRPr/>
            </a:p>
          </p:txBody>
        </p:sp>
        <p:sp>
          <p:nvSpPr>
            <p:cNvPr id="2055" name="Google Shape;2055;p141"/>
            <p:cNvSpPr/>
            <p:nvPr/>
          </p:nvSpPr>
          <p:spPr>
            <a:xfrm rot="5400000">
              <a:off x="6589090" y="1027413"/>
              <a:ext cx="593725" cy="6480896"/>
            </a:xfrm>
            <a:prstGeom prst="round2SameRect">
              <a:avLst>
                <a:gd name="adj1" fmla="val 16667"/>
                <a:gd name="adj2" fmla="val 0"/>
              </a:avLst>
            </a:prstGeom>
            <a:solidFill>
              <a:srgbClr val="CAE8EE">
                <a:alpha val="89803"/>
              </a:srgbClr>
            </a:solidFill>
            <a:ln w="12700" cap="flat" cmpd="sng">
              <a:solidFill>
                <a:srgbClr val="CAE8EE">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141"/>
            <p:cNvSpPr txBox="1"/>
            <p:nvPr/>
          </p:nvSpPr>
          <p:spPr>
            <a:xfrm>
              <a:off x="3645505" y="3999982"/>
              <a:ext cx="6451913" cy="535759"/>
            </a:xfrm>
            <a:prstGeom prst="rect">
              <a:avLst/>
            </a:prstGeom>
            <a:noFill/>
            <a:ln>
              <a:noFill/>
            </a:ln>
          </p:spPr>
          <p:txBody>
            <a:bodyPr spcFirstLastPara="1" wrap="square" lIns="247650" tIns="123825" rIns="247650" bIns="123825" anchor="ctr" anchorCtr="0">
              <a:noAutofit/>
            </a:bodyPr>
            <a:lstStyle/>
            <a:p>
              <a:pPr marL="171450" marR="0" lvl="1" indent="-171450" algn="l" rtl="0">
                <a:lnSpc>
                  <a:spcPct val="90000"/>
                </a:lnSpc>
                <a:spcBef>
                  <a:spcPts val="0"/>
                </a:spcBef>
                <a:spcAft>
                  <a:spcPts val="0"/>
                </a:spcAft>
                <a:buClr>
                  <a:schemeClr val="dk1"/>
                </a:buClr>
                <a:buSzPts val="1800"/>
                <a:buFont typeface="Georgia"/>
                <a:buChar char="•"/>
              </a:pPr>
              <a:r>
                <a:rPr lang="zh-TW" sz="1800" b="0" i="0" u="none" strike="noStrike" cap="none">
                  <a:solidFill>
                    <a:schemeClr val="dk1"/>
                  </a:solidFill>
                  <a:latin typeface="Georgia"/>
                  <a:ea typeface="Georgia"/>
                  <a:cs typeface="Georgia"/>
                  <a:sym typeface="Georgia"/>
                </a:rPr>
                <a:t>國文、數學、英語、自然、社會</a:t>
              </a:r>
              <a:endParaRPr/>
            </a:p>
          </p:txBody>
        </p:sp>
        <p:sp>
          <p:nvSpPr>
            <p:cNvPr id="2057" name="Google Shape;2057;p141"/>
            <p:cNvSpPr/>
            <p:nvPr/>
          </p:nvSpPr>
          <p:spPr>
            <a:xfrm>
              <a:off x="0" y="3896783"/>
              <a:ext cx="3645504" cy="742156"/>
            </a:xfrm>
            <a:prstGeom prst="roundRect">
              <a:avLst>
                <a:gd name="adj" fmla="val 16667"/>
              </a:avLst>
            </a:prstGeom>
            <a:solidFill>
              <a:srgbClr val="25C0D3"/>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141"/>
            <p:cNvSpPr txBox="1"/>
            <p:nvPr/>
          </p:nvSpPr>
          <p:spPr>
            <a:xfrm>
              <a:off x="36229" y="3933012"/>
              <a:ext cx="3573046" cy="669698"/>
            </a:xfrm>
            <a:prstGeom prst="rect">
              <a:avLst/>
            </a:prstGeom>
            <a:noFill/>
            <a:ln>
              <a:noFill/>
            </a:ln>
          </p:spPr>
          <p:txBody>
            <a:bodyPr spcFirstLastPara="1" wrap="square" lIns="102850" tIns="51425" rIns="102850" bIns="51425" anchor="ctr" anchorCtr="0">
              <a:noAutofit/>
            </a:bodyPr>
            <a:lstStyle/>
            <a:p>
              <a:pPr marL="0" marR="0" lvl="0" indent="0" algn="ctr" rtl="0">
                <a:lnSpc>
                  <a:spcPct val="90000"/>
                </a:lnSpc>
                <a:spcBef>
                  <a:spcPts val="0"/>
                </a:spcBef>
                <a:spcAft>
                  <a:spcPts val="0"/>
                </a:spcAft>
                <a:buClr>
                  <a:schemeClr val="lt1"/>
                </a:buClr>
                <a:buSzPts val="2700"/>
                <a:buFont typeface="Georgia"/>
                <a:buNone/>
              </a:pPr>
              <a:r>
                <a:rPr lang="zh-TW" sz="2700">
                  <a:solidFill>
                    <a:schemeClr val="lt1"/>
                  </a:solidFill>
                  <a:latin typeface="Georgia"/>
                  <a:ea typeface="Georgia"/>
                  <a:cs typeface="Georgia"/>
                  <a:sym typeface="Georgia"/>
                </a:rPr>
                <a:t>國中教育會考</a:t>
              </a:r>
              <a:endParaRPr/>
            </a:p>
          </p:txBody>
        </p:sp>
        <p:sp>
          <p:nvSpPr>
            <p:cNvPr id="2059" name="Google Shape;2059;p141"/>
            <p:cNvSpPr/>
            <p:nvPr/>
          </p:nvSpPr>
          <p:spPr>
            <a:xfrm rot="5400000">
              <a:off x="6589090" y="1806677"/>
              <a:ext cx="593725" cy="6480896"/>
            </a:xfrm>
            <a:prstGeom prst="round2SameRect">
              <a:avLst>
                <a:gd name="adj1" fmla="val 16667"/>
                <a:gd name="adj2" fmla="val 0"/>
              </a:avLst>
            </a:prstGeom>
            <a:solidFill>
              <a:srgbClr val="CAEBEF">
                <a:alpha val="89803"/>
              </a:srgbClr>
            </a:solidFill>
            <a:ln w="12700" cap="flat" cmpd="sng">
              <a:solidFill>
                <a:srgbClr val="CAEBEF">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141"/>
            <p:cNvSpPr txBox="1"/>
            <p:nvPr/>
          </p:nvSpPr>
          <p:spPr>
            <a:xfrm>
              <a:off x="3645505" y="4779246"/>
              <a:ext cx="6451913" cy="535759"/>
            </a:xfrm>
            <a:prstGeom prst="rect">
              <a:avLst/>
            </a:prstGeom>
            <a:noFill/>
            <a:ln>
              <a:noFill/>
            </a:ln>
          </p:spPr>
          <p:txBody>
            <a:bodyPr spcFirstLastPara="1" wrap="square" lIns="83800" tIns="41900" rIns="83800" bIns="41900" anchor="ctr" anchorCtr="0">
              <a:noAutofit/>
            </a:bodyPr>
            <a:lstStyle/>
            <a:p>
              <a:pPr marL="228600" marR="0" lvl="1" indent="-88900" algn="l" rtl="0">
                <a:lnSpc>
                  <a:spcPct val="90000"/>
                </a:lnSpc>
                <a:spcBef>
                  <a:spcPts val="0"/>
                </a:spcBef>
                <a:spcAft>
                  <a:spcPts val="0"/>
                </a:spcAft>
                <a:buClr>
                  <a:schemeClr val="dk1"/>
                </a:buClr>
                <a:buSzPts val="2200"/>
                <a:buFont typeface="Trebuchet MS"/>
                <a:buNone/>
              </a:pPr>
              <a:endParaRPr sz="2200" b="0" i="0" u="none" strike="noStrike" cap="none">
                <a:solidFill>
                  <a:schemeClr val="dk1"/>
                </a:solidFill>
                <a:latin typeface="Georgia"/>
                <a:ea typeface="Georgia"/>
                <a:cs typeface="Georgia"/>
                <a:sym typeface="Georgia"/>
              </a:endParaRPr>
            </a:p>
          </p:txBody>
        </p:sp>
        <p:sp>
          <p:nvSpPr>
            <p:cNvPr id="2061" name="Google Shape;2061;p141"/>
            <p:cNvSpPr/>
            <p:nvPr/>
          </p:nvSpPr>
          <p:spPr>
            <a:xfrm>
              <a:off x="0" y="4676047"/>
              <a:ext cx="3645504" cy="742156"/>
            </a:xfrm>
            <a:prstGeom prst="roundRect">
              <a:avLst>
                <a:gd name="adj" fmla="val 16667"/>
              </a:avLst>
            </a:prstGeom>
            <a:solidFill>
              <a:srgbClr val="25CCD6"/>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141"/>
            <p:cNvSpPr txBox="1"/>
            <p:nvPr/>
          </p:nvSpPr>
          <p:spPr>
            <a:xfrm>
              <a:off x="36229" y="4712276"/>
              <a:ext cx="3573046" cy="669698"/>
            </a:xfrm>
            <a:prstGeom prst="rect">
              <a:avLst/>
            </a:prstGeom>
            <a:noFill/>
            <a:ln>
              <a:noFill/>
            </a:ln>
          </p:spPr>
          <p:txBody>
            <a:bodyPr spcFirstLastPara="1" wrap="square" lIns="102850" tIns="51425" rIns="102850" bIns="51425" anchor="ctr" anchorCtr="0">
              <a:noAutofit/>
            </a:bodyPr>
            <a:lstStyle/>
            <a:p>
              <a:pPr marL="0" marR="0" lvl="0" indent="0" algn="ctr" rtl="0">
                <a:lnSpc>
                  <a:spcPct val="90000"/>
                </a:lnSpc>
                <a:spcBef>
                  <a:spcPts val="0"/>
                </a:spcBef>
                <a:spcAft>
                  <a:spcPts val="0"/>
                </a:spcAft>
                <a:buClr>
                  <a:schemeClr val="lt1"/>
                </a:buClr>
                <a:buSzPts val="2700"/>
                <a:buFont typeface="Georgia"/>
                <a:buNone/>
              </a:pPr>
              <a:r>
                <a:rPr lang="zh-TW" sz="2700">
                  <a:solidFill>
                    <a:schemeClr val="lt1"/>
                  </a:solidFill>
                  <a:latin typeface="Georgia"/>
                  <a:ea typeface="Georgia"/>
                  <a:cs typeface="Georgia"/>
                  <a:sym typeface="Georgia"/>
                </a:rPr>
                <a:t>其他(招生學校自訂)</a:t>
              </a:r>
              <a:endParaRPr sz="2700">
                <a:solidFill>
                  <a:schemeClr val="lt1"/>
                </a:solidFill>
                <a:latin typeface="Georgia"/>
                <a:ea typeface="Georgia"/>
                <a:cs typeface="Georgia"/>
                <a:sym typeface="Georgia"/>
              </a:endParaRPr>
            </a:p>
          </p:txBody>
        </p:sp>
      </p:grpSp>
      <p:sp>
        <p:nvSpPr>
          <p:cNvPr id="2063" name="Google Shape;2063;p141"/>
          <p:cNvSpPr/>
          <p:nvPr/>
        </p:nvSpPr>
        <p:spPr>
          <a:xfrm>
            <a:off x="4953869" y="6015726"/>
            <a:ext cx="6213567" cy="646331"/>
          </a:xfrm>
          <a:prstGeom prst="rect">
            <a:avLst/>
          </a:prstGeom>
          <a:noFill/>
          <a:ln w="38100" cap="flat" cmpd="sng">
            <a:solidFill>
              <a:srgbClr val="7030A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zh-TW" sz="1800">
                <a:solidFill>
                  <a:srgbClr val="000000"/>
                </a:solidFill>
                <a:latin typeface="Georgia"/>
                <a:ea typeface="Georgia"/>
                <a:cs typeface="Georgia"/>
                <a:sym typeface="Georgia"/>
              </a:rPr>
              <a:t>各招生學校訂定各項目積分採計</a:t>
            </a:r>
            <a:r>
              <a:rPr lang="zh-TW" sz="1800">
                <a:solidFill>
                  <a:srgbClr val="FF0000"/>
                </a:solidFill>
                <a:latin typeface="Georgia"/>
                <a:ea typeface="Georgia"/>
                <a:cs typeface="Georgia"/>
                <a:sym typeface="Georgia"/>
              </a:rPr>
              <a:t>權重</a:t>
            </a:r>
            <a:r>
              <a:rPr lang="zh-TW" sz="1800">
                <a:solidFill>
                  <a:srgbClr val="000000"/>
                </a:solidFill>
                <a:latin typeface="Georgia"/>
                <a:ea typeface="Georgia"/>
                <a:cs typeface="Georgia"/>
                <a:sym typeface="Georgia"/>
              </a:rPr>
              <a:t>及同分比序項目</a:t>
            </a:r>
            <a:r>
              <a:rPr lang="zh-TW" sz="1800">
                <a:solidFill>
                  <a:srgbClr val="FF0000"/>
                </a:solidFill>
                <a:latin typeface="Georgia"/>
                <a:ea typeface="Georgia"/>
                <a:cs typeface="Georgia"/>
                <a:sym typeface="Georgia"/>
              </a:rPr>
              <a:t>順序</a:t>
            </a:r>
            <a:r>
              <a:rPr lang="zh-TW" sz="1800">
                <a:solidFill>
                  <a:srgbClr val="000000"/>
                </a:solidFill>
                <a:latin typeface="Georgia"/>
                <a:ea typeface="Georgia"/>
                <a:cs typeface="Georgia"/>
                <a:sym typeface="Georgia"/>
              </a:rPr>
              <a:t>，依此計算各項目積分所得之超額比序總積分與分發順位。</a:t>
            </a:r>
            <a:endParaRPr sz="1800">
              <a:solidFill>
                <a:schemeClr val="dk1"/>
              </a:solidFill>
              <a:latin typeface="Georgia"/>
              <a:ea typeface="Georgia"/>
              <a:cs typeface="Georgia"/>
              <a:sym typeface="Georgia"/>
            </a:endParaRPr>
          </a:p>
        </p:txBody>
      </p:sp>
      <p:sp>
        <p:nvSpPr>
          <p:cNvPr id="2064" name="Google Shape;2064;p141"/>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ltLang="zh-TW"/>
              <a:t>88</a:t>
            </a:fld>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2069"/>
        <p:cNvGrpSpPr/>
        <p:nvPr/>
      </p:nvGrpSpPr>
      <p:grpSpPr>
        <a:xfrm>
          <a:off x="0" y="0"/>
          <a:ext cx="0" cy="0"/>
          <a:chOff x="0" y="0"/>
          <a:chExt cx="0" cy="0"/>
        </a:xfrm>
      </p:grpSpPr>
      <p:sp>
        <p:nvSpPr>
          <p:cNvPr id="2070" name="Google Shape;2070;p142"/>
          <p:cNvSpPr txBox="1">
            <a:spLocks noGrp="1"/>
          </p:cNvSpPr>
          <p:nvPr>
            <p:ph type="title"/>
          </p:nvPr>
        </p:nvSpPr>
        <p:spPr>
          <a:xfrm>
            <a:off x="1095973" y="340941"/>
            <a:ext cx="10058400" cy="1082911"/>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Georgia"/>
              <a:buNone/>
            </a:pPr>
            <a:r>
              <a:rPr lang="zh-TW">
                <a:latin typeface="Georgia"/>
                <a:ea typeface="Georgia"/>
                <a:cs typeface="Georgia"/>
                <a:sym typeface="Georgia"/>
              </a:rPr>
              <a:t>115學年度五專聯免重點提醒</a:t>
            </a:r>
            <a:endParaRPr/>
          </a:p>
        </p:txBody>
      </p:sp>
      <p:sp>
        <p:nvSpPr>
          <p:cNvPr id="2071" name="Google Shape;2071;p142"/>
          <p:cNvSpPr/>
          <p:nvPr/>
        </p:nvSpPr>
        <p:spPr>
          <a:xfrm>
            <a:off x="1206137" y="1613823"/>
            <a:ext cx="9753600" cy="472437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25000"/>
              </a:lnSpc>
              <a:spcBef>
                <a:spcPts val="0"/>
              </a:spcBef>
              <a:spcAft>
                <a:spcPts val="0"/>
              </a:spcAft>
              <a:buClr>
                <a:srgbClr val="000000"/>
              </a:buClr>
              <a:buSzPts val="2800"/>
              <a:buFont typeface="Noto Sans Symbols"/>
              <a:buChar char="●"/>
            </a:pPr>
            <a:r>
              <a:rPr lang="zh-TW" sz="2800">
                <a:solidFill>
                  <a:srgbClr val="000000"/>
                </a:solidFill>
                <a:latin typeface="Georgia"/>
                <a:ea typeface="Georgia"/>
                <a:cs typeface="Georgia"/>
                <a:sym typeface="Georgia"/>
              </a:rPr>
              <a:t>高級中等學校各就學區免試入學、特色招生考試分發入學及各區五專聯合免試入學可同時報名，但皆錄取時，僅能擇一報到。</a:t>
            </a:r>
            <a:endParaRPr sz="2800">
              <a:solidFill>
                <a:srgbClr val="000000"/>
              </a:solidFill>
              <a:latin typeface="Georgia"/>
              <a:ea typeface="Georgia"/>
              <a:cs typeface="Georgia"/>
              <a:sym typeface="Georgia"/>
            </a:endParaRPr>
          </a:p>
          <a:p>
            <a:pPr marL="342900" marR="0" lvl="0" indent="-342900" algn="l" rtl="0">
              <a:spcBef>
                <a:spcPts val="0"/>
              </a:spcBef>
              <a:spcAft>
                <a:spcPts val="0"/>
              </a:spcAft>
              <a:buClr>
                <a:srgbClr val="000000"/>
              </a:buClr>
              <a:buSzPts val="2800"/>
              <a:buFont typeface="Noto Sans Symbols"/>
              <a:buChar char="●"/>
            </a:pPr>
            <a:r>
              <a:rPr lang="zh-TW" sz="2800">
                <a:solidFill>
                  <a:srgbClr val="000000"/>
                </a:solidFill>
                <a:latin typeface="Georgia"/>
                <a:ea typeface="Georgia"/>
                <a:cs typeface="Georgia"/>
                <a:sym typeface="Georgia"/>
              </a:rPr>
              <a:t>雖可同時報名多區之五專聯合免試入學，但各區招生學校現場登記分發日期皆訂於同一天辦理且須攜帶</a:t>
            </a:r>
            <a:r>
              <a:rPr lang="zh-TW" sz="2800" b="1">
                <a:solidFill>
                  <a:srgbClr val="00B050"/>
                </a:solidFill>
                <a:latin typeface="Georgia"/>
                <a:ea typeface="Georgia"/>
                <a:cs typeface="Georgia"/>
                <a:sym typeface="Georgia"/>
              </a:rPr>
              <a:t>學歷(力)證件正本</a:t>
            </a:r>
            <a:r>
              <a:rPr lang="zh-TW" sz="2800">
                <a:solidFill>
                  <a:srgbClr val="000000"/>
                </a:solidFill>
                <a:latin typeface="Georgia"/>
                <a:ea typeface="Georgia"/>
                <a:cs typeface="Georgia"/>
                <a:sym typeface="Georgia"/>
              </a:rPr>
              <a:t>，故同時被多區通知到現場時，僅能擇一所招生學校參加現場登記分發。</a:t>
            </a:r>
            <a:endParaRPr sz="2800">
              <a:solidFill>
                <a:srgbClr val="000000"/>
              </a:solidFill>
              <a:latin typeface="Georgia"/>
              <a:ea typeface="Georgia"/>
              <a:cs typeface="Georgia"/>
              <a:sym typeface="Georgia"/>
            </a:endParaRPr>
          </a:p>
          <a:p>
            <a:pPr marL="342900" marR="0" lvl="0" indent="-342900" algn="l" rtl="0">
              <a:spcBef>
                <a:spcPts val="0"/>
              </a:spcBef>
              <a:spcAft>
                <a:spcPts val="0"/>
              </a:spcAft>
              <a:buClr>
                <a:srgbClr val="000000"/>
              </a:buClr>
              <a:buSzPts val="2800"/>
              <a:buFont typeface="Noto Sans Symbols"/>
              <a:buChar char="●"/>
            </a:pPr>
            <a:r>
              <a:rPr lang="zh-TW" sz="2800">
                <a:solidFill>
                  <a:srgbClr val="000000"/>
                </a:solidFill>
                <a:latin typeface="Georgia"/>
                <a:ea typeface="Georgia"/>
                <a:cs typeface="Georgia"/>
                <a:sym typeface="Georgia"/>
              </a:rPr>
              <a:t>請務必注意現場登記分發報到通知單寄送時間，若於</a:t>
            </a:r>
            <a:r>
              <a:rPr lang="zh-TW" sz="2800" b="1">
                <a:solidFill>
                  <a:srgbClr val="0070C0"/>
                </a:solidFill>
                <a:latin typeface="Georgia"/>
                <a:ea typeface="Georgia"/>
                <a:cs typeface="Georgia"/>
                <a:sym typeface="Georgia"/>
              </a:rPr>
              <a:t>115年7月6日(一)下午5時前</a:t>
            </a:r>
            <a:r>
              <a:rPr lang="zh-TW" sz="2800">
                <a:solidFill>
                  <a:srgbClr val="000000"/>
                </a:solidFill>
                <a:latin typeface="Georgia"/>
                <a:ea typeface="Georgia"/>
                <a:cs typeface="Georgia"/>
                <a:sym typeface="Georgia"/>
              </a:rPr>
              <a:t>尚未收到通知單，逕向</a:t>
            </a:r>
            <a:r>
              <a:rPr lang="zh-TW" sz="2800">
                <a:solidFill>
                  <a:srgbClr val="7030A0"/>
                </a:solidFill>
                <a:latin typeface="Georgia"/>
                <a:ea typeface="Georgia"/>
                <a:cs typeface="Georgia"/>
                <a:sym typeface="Georgia"/>
              </a:rPr>
              <a:t>各招生學校</a:t>
            </a:r>
            <a:r>
              <a:rPr lang="zh-TW" sz="2800">
                <a:solidFill>
                  <a:srgbClr val="000000"/>
                </a:solidFill>
                <a:latin typeface="Georgia"/>
                <a:ea typeface="Georgia"/>
                <a:cs typeface="Georgia"/>
                <a:sym typeface="Georgia"/>
              </a:rPr>
              <a:t>洽詢，並請於</a:t>
            </a:r>
            <a:r>
              <a:rPr lang="zh-TW" sz="2800" b="1">
                <a:solidFill>
                  <a:srgbClr val="0070C0"/>
                </a:solidFill>
                <a:latin typeface="Georgia"/>
                <a:ea typeface="Georgia"/>
                <a:cs typeface="Georgia"/>
                <a:sym typeface="Georgia"/>
              </a:rPr>
              <a:t>115年7月8日(三)</a:t>
            </a:r>
            <a:r>
              <a:rPr lang="zh-TW" sz="2800">
                <a:solidFill>
                  <a:srgbClr val="000000"/>
                </a:solidFill>
                <a:latin typeface="Georgia"/>
                <a:ea typeface="Georgia"/>
                <a:cs typeface="Georgia"/>
                <a:sym typeface="Georgia"/>
              </a:rPr>
              <a:t>準時前往參加現場分發。</a:t>
            </a:r>
            <a:endParaRPr/>
          </a:p>
        </p:txBody>
      </p:sp>
      <p:sp>
        <p:nvSpPr>
          <p:cNvPr id="2072" name="Google Shape;2072;p142"/>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ltLang="zh-TW"/>
              <a:t>89</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549401" y="5543836"/>
            <a:ext cx="719666" cy="951928"/>
          </a:xfrm>
        </p:spPr>
        <p:txBody>
          <a:bodyPr/>
          <a:lstStyle/>
          <a:p>
            <a:r>
              <a:rPr lang="zh-TW" altLang="en-US" dirty="0"/>
              <a:t>技術型高中學生升學進路圖</a:t>
            </a:r>
          </a:p>
        </p:txBody>
      </p:sp>
      <p:pic>
        <p:nvPicPr>
          <p:cNvPr id="5" name="圖片 4"/>
          <p:cNvPicPr>
            <a:picLocks noChangeAspect="1"/>
          </p:cNvPicPr>
          <p:nvPr/>
        </p:nvPicPr>
        <p:blipFill>
          <a:blip r:embed="rId2"/>
          <a:stretch>
            <a:fillRect/>
          </a:stretch>
        </p:blipFill>
        <p:spPr>
          <a:xfrm>
            <a:off x="2709298" y="1"/>
            <a:ext cx="7277479" cy="6858000"/>
          </a:xfrm>
          <a:prstGeom prst="rect">
            <a:avLst/>
          </a:prstGeom>
        </p:spPr>
      </p:pic>
      <p:sp>
        <p:nvSpPr>
          <p:cNvPr id="3" name="投影片編號版面配置區 2"/>
          <p:cNvSpPr>
            <a:spLocks noGrp="1"/>
          </p:cNvSpPr>
          <p:nvPr>
            <p:ph type="sldNum" sz="quarter" idx="12"/>
          </p:nvPr>
        </p:nvSpPr>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fld id="{69E57DC2-970A-4B3E-BB1C-7A09969E49DF}" type="slidenum">
              <a:rPr kumimoji="1" lang="en-US" sz="1000" b="0" i="0" u="none" strike="noStrike" kern="1200" cap="none" spc="0" normalizeH="0" baseline="0" noProof="0" smtClean="0">
                <a:ln>
                  <a:noFill/>
                </a:ln>
                <a:solidFill>
                  <a:srgbClr val="9A5315"/>
                </a:solidFill>
                <a:effectLst/>
                <a:uLnTx/>
                <a:uFillTx/>
                <a:latin typeface="Arial" panose="020B0604020202020204" pitchFamily="34" charset="0"/>
                <a:ea typeface="Microsoft JhengHei UI"/>
                <a:cs typeface="+mn-cs"/>
              </a:rPr>
              <a:pPr marL="0" marR="0" lvl="0" indent="0" algn="l" defTabSz="914400" rtl="0" eaLnBrk="0" fontAlgn="auto" latinLnBrk="0" hangingPunct="0">
                <a:lnSpc>
                  <a:spcPct val="100000"/>
                </a:lnSpc>
                <a:spcBef>
                  <a:spcPts val="0"/>
                </a:spcBef>
                <a:spcAft>
                  <a:spcPts val="0"/>
                </a:spcAft>
                <a:buClrTx/>
                <a:buSzTx/>
                <a:buFontTx/>
                <a:buNone/>
                <a:tabLst/>
                <a:defRPr/>
              </a:pPr>
              <a:t>9</a:t>
            </a:fld>
            <a:endParaRPr kumimoji="1" lang="en-US" sz="1000" b="0" i="0" u="none" strike="noStrike" kern="1200" cap="none" spc="0" normalizeH="0" baseline="0" noProof="0" dirty="0">
              <a:ln>
                <a:noFill/>
              </a:ln>
              <a:solidFill>
                <a:srgbClr val="9A5315"/>
              </a:solidFill>
              <a:effectLst/>
              <a:uLnTx/>
              <a:uFillTx/>
              <a:latin typeface="Arial" panose="020B0604020202020204" pitchFamily="34" charset="0"/>
              <a:ea typeface="Microsoft JhengHei UI"/>
              <a:cs typeface="+mn-cs"/>
            </a:endParaRPr>
          </a:p>
        </p:txBody>
      </p:sp>
    </p:spTree>
    <p:extLst>
      <p:ext uri="{BB962C8B-B14F-4D97-AF65-F5344CB8AC3E}">
        <p14:creationId xmlns:p14="http://schemas.microsoft.com/office/powerpoint/2010/main" val="3467405901"/>
      </p:ext>
    </p:extLst>
  </p:cSld>
  <p:clrMapOvr>
    <a:masterClrMapping/>
  </p:clrMapOvr>
  <p:transition spd="med">
    <p:fad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2077"/>
        <p:cNvGrpSpPr/>
        <p:nvPr/>
      </p:nvGrpSpPr>
      <p:grpSpPr>
        <a:xfrm>
          <a:off x="0" y="0"/>
          <a:ext cx="0" cy="0"/>
          <a:chOff x="0" y="0"/>
          <a:chExt cx="0" cy="0"/>
        </a:xfrm>
      </p:grpSpPr>
      <p:sp>
        <p:nvSpPr>
          <p:cNvPr id="2078" name="Google Shape;2078;p143"/>
          <p:cNvSpPr/>
          <p:nvPr/>
        </p:nvSpPr>
        <p:spPr>
          <a:xfrm rot="10800000">
            <a:off x="5028996" y="2596699"/>
            <a:ext cx="6936862" cy="2005926"/>
          </a:xfrm>
          <a:prstGeom prst="rightArrow">
            <a:avLst>
              <a:gd name="adj1" fmla="val 50000"/>
              <a:gd name="adj2" fmla="val 57964"/>
            </a:avLst>
          </a:prstGeom>
          <a:solidFill>
            <a:srgbClr val="F2F8FC"/>
          </a:solidFill>
          <a:ln w="12700" cap="flat" cmpd="sng">
            <a:solidFill>
              <a:srgbClr val="147EA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2079" name="Google Shape;2079;p143"/>
          <p:cNvSpPr txBox="1">
            <a:spLocks noGrp="1"/>
          </p:cNvSpPr>
          <p:nvPr>
            <p:ph type="title"/>
          </p:nvPr>
        </p:nvSpPr>
        <p:spPr>
          <a:xfrm>
            <a:off x="1252728" y="114819"/>
            <a:ext cx="10058400" cy="1004534"/>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Georgia"/>
              <a:buNone/>
            </a:pPr>
            <a:r>
              <a:rPr lang="zh-TW"/>
              <a:t>優免、聯免、完免比較</a:t>
            </a:r>
            <a:endParaRPr/>
          </a:p>
        </p:txBody>
      </p:sp>
      <p:sp>
        <p:nvSpPr>
          <p:cNvPr id="2080" name="Google Shape;2080;p143"/>
          <p:cNvSpPr/>
          <p:nvPr/>
        </p:nvSpPr>
        <p:spPr>
          <a:xfrm>
            <a:off x="276030" y="2740583"/>
            <a:ext cx="4546483" cy="1468757"/>
          </a:xfrm>
          <a:prstGeom prst="flowChartProcess">
            <a:avLst/>
          </a:prstGeom>
          <a:solidFill>
            <a:srgbClr val="F2F8FC"/>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342900" marR="0" lvl="0" indent="-241300" algn="l" rtl="0">
              <a:spcBef>
                <a:spcPts val="0"/>
              </a:spcBef>
              <a:spcAft>
                <a:spcPts val="0"/>
              </a:spcAft>
              <a:buClr>
                <a:schemeClr val="dk1"/>
              </a:buClr>
              <a:buSzPts val="1600"/>
              <a:buFont typeface="Noto Sans Symbols"/>
              <a:buNone/>
            </a:pPr>
            <a:endParaRPr sz="1600">
              <a:solidFill>
                <a:schemeClr val="dk1"/>
              </a:solidFill>
              <a:latin typeface="Trebuchet MS"/>
              <a:ea typeface="Trebuchet MS"/>
              <a:cs typeface="Trebuchet MS"/>
              <a:sym typeface="Trebuchet MS"/>
            </a:endParaRPr>
          </a:p>
          <a:p>
            <a:pPr marL="342900" marR="0" lvl="1" indent="-342900" algn="l" rtl="0">
              <a:lnSpc>
                <a:spcPct val="125000"/>
              </a:lnSpc>
              <a:spcBef>
                <a:spcPts val="0"/>
              </a:spcBef>
              <a:spcAft>
                <a:spcPts val="0"/>
              </a:spcAft>
              <a:buClr>
                <a:schemeClr val="dk1"/>
              </a:buClr>
              <a:buSzPts val="1600"/>
              <a:buFont typeface="Noto Sans Symbols"/>
              <a:buChar char="✔"/>
            </a:pPr>
            <a:r>
              <a:rPr lang="zh-TW" sz="1600" b="0" i="0" u="none" strike="noStrike" cap="none">
                <a:solidFill>
                  <a:schemeClr val="dk1"/>
                </a:solidFill>
                <a:latin typeface="Microsoft JhengHei"/>
                <a:ea typeface="Microsoft JhengHei"/>
                <a:cs typeface="Microsoft JhengHei"/>
                <a:sym typeface="Microsoft JhengHei"/>
              </a:rPr>
              <a:t>五專優先免試入學之免試就學區為</a:t>
            </a:r>
            <a:r>
              <a:rPr lang="zh-TW" sz="1600" b="0" i="0" u="none" strike="noStrike" cap="none">
                <a:solidFill>
                  <a:srgbClr val="FF0000"/>
                </a:solidFill>
                <a:latin typeface="Microsoft JhengHei"/>
                <a:ea typeface="Microsoft JhengHei"/>
                <a:cs typeface="Microsoft JhengHei"/>
                <a:sym typeface="Microsoft JhengHei"/>
              </a:rPr>
              <a:t>全國一區</a:t>
            </a:r>
            <a:r>
              <a:rPr lang="zh-TW" sz="1600" b="0" i="0" u="none" strike="noStrike" cap="none">
                <a:solidFill>
                  <a:schemeClr val="dk1"/>
                </a:solidFill>
                <a:latin typeface="Microsoft JhengHei"/>
                <a:ea typeface="Microsoft JhengHei"/>
                <a:cs typeface="Microsoft JhengHei"/>
                <a:sym typeface="Microsoft JhengHei"/>
              </a:rPr>
              <a:t>。</a:t>
            </a:r>
            <a:endParaRPr sz="1600" b="0" i="0" u="none" strike="noStrike" cap="none">
              <a:solidFill>
                <a:schemeClr val="dk1"/>
              </a:solidFill>
              <a:latin typeface="Microsoft JhengHei"/>
              <a:ea typeface="Microsoft JhengHei"/>
              <a:cs typeface="Microsoft JhengHei"/>
              <a:sym typeface="Microsoft JhengHei"/>
            </a:endParaRPr>
          </a:p>
          <a:p>
            <a:pPr marL="342900" marR="0" lvl="0" indent="-342900" algn="l" rtl="0">
              <a:lnSpc>
                <a:spcPct val="125000"/>
              </a:lnSpc>
              <a:spcBef>
                <a:spcPts val="0"/>
              </a:spcBef>
              <a:spcAft>
                <a:spcPts val="0"/>
              </a:spcAft>
              <a:buClr>
                <a:schemeClr val="dk1"/>
              </a:buClr>
              <a:buSzPts val="1600"/>
              <a:buFont typeface="Noto Sans Symbols"/>
              <a:buChar char="✔"/>
            </a:pPr>
            <a:r>
              <a:rPr lang="zh-TW" sz="1600">
                <a:solidFill>
                  <a:schemeClr val="dk1"/>
                </a:solidFill>
                <a:latin typeface="Microsoft JhengHei"/>
                <a:ea typeface="Microsoft JhengHei"/>
                <a:cs typeface="Microsoft JhengHei"/>
                <a:sym typeface="Microsoft JhengHei"/>
              </a:rPr>
              <a:t>可依志向網路</a:t>
            </a:r>
            <a:r>
              <a:rPr lang="zh-TW" sz="1600">
                <a:solidFill>
                  <a:srgbClr val="FF0000"/>
                </a:solidFill>
                <a:latin typeface="Microsoft JhengHei"/>
                <a:ea typeface="Microsoft JhengHei"/>
                <a:cs typeface="Microsoft JhengHei"/>
                <a:sym typeface="Microsoft JhengHei"/>
              </a:rPr>
              <a:t>選填</a:t>
            </a:r>
            <a:r>
              <a:rPr lang="zh-TW" sz="1600">
                <a:solidFill>
                  <a:schemeClr val="dk1"/>
                </a:solidFill>
                <a:latin typeface="Microsoft JhengHei"/>
                <a:ea typeface="Microsoft JhengHei"/>
                <a:cs typeface="Microsoft JhengHei"/>
                <a:sym typeface="Microsoft JhengHei"/>
              </a:rPr>
              <a:t>30個校科（組）為</a:t>
            </a:r>
            <a:r>
              <a:rPr lang="zh-TW" sz="1600">
                <a:solidFill>
                  <a:srgbClr val="FF0000"/>
                </a:solidFill>
                <a:latin typeface="Microsoft JhengHei"/>
                <a:ea typeface="Microsoft JhengHei"/>
                <a:cs typeface="Microsoft JhengHei"/>
                <a:sym typeface="Microsoft JhengHei"/>
              </a:rPr>
              <a:t>志願</a:t>
            </a:r>
            <a:r>
              <a:rPr lang="zh-TW" sz="1600">
                <a:solidFill>
                  <a:schemeClr val="dk1"/>
                </a:solidFill>
                <a:latin typeface="Microsoft JhengHei"/>
                <a:ea typeface="Microsoft JhengHei"/>
                <a:cs typeface="Microsoft JhengHei"/>
                <a:sym typeface="Microsoft JhengHei"/>
              </a:rPr>
              <a:t>，經由招生委員會以電腦</a:t>
            </a:r>
            <a:r>
              <a:rPr lang="zh-TW" sz="1600">
                <a:solidFill>
                  <a:srgbClr val="FF0000"/>
                </a:solidFill>
                <a:latin typeface="Microsoft JhengHei"/>
                <a:ea typeface="Microsoft JhengHei"/>
                <a:cs typeface="Microsoft JhengHei"/>
                <a:sym typeface="Microsoft JhengHei"/>
              </a:rPr>
              <a:t>統一分發</a:t>
            </a:r>
            <a:r>
              <a:rPr lang="zh-TW" sz="1600">
                <a:solidFill>
                  <a:schemeClr val="dk1"/>
                </a:solidFill>
                <a:latin typeface="Microsoft JhengHei"/>
                <a:ea typeface="Microsoft JhengHei"/>
                <a:cs typeface="Microsoft JhengHei"/>
                <a:sym typeface="Microsoft JhengHei"/>
              </a:rPr>
              <a:t>。</a:t>
            </a:r>
            <a:endParaRPr sz="1600">
              <a:solidFill>
                <a:schemeClr val="dk1"/>
              </a:solidFill>
              <a:latin typeface="Microsoft JhengHei"/>
              <a:ea typeface="Microsoft JhengHei"/>
              <a:cs typeface="Microsoft JhengHei"/>
              <a:sym typeface="Microsoft JhengHei"/>
            </a:endParaRPr>
          </a:p>
        </p:txBody>
      </p:sp>
      <p:sp>
        <p:nvSpPr>
          <p:cNvPr id="2081" name="Google Shape;2081;p143"/>
          <p:cNvSpPr/>
          <p:nvPr/>
        </p:nvSpPr>
        <p:spPr>
          <a:xfrm>
            <a:off x="276030" y="4639731"/>
            <a:ext cx="4556314" cy="2046304"/>
          </a:xfrm>
          <a:prstGeom prst="flowChartProcess">
            <a:avLst/>
          </a:prstGeom>
          <a:solidFill>
            <a:srgbClr val="E5FFF2"/>
          </a:solidFill>
          <a:ln w="9525"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342900" marR="0" lvl="1" indent="-215900" algn="l" rtl="0">
              <a:lnSpc>
                <a:spcPct val="125000"/>
              </a:lnSpc>
              <a:spcBef>
                <a:spcPts val="0"/>
              </a:spcBef>
              <a:spcAft>
                <a:spcPts val="0"/>
              </a:spcAft>
              <a:buClr>
                <a:schemeClr val="dk1"/>
              </a:buClr>
              <a:buSzPts val="2000"/>
              <a:buFont typeface="Noto Sans Symbols"/>
              <a:buNone/>
            </a:pPr>
            <a:endParaRPr sz="2000" b="0" i="0" u="none" strike="noStrike" cap="none">
              <a:solidFill>
                <a:schemeClr val="dk1"/>
              </a:solidFill>
              <a:latin typeface="Trebuchet MS"/>
              <a:ea typeface="Trebuchet MS"/>
              <a:cs typeface="Trebuchet MS"/>
              <a:sym typeface="Trebuchet MS"/>
            </a:endParaRPr>
          </a:p>
          <a:p>
            <a:pPr marL="342900" marR="0" lvl="1" indent="-342900" algn="l" rtl="0">
              <a:lnSpc>
                <a:spcPct val="125000"/>
              </a:lnSpc>
              <a:spcBef>
                <a:spcPts val="0"/>
              </a:spcBef>
              <a:spcAft>
                <a:spcPts val="0"/>
              </a:spcAft>
              <a:buClr>
                <a:schemeClr val="dk1"/>
              </a:buClr>
              <a:buSzPts val="1600"/>
              <a:buFont typeface="Noto Sans Symbols"/>
              <a:buChar char="✔"/>
            </a:pPr>
            <a:r>
              <a:rPr lang="zh-TW" sz="1600" b="0" i="0" u="none" strike="noStrike" cap="none">
                <a:solidFill>
                  <a:schemeClr val="dk1"/>
                </a:solidFill>
                <a:latin typeface="Microsoft JhengHei"/>
                <a:ea typeface="Microsoft JhengHei"/>
                <a:cs typeface="Microsoft JhengHei"/>
                <a:sym typeface="Microsoft JhengHei"/>
              </a:rPr>
              <a:t>全國一區，分北、中、南三個招生委員會辦理。學生可分別向北、中、南區聯合免試入學招生委員會報名，但</a:t>
            </a:r>
            <a:r>
              <a:rPr lang="zh-TW" sz="1600" b="0" i="0" u="none" strike="noStrike" cap="none">
                <a:solidFill>
                  <a:srgbClr val="FF0000"/>
                </a:solidFill>
                <a:latin typeface="Microsoft JhengHei"/>
                <a:ea typeface="Microsoft JhengHei"/>
                <a:cs typeface="Microsoft JhengHei"/>
                <a:sym typeface="Microsoft JhengHei"/>
              </a:rPr>
              <a:t>各區</a:t>
            </a:r>
            <a:r>
              <a:rPr lang="zh-TW" sz="1600" b="0" i="0" u="none" strike="noStrike" cap="none">
                <a:solidFill>
                  <a:schemeClr val="dk1"/>
                </a:solidFill>
                <a:latin typeface="Microsoft JhengHei"/>
                <a:ea typeface="Microsoft JhengHei"/>
                <a:cs typeface="Microsoft JhengHei"/>
                <a:sym typeface="Microsoft JhengHei"/>
              </a:rPr>
              <a:t>限選擇</a:t>
            </a:r>
            <a:r>
              <a:rPr lang="zh-TW" sz="1600" b="0" i="0" u="none" strike="noStrike" cap="none">
                <a:solidFill>
                  <a:srgbClr val="FF0000"/>
                </a:solidFill>
                <a:latin typeface="Microsoft JhengHei"/>
                <a:ea typeface="Microsoft JhengHei"/>
                <a:cs typeface="Microsoft JhengHei"/>
                <a:sym typeface="Microsoft JhengHei"/>
              </a:rPr>
              <a:t>一所五專招生學校</a:t>
            </a:r>
            <a:r>
              <a:rPr lang="zh-TW" sz="1600" b="0" i="0" u="none" strike="noStrike" cap="none">
                <a:solidFill>
                  <a:schemeClr val="dk1"/>
                </a:solidFill>
                <a:latin typeface="Microsoft JhengHei"/>
                <a:ea typeface="Microsoft JhengHei"/>
                <a:cs typeface="Microsoft JhengHei"/>
                <a:sym typeface="Microsoft JhengHei"/>
              </a:rPr>
              <a:t>申請。</a:t>
            </a:r>
            <a:endParaRPr sz="1600" b="0" i="0" u="none" strike="noStrike" cap="none">
              <a:solidFill>
                <a:schemeClr val="dk1"/>
              </a:solidFill>
              <a:latin typeface="Microsoft JhengHei"/>
              <a:ea typeface="Microsoft JhengHei"/>
              <a:cs typeface="Microsoft JhengHei"/>
              <a:sym typeface="Microsoft JhengHei"/>
            </a:endParaRPr>
          </a:p>
          <a:p>
            <a:pPr marL="342900" marR="0" lvl="1" indent="-342900" algn="l" rtl="0">
              <a:lnSpc>
                <a:spcPct val="125000"/>
              </a:lnSpc>
              <a:spcBef>
                <a:spcPts val="0"/>
              </a:spcBef>
              <a:spcAft>
                <a:spcPts val="0"/>
              </a:spcAft>
              <a:buClr>
                <a:schemeClr val="dk1"/>
              </a:buClr>
              <a:buSzPts val="1600"/>
              <a:buFont typeface="Noto Sans Symbols"/>
              <a:buChar char="✔"/>
            </a:pPr>
            <a:r>
              <a:rPr lang="zh-TW" sz="1600" b="0" i="0" u="none" strike="noStrike" cap="none">
                <a:solidFill>
                  <a:srgbClr val="FF0000"/>
                </a:solidFill>
                <a:latin typeface="Microsoft JhengHei"/>
                <a:ea typeface="Microsoft JhengHei"/>
                <a:cs typeface="Microsoft JhengHei"/>
                <a:sym typeface="Microsoft JhengHei"/>
              </a:rPr>
              <a:t>現場登記分發報到</a:t>
            </a:r>
            <a:r>
              <a:rPr lang="zh-TW" sz="1600" b="0" i="0" u="none" strike="noStrike" cap="none">
                <a:solidFill>
                  <a:schemeClr val="dk1"/>
                </a:solidFill>
                <a:latin typeface="Microsoft JhengHei"/>
                <a:ea typeface="Microsoft JhengHei"/>
                <a:cs typeface="Microsoft JhengHei"/>
                <a:sym typeface="Microsoft JhengHei"/>
              </a:rPr>
              <a:t>。</a:t>
            </a:r>
            <a:endParaRPr sz="1600" b="0" i="0" u="none" strike="noStrike" cap="none">
              <a:solidFill>
                <a:srgbClr val="FF0000"/>
              </a:solidFill>
              <a:latin typeface="Microsoft JhengHei"/>
              <a:ea typeface="Microsoft JhengHei"/>
              <a:cs typeface="Microsoft JhengHei"/>
              <a:sym typeface="Microsoft JhengHei"/>
            </a:endParaRPr>
          </a:p>
          <a:p>
            <a:pPr marL="342900" marR="0" lvl="1" indent="-203200" algn="l" rtl="0">
              <a:lnSpc>
                <a:spcPct val="125000"/>
              </a:lnSpc>
              <a:spcBef>
                <a:spcPts val="0"/>
              </a:spcBef>
              <a:spcAft>
                <a:spcPts val="0"/>
              </a:spcAft>
              <a:buClr>
                <a:schemeClr val="dk1"/>
              </a:buClr>
              <a:buSzPts val="2200"/>
              <a:buFont typeface="Noto Sans Symbols"/>
              <a:buNone/>
            </a:pPr>
            <a:endParaRPr sz="2200" b="0" i="0" u="none" strike="noStrike" cap="none">
              <a:solidFill>
                <a:schemeClr val="dk1"/>
              </a:solidFill>
              <a:latin typeface="Microsoft JhengHei"/>
              <a:ea typeface="Microsoft JhengHei"/>
              <a:cs typeface="Microsoft JhengHei"/>
              <a:sym typeface="Microsoft JhengHei"/>
            </a:endParaRPr>
          </a:p>
        </p:txBody>
      </p:sp>
      <p:sp>
        <p:nvSpPr>
          <p:cNvPr id="2082" name="Google Shape;2082;p143"/>
          <p:cNvSpPr/>
          <p:nvPr/>
        </p:nvSpPr>
        <p:spPr>
          <a:xfrm>
            <a:off x="422809" y="2479814"/>
            <a:ext cx="2952328" cy="528623"/>
          </a:xfrm>
          <a:prstGeom prst="flowChartProcess">
            <a:avLst/>
          </a:prstGeom>
          <a:solidFill>
            <a:schemeClr val="accent1"/>
          </a:solidFill>
          <a:ln w="1905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TW" sz="3200">
                <a:solidFill>
                  <a:schemeClr val="lt1"/>
                </a:solidFill>
                <a:latin typeface="Microsoft JhengHei"/>
                <a:ea typeface="Microsoft JhengHei"/>
                <a:cs typeface="Microsoft JhengHei"/>
                <a:sym typeface="Microsoft JhengHei"/>
              </a:rPr>
              <a:t>優先免試</a:t>
            </a:r>
            <a:endParaRPr/>
          </a:p>
        </p:txBody>
      </p:sp>
      <p:sp>
        <p:nvSpPr>
          <p:cNvPr id="2083" name="Google Shape;2083;p143"/>
          <p:cNvSpPr/>
          <p:nvPr/>
        </p:nvSpPr>
        <p:spPr>
          <a:xfrm>
            <a:off x="422809" y="4275780"/>
            <a:ext cx="2952328" cy="513653"/>
          </a:xfrm>
          <a:prstGeom prst="flowChartProcess">
            <a:avLst/>
          </a:prstGeom>
          <a:solidFill>
            <a:schemeClr val="accent4"/>
          </a:solidFill>
          <a:ln w="1905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TW" sz="3200">
                <a:solidFill>
                  <a:schemeClr val="lt1"/>
                </a:solidFill>
                <a:latin typeface="Microsoft JhengHei"/>
                <a:ea typeface="Microsoft JhengHei"/>
                <a:cs typeface="Microsoft JhengHei"/>
                <a:sym typeface="Microsoft JhengHei"/>
              </a:rPr>
              <a:t>聯合免試</a:t>
            </a:r>
            <a:endParaRPr/>
          </a:p>
        </p:txBody>
      </p:sp>
      <p:sp>
        <p:nvSpPr>
          <p:cNvPr id="2084" name="Google Shape;2084;p143"/>
          <p:cNvSpPr/>
          <p:nvPr/>
        </p:nvSpPr>
        <p:spPr>
          <a:xfrm>
            <a:off x="5913900" y="3257855"/>
            <a:ext cx="6228939"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1800">
                <a:solidFill>
                  <a:srgbClr val="000000"/>
                </a:solidFill>
                <a:latin typeface="Georgia"/>
                <a:ea typeface="Georgia"/>
                <a:cs typeface="Georgia"/>
                <a:sym typeface="Georgia"/>
              </a:rPr>
              <a:t>若學生對於「</a:t>
            </a:r>
            <a:r>
              <a:rPr lang="zh-TW" sz="1800">
                <a:solidFill>
                  <a:srgbClr val="FF0000"/>
                </a:solidFill>
                <a:latin typeface="Georgia"/>
                <a:ea typeface="Georgia"/>
                <a:cs typeface="Georgia"/>
                <a:sym typeface="Georgia"/>
              </a:rPr>
              <a:t>科組</a:t>
            </a:r>
            <a:r>
              <a:rPr lang="zh-TW" sz="1800">
                <a:solidFill>
                  <a:srgbClr val="000000"/>
                </a:solidFill>
                <a:latin typeface="Georgia"/>
                <a:ea typeface="Georgia"/>
                <a:cs typeface="Georgia"/>
                <a:sym typeface="Georgia"/>
              </a:rPr>
              <a:t>」的需求較為明確，則建議可以參加五專</a:t>
            </a:r>
            <a:r>
              <a:rPr lang="zh-TW" sz="1800">
                <a:solidFill>
                  <a:srgbClr val="FF0000"/>
                </a:solidFill>
                <a:latin typeface="Georgia"/>
                <a:ea typeface="Georgia"/>
                <a:cs typeface="Georgia"/>
                <a:sym typeface="Georgia"/>
              </a:rPr>
              <a:t>優先免試入學</a:t>
            </a:r>
            <a:r>
              <a:rPr lang="zh-TW" sz="1800">
                <a:solidFill>
                  <a:srgbClr val="000000"/>
                </a:solidFill>
                <a:latin typeface="Georgia"/>
                <a:ea typeface="Georgia"/>
                <a:cs typeface="Georgia"/>
                <a:sym typeface="Georgia"/>
              </a:rPr>
              <a:t>，全國不分區，可選填30個志願。</a:t>
            </a:r>
            <a:endParaRPr sz="1800">
              <a:solidFill>
                <a:schemeClr val="dk1"/>
              </a:solidFill>
              <a:latin typeface="Georgia"/>
              <a:ea typeface="Georgia"/>
              <a:cs typeface="Georgia"/>
              <a:sym typeface="Georgia"/>
            </a:endParaRPr>
          </a:p>
        </p:txBody>
      </p:sp>
      <p:sp>
        <p:nvSpPr>
          <p:cNvPr id="2085" name="Google Shape;2085;p143"/>
          <p:cNvSpPr/>
          <p:nvPr/>
        </p:nvSpPr>
        <p:spPr>
          <a:xfrm flipH="1">
            <a:off x="4880060" y="4710778"/>
            <a:ext cx="7105462" cy="1892712"/>
          </a:xfrm>
          <a:prstGeom prst="rightArrow">
            <a:avLst>
              <a:gd name="adj1" fmla="val 50000"/>
              <a:gd name="adj2" fmla="val 50000"/>
            </a:avLst>
          </a:prstGeom>
          <a:solidFill>
            <a:srgbClr val="E5FFF2"/>
          </a:solidFill>
          <a:ln w="127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2086" name="Google Shape;2086;p143"/>
          <p:cNvSpPr/>
          <p:nvPr/>
        </p:nvSpPr>
        <p:spPr>
          <a:xfrm>
            <a:off x="6096000" y="5193235"/>
            <a:ext cx="6096000"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1800">
                <a:solidFill>
                  <a:srgbClr val="000000"/>
                </a:solidFill>
                <a:latin typeface="Georgia"/>
                <a:ea typeface="Georgia"/>
                <a:cs typeface="Georgia"/>
                <a:sym typeface="Georgia"/>
              </a:rPr>
              <a:t>若</a:t>
            </a:r>
            <a:r>
              <a:rPr lang="zh-TW" sz="1800">
                <a:solidFill>
                  <a:schemeClr val="dk1"/>
                </a:solidFill>
                <a:latin typeface="Trebuchet MS"/>
                <a:ea typeface="Trebuchet MS"/>
                <a:cs typeface="Trebuchet MS"/>
                <a:sym typeface="Trebuchet MS"/>
              </a:rPr>
              <a:t>學生對於「</a:t>
            </a:r>
            <a:r>
              <a:rPr lang="zh-TW" sz="1800">
                <a:solidFill>
                  <a:srgbClr val="FF0000"/>
                </a:solidFill>
                <a:latin typeface="Trebuchet MS"/>
                <a:ea typeface="Trebuchet MS"/>
                <a:cs typeface="Trebuchet MS"/>
                <a:sym typeface="Trebuchet MS"/>
              </a:rPr>
              <a:t>學校</a:t>
            </a:r>
            <a:r>
              <a:rPr lang="zh-TW" sz="1800">
                <a:solidFill>
                  <a:schemeClr val="dk1"/>
                </a:solidFill>
                <a:latin typeface="Trebuchet MS"/>
                <a:ea typeface="Trebuchet MS"/>
                <a:cs typeface="Trebuchet MS"/>
                <a:sym typeface="Trebuchet MS"/>
              </a:rPr>
              <a:t>」的需求較為明確，則建議可以參加五專</a:t>
            </a:r>
            <a:r>
              <a:rPr lang="zh-TW" sz="1800">
                <a:solidFill>
                  <a:srgbClr val="FF0000"/>
                </a:solidFill>
                <a:latin typeface="Trebuchet MS"/>
                <a:ea typeface="Trebuchet MS"/>
                <a:cs typeface="Trebuchet MS"/>
                <a:sym typeface="Trebuchet MS"/>
              </a:rPr>
              <a:t>聯合免試入學</a:t>
            </a:r>
            <a:r>
              <a:rPr lang="zh-TW" sz="1800">
                <a:solidFill>
                  <a:schemeClr val="dk1"/>
                </a:solidFill>
                <a:latin typeface="Trebuchet MS"/>
                <a:ea typeface="Trebuchet MS"/>
                <a:cs typeface="Trebuchet MS"/>
                <a:sym typeface="Trebuchet MS"/>
              </a:rPr>
              <a:t>，鎖定志願學校，該校所有招生科組皆可撕榜。</a:t>
            </a:r>
            <a:endParaRPr sz="1800">
              <a:solidFill>
                <a:schemeClr val="dk1"/>
              </a:solidFill>
              <a:latin typeface="Georgia"/>
              <a:ea typeface="Georgia"/>
              <a:cs typeface="Georgia"/>
              <a:sym typeface="Georgia"/>
            </a:endParaRPr>
          </a:p>
        </p:txBody>
      </p:sp>
      <p:sp>
        <p:nvSpPr>
          <p:cNvPr id="2087" name="Google Shape;2087;p143"/>
          <p:cNvSpPr/>
          <p:nvPr/>
        </p:nvSpPr>
        <p:spPr>
          <a:xfrm>
            <a:off x="276030" y="1379693"/>
            <a:ext cx="4556314" cy="1052052"/>
          </a:xfrm>
          <a:prstGeom prst="flowChartProcess">
            <a:avLst/>
          </a:prstGeom>
          <a:solidFill>
            <a:srgbClr val="CCCCFF"/>
          </a:solidFill>
          <a:ln w="9525" cap="flat" cmpd="sng">
            <a:solidFill>
              <a:srgbClr val="6600CC"/>
            </a:solidFill>
            <a:prstDash val="solid"/>
            <a:round/>
            <a:headEnd type="none" w="sm" len="sm"/>
            <a:tailEnd type="none" w="sm" len="sm"/>
          </a:ln>
        </p:spPr>
        <p:txBody>
          <a:bodyPr spcFirstLastPara="1" wrap="square" lIns="91425" tIns="45700" rIns="91425" bIns="45700" anchor="ctr" anchorCtr="0">
            <a:noAutofit/>
          </a:bodyPr>
          <a:lstStyle/>
          <a:p>
            <a:pPr marL="342900" marR="0" lvl="1" indent="-215900" algn="l" rtl="0">
              <a:lnSpc>
                <a:spcPct val="125000"/>
              </a:lnSpc>
              <a:spcBef>
                <a:spcPts val="0"/>
              </a:spcBef>
              <a:spcAft>
                <a:spcPts val="0"/>
              </a:spcAft>
              <a:buClr>
                <a:schemeClr val="dk1"/>
              </a:buClr>
              <a:buSzPts val="2000"/>
              <a:buFont typeface="Noto Sans Symbols"/>
              <a:buNone/>
            </a:pPr>
            <a:endParaRPr sz="2000" b="0" i="0" u="none" strike="noStrike" cap="none">
              <a:solidFill>
                <a:schemeClr val="dk1"/>
              </a:solidFill>
              <a:latin typeface="Trebuchet MS"/>
              <a:ea typeface="Trebuchet MS"/>
              <a:cs typeface="Trebuchet MS"/>
              <a:sym typeface="Trebuchet MS"/>
            </a:endParaRPr>
          </a:p>
          <a:p>
            <a:pPr marL="342900" marR="0" lvl="1" indent="-342900" algn="l" rtl="0">
              <a:lnSpc>
                <a:spcPct val="125000"/>
              </a:lnSpc>
              <a:spcBef>
                <a:spcPts val="0"/>
              </a:spcBef>
              <a:spcAft>
                <a:spcPts val="0"/>
              </a:spcAft>
              <a:buClr>
                <a:schemeClr val="dk1"/>
              </a:buClr>
              <a:buSzPts val="1600"/>
              <a:buFont typeface="Noto Sans Symbols"/>
              <a:buChar char="✔"/>
            </a:pPr>
            <a:r>
              <a:rPr lang="zh-TW" sz="1600" b="0" i="0" u="none" strike="noStrike" cap="none">
                <a:solidFill>
                  <a:schemeClr val="dk1"/>
                </a:solidFill>
                <a:latin typeface="Trebuchet MS"/>
                <a:ea typeface="Trebuchet MS"/>
                <a:cs typeface="Trebuchet MS"/>
                <a:sym typeface="Trebuchet MS"/>
              </a:rPr>
              <a:t>不限學校、地區，但限1校1科組</a:t>
            </a:r>
            <a:r>
              <a:rPr lang="zh-TW" sz="1600" b="0" i="0" u="none" strike="noStrike" cap="none">
                <a:solidFill>
                  <a:schemeClr val="dk1"/>
                </a:solidFill>
                <a:latin typeface="Microsoft JhengHei"/>
                <a:ea typeface="Microsoft JhengHei"/>
                <a:cs typeface="Microsoft JhengHei"/>
                <a:sym typeface="Microsoft JhengHei"/>
              </a:rPr>
              <a:t>。</a:t>
            </a:r>
            <a:endParaRPr sz="1600" b="0" i="0" u="none" strike="noStrike" cap="none">
              <a:solidFill>
                <a:schemeClr val="dk1"/>
              </a:solidFill>
              <a:latin typeface="Microsoft JhengHei"/>
              <a:ea typeface="Microsoft JhengHei"/>
              <a:cs typeface="Microsoft JhengHei"/>
              <a:sym typeface="Microsoft JhengHei"/>
            </a:endParaRPr>
          </a:p>
          <a:p>
            <a:pPr marL="342900" marR="0" lvl="1" indent="-342900" algn="l" rtl="0">
              <a:lnSpc>
                <a:spcPct val="125000"/>
              </a:lnSpc>
              <a:spcBef>
                <a:spcPts val="0"/>
              </a:spcBef>
              <a:spcAft>
                <a:spcPts val="0"/>
              </a:spcAft>
              <a:buClr>
                <a:schemeClr val="dk1"/>
              </a:buClr>
              <a:buSzPts val="1600"/>
              <a:buFont typeface="Noto Sans Symbols"/>
              <a:buChar char="✔"/>
            </a:pPr>
            <a:r>
              <a:rPr lang="zh-TW" sz="1600" b="0" i="0" u="none" strike="noStrike" cap="none">
                <a:solidFill>
                  <a:srgbClr val="FF0000"/>
                </a:solidFill>
                <a:latin typeface="Microsoft JhengHei"/>
                <a:ea typeface="Microsoft JhengHei"/>
                <a:cs typeface="Microsoft JhengHei"/>
                <a:sym typeface="Microsoft JhengHei"/>
              </a:rPr>
              <a:t>現場登記分發報到。</a:t>
            </a:r>
            <a:endParaRPr sz="1600" b="0" i="0" u="none" strike="noStrike" cap="none">
              <a:solidFill>
                <a:srgbClr val="FF0000"/>
              </a:solidFill>
              <a:latin typeface="Microsoft JhengHei"/>
              <a:ea typeface="Microsoft JhengHei"/>
              <a:cs typeface="Microsoft JhengHei"/>
              <a:sym typeface="Microsoft JhengHei"/>
            </a:endParaRPr>
          </a:p>
          <a:p>
            <a:pPr marL="342900" marR="0" lvl="1" indent="-203200" algn="l" rtl="0">
              <a:lnSpc>
                <a:spcPct val="125000"/>
              </a:lnSpc>
              <a:spcBef>
                <a:spcPts val="0"/>
              </a:spcBef>
              <a:spcAft>
                <a:spcPts val="0"/>
              </a:spcAft>
              <a:buClr>
                <a:schemeClr val="dk1"/>
              </a:buClr>
              <a:buSzPts val="2200"/>
              <a:buFont typeface="Noto Sans Symbols"/>
              <a:buNone/>
            </a:pPr>
            <a:endParaRPr sz="2200" b="0" i="0" u="none" strike="noStrike" cap="none">
              <a:solidFill>
                <a:schemeClr val="dk1"/>
              </a:solidFill>
              <a:latin typeface="Microsoft JhengHei"/>
              <a:ea typeface="Microsoft JhengHei"/>
              <a:cs typeface="Microsoft JhengHei"/>
              <a:sym typeface="Microsoft JhengHei"/>
            </a:endParaRPr>
          </a:p>
        </p:txBody>
      </p:sp>
      <p:sp>
        <p:nvSpPr>
          <p:cNvPr id="2088" name="Google Shape;2088;p143"/>
          <p:cNvSpPr/>
          <p:nvPr/>
        </p:nvSpPr>
        <p:spPr>
          <a:xfrm>
            <a:off x="432640" y="970828"/>
            <a:ext cx="2952328" cy="513653"/>
          </a:xfrm>
          <a:prstGeom prst="flowChartProcess">
            <a:avLst/>
          </a:prstGeom>
          <a:solidFill>
            <a:srgbClr val="9999FF"/>
          </a:solidFill>
          <a:ln w="1905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TW" sz="3200">
                <a:solidFill>
                  <a:schemeClr val="lt1"/>
                </a:solidFill>
                <a:latin typeface="Microsoft JhengHei"/>
                <a:ea typeface="Microsoft JhengHei"/>
                <a:cs typeface="Microsoft JhengHei"/>
                <a:sym typeface="Microsoft JhengHei"/>
              </a:rPr>
              <a:t>完全免試</a:t>
            </a:r>
            <a:endParaRPr/>
          </a:p>
        </p:txBody>
      </p:sp>
      <p:sp>
        <p:nvSpPr>
          <p:cNvPr id="2089" name="Google Shape;2089;p143"/>
          <p:cNvSpPr/>
          <p:nvPr/>
        </p:nvSpPr>
        <p:spPr>
          <a:xfrm flipH="1">
            <a:off x="5140615" y="965440"/>
            <a:ext cx="6953062" cy="1646904"/>
          </a:xfrm>
          <a:prstGeom prst="rightArrow">
            <a:avLst>
              <a:gd name="adj1" fmla="val 50000"/>
              <a:gd name="adj2" fmla="val 50000"/>
            </a:avLst>
          </a:prstGeom>
          <a:solidFill>
            <a:srgbClr val="CCCCFF"/>
          </a:solidFill>
          <a:ln w="12700" cap="flat" cmpd="sng">
            <a:solidFill>
              <a:srgbClr val="6600C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2090" name="Google Shape;2090;p143"/>
          <p:cNvSpPr/>
          <p:nvPr/>
        </p:nvSpPr>
        <p:spPr>
          <a:xfrm>
            <a:off x="6056670" y="1470051"/>
            <a:ext cx="609600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1800">
                <a:solidFill>
                  <a:schemeClr val="dk1"/>
                </a:solidFill>
                <a:latin typeface="Trebuchet MS"/>
                <a:ea typeface="Trebuchet MS"/>
                <a:cs typeface="Trebuchet MS"/>
                <a:sym typeface="Trebuchet MS"/>
              </a:rPr>
              <a:t>若學生對於「</a:t>
            </a:r>
            <a:r>
              <a:rPr lang="zh-TW" sz="1800">
                <a:solidFill>
                  <a:srgbClr val="FF0000"/>
                </a:solidFill>
                <a:latin typeface="Trebuchet MS"/>
                <a:ea typeface="Trebuchet MS"/>
                <a:cs typeface="Trebuchet MS"/>
                <a:sym typeface="Trebuchet MS"/>
              </a:rPr>
              <a:t>就近入學</a:t>
            </a:r>
            <a:r>
              <a:rPr lang="zh-TW" sz="1800">
                <a:solidFill>
                  <a:schemeClr val="dk1"/>
                </a:solidFill>
                <a:latin typeface="Trebuchet MS"/>
                <a:ea typeface="Trebuchet MS"/>
                <a:cs typeface="Trebuchet MS"/>
                <a:sym typeface="Trebuchet MS"/>
              </a:rPr>
              <a:t>」的需求較為明確，則可參加五專</a:t>
            </a:r>
            <a:r>
              <a:rPr lang="zh-TW" sz="1800">
                <a:solidFill>
                  <a:srgbClr val="FF0000"/>
                </a:solidFill>
                <a:latin typeface="Trebuchet MS"/>
                <a:ea typeface="Trebuchet MS"/>
                <a:cs typeface="Trebuchet MS"/>
                <a:sym typeface="Trebuchet MS"/>
              </a:rPr>
              <a:t>完全免試入學</a:t>
            </a:r>
            <a:r>
              <a:rPr lang="zh-TW" sz="1800">
                <a:solidFill>
                  <a:schemeClr val="dk1"/>
                </a:solidFill>
                <a:latin typeface="Trebuchet MS"/>
                <a:ea typeface="Trebuchet MS"/>
                <a:cs typeface="Trebuchet MS"/>
                <a:sym typeface="Trebuchet MS"/>
              </a:rPr>
              <a:t>， 選擇離家近的學校報名。 </a:t>
            </a:r>
            <a:endParaRPr sz="1800">
              <a:solidFill>
                <a:schemeClr val="dk1"/>
              </a:solidFill>
              <a:latin typeface="Georgia"/>
              <a:ea typeface="Georgia"/>
              <a:cs typeface="Georgia"/>
              <a:sym typeface="Georgia"/>
            </a:endParaRPr>
          </a:p>
        </p:txBody>
      </p:sp>
      <p:sp>
        <p:nvSpPr>
          <p:cNvPr id="2091" name="Google Shape;2091;p143"/>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ltLang="zh-TW"/>
              <a:t>90</a:t>
            </a:fld>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接點 5"/>
          <p:cNvCxnSpPr/>
          <p:nvPr/>
        </p:nvCxnSpPr>
        <p:spPr>
          <a:xfrm>
            <a:off x="1487488" y="5343525"/>
            <a:ext cx="91805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5939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1487488" y="5013326"/>
            <a:ext cx="9186863" cy="3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1" name="矩形 10"/>
          <p:cNvSpPr/>
          <p:nvPr/>
        </p:nvSpPr>
        <p:spPr>
          <a:xfrm>
            <a:off x="1826684" y="1308101"/>
            <a:ext cx="8785225" cy="3067050"/>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FFFFFF"/>
              </a:solidFill>
              <a:effectLst/>
              <a:uLnTx/>
              <a:uFillTx/>
              <a:latin typeface="Microsoft JhengHei UI"/>
              <a:ea typeface="Microsoft JhengHei UI"/>
              <a:cs typeface="+mn-cs"/>
            </a:endParaRPr>
          </a:p>
        </p:txBody>
      </p:sp>
      <p:pic>
        <p:nvPicPr>
          <p:cNvPr id="5939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1677988" y="4713288"/>
            <a:ext cx="9150350" cy="3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cxnSp>
        <p:nvCxnSpPr>
          <p:cNvPr id="14" name="直線接點 13"/>
          <p:cNvCxnSpPr/>
          <p:nvPr/>
        </p:nvCxnSpPr>
        <p:spPr>
          <a:xfrm>
            <a:off x="1524000" y="5084763"/>
            <a:ext cx="9144000"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59399" name="圖片 2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65239" y="5381625"/>
            <a:ext cx="5432425"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00"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Font typeface="Arial" panose="020B0604020202020204" pitchFamily="34" charset="0"/>
              <a:buChar char="•"/>
              <a:defRPr sz="2400">
                <a:solidFill>
                  <a:schemeClr val="tx1"/>
                </a:solidFill>
                <a:latin typeface="Microsoft JhengHei UI" panose="020B0604030504040204" pitchFamily="34" charset="-120"/>
                <a:ea typeface="Microsoft JhengHei UI" panose="020B0604030504040204" pitchFamily="34" charset="-120"/>
              </a:defRPr>
            </a:lvl1pPr>
            <a:lvl2pPr marL="742950" indent="-285750">
              <a:spcBef>
                <a:spcPts val="1200"/>
              </a:spcBef>
              <a:buFont typeface="Arial" panose="020B0604020202020204" pitchFamily="34" charset="0"/>
              <a:buChar char="•"/>
              <a:defRPr sz="2000">
                <a:solidFill>
                  <a:schemeClr val="tx1"/>
                </a:solidFill>
                <a:latin typeface="Microsoft JhengHei UI" panose="020B0604030504040204" pitchFamily="34" charset="-120"/>
                <a:ea typeface="Microsoft JhengHei UI" panose="020B0604030504040204" pitchFamily="34" charset="-120"/>
              </a:defRPr>
            </a:lvl2pPr>
            <a:lvl3pPr marL="1143000" indent="-228600">
              <a:spcBef>
                <a:spcPts val="800"/>
              </a:spcBef>
              <a:buFont typeface="Arial" panose="020B0604020202020204" pitchFamily="34" charset="0"/>
              <a:buChar char="•"/>
              <a:defRPr>
                <a:solidFill>
                  <a:schemeClr val="tx1"/>
                </a:solidFill>
                <a:latin typeface="Microsoft JhengHei UI" panose="020B0604030504040204" pitchFamily="34" charset="-120"/>
                <a:ea typeface="Microsoft JhengHei UI" panose="020B0604030504040204" pitchFamily="34" charset="-120"/>
              </a:defRPr>
            </a:lvl3pPr>
            <a:lvl4pPr marL="1600200" indent="-228600">
              <a:spcBef>
                <a:spcPts val="600"/>
              </a:spcBef>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4pPr>
            <a:lvl5pPr marL="2057400" indent="-228600">
              <a:spcBef>
                <a:spcPts val="600"/>
              </a:spcBef>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5pPr>
            <a:lvl6pPr marL="25146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6pPr>
            <a:lvl7pPr marL="29718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7pPr>
            <a:lvl8pPr marL="34290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8pPr>
            <a:lvl9pPr marL="38862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F3A3D1BE-4C56-4463-AD75-EB21F0A9ED72}" type="slidenum">
              <a:rPr kumimoji="1" lang="zh-TW" altLang="en-US" sz="1000" b="0" i="0" u="none" strike="noStrike" kern="1200" cap="none" spc="0" normalizeH="0" baseline="0" noProof="0">
                <a:ln>
                  <a:noFill/>
                </a:ln>
                <a:solidFill>
                  <a:srgbClr val="9A5315"/>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auto" latinLnBrk="0" hangingPunct="1">
                <a:lnSpc>
                  <a:spcPct val="100000"/>
                </a:lnSpc>
                <a:spcBef>
                  <a:spcPct val="0"/>
                </a:spcBef>
                <a:spcAft>
                  <a:spcPts val="0"/>
                </a:spcAft>
                <a:buClrTx/>
                <a:buSzTx/>
                <a:buFontTx/>
                <a:buNone/>
                <a:tabLst/>
                <a:defRPr/>
              </a:pPr>
              <a:t>91</a:t>
            </a:fld>
            <a:endParaRPr kumimoji="1" lang="en-US" altLang="zh-TW" sz="1000" b="0" i="0" u="none" strike="noStrike" kern="1200" cap="none" spc="0" normalizeH="0" baseline="0" noProof="0">
              <a:ln>
                <a:noFill/>
              </a:ln>
              <a:solidFill>
                <a:srgbClr val="9A5315"/>
              </a:solidFill>
              <a:effectLst/>
              <a:uLnTx/>
              <a:uFillTx/>
              <a:latin typeface="Arial" panose="020B0604020202020204" pitchFamily="34" charset="0"/>
              <a:ea typeface="新細明體" panose="02020500000000000000" pitchFamily="18" charset="-120"/>
              <a:cs typeface="+mn-cs"/>
            </a:endParaRPr>
          </a:p>
        </p:txBody>
      </p:sp>
      <p:sp>
        <p:nvSpPr>
          <p:cNvPr id="59401" name="文字方塊 4"/>
          <p:cNvSpPr txBox="1">
            <a:spLocks noChangeArrowheads="1"/>
          </p:cNvSpPr>
          <p:nvPr/>
        </p:nvSpPr>
        <p:spPr bwMode="auto">
          <a:xfrm>
            <a:off x="1846264" y="1979613"/>
            <a:ext cx="8499475" cy="2034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800"/>
              </a:spcBef>
              <a:buFont typeface="Arial" panose="020B0604020202020204" pitchFamily="34" charset="0"/>
              <a:buChar char="•"/>
              <a:defRPr sz="2400">
                <a:solidFill>
                  <a:schemeClr val="tx1"/>
                </a:solidFill>
                <a:latin typeface="Microsoft JhengHei UI" panose="020B0604030504040204" pitchFamily="34" charset="-120"/>
                <a:ea typeface="Microsoft JhengHei UI" panose="020B0604030504040204" pitchFamily="34" charset="-120"/>
              </a:defRPr>
            </a:lvl1pPr>
            <a:lvl2pPr marL="742950" indent="-285750">
              <a:spcBef>
                <a:spcPts val="1200"/>
              </a:spcBef>
              <a:buFont typeface="Arial" panose="020B0604020202020204" pitchFamily="34" charset="0"/>
              <a:buChar char="•"/>
              <a:defRPr sz="2000">
                <a:solidFill>
                  <a:schemeClr val="tx1"/>
                </a:solidFill>
                <a:latin typeface="Microsoft JhengHei UI" panose="020B0604030504040204" pitchFamily="34" charset="-120"/>
                <a:ea typeface="Microsoft JhengHei UI" panose="020B0604030504040204" pitchFamily="34" charset="-120"/>
              </a:defRPr>
            </a:lvl2pPr>
            <a:lvl3pPr marL="1143000" indent="-228600">
              <a:spcBef>
                <a:spcPts val="800"/>
              </a:spcBef>
              <a:buFont typeface="Arial" panose="020B0604020202020204" pitchFamily="34" charset="0"/>
              <a:buChar char="•"/>
              <a:defRPr>
                <a:solidFill>
                  <a:schemeClr val="tx1"/>
                </a:solidFill>
                <a:latin typeface="Microsoft JhengHei UI" panose="020B0604030504040204" pitchFamily="34" charset="-120"/>
                <a:ea typeface="Microsoft JhengHei UI" panose="020B0604030504040204" pitchFamily="34" charset="-120"/>
              </a:defRPr>
            </a:lvl3pPr>
            <a:lvl4pPr marL="1600200" indent="-228600">
              <a:spcBef>
                <a:spcPts val="600"/>
              </a:spcBef>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4pPr>
            <a:lvl5pPr marL="2057400" indent="-228600">
              <a:spcBef>
                <a:spcPts val="600"/>
              </a:spcBef>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5pPr>
            <a:lvl6pPr marL="25146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6pPr>
            <a:lvl7pPr marL="29718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7pPr>
            <a:lvl8pPr marL="34290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8pPr>
            <a:lvl9pPr marL="38862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9pPr>
          </a:lstStyle>
          <a:p>
            <a:pPr marL="0" marR="0" lvl="0" indent="0" algn="ctr" defTabSz="914400" rtl="0" eaLnBrk="1" fontAlgn="auto" latinLnBrk="0" hangingPunct="1">
              <a:lnSpc>
                <a:spcPct val="130000"/>
              </a:lnSpc>
              <a:spcBef>
                <a:spcPct val="0"/>
              </a:spcBef>
              <a:spcAft>
                <a:spcPts val="0"/>
              </a:spcAft>
              <a:buClrTx/>
              <a:buSzTx/>
              <a:buFontTx/>
              <a:buNone/>
              <a:tabLst/>
              <a:defRPr/>
            </a:pPr>
            <a:r>
              <a:rPr kumimoji="0" lang="zh-TW" altLang="en-US" sz="5400" b="1" i="0" u="none" strike="noStrike" kern="1200" cap="none" spc="0" normalizeH="0" baseline="0" noProof="0" dirty="0">
                <a:ln>
                  <a:noFill/>
                </a:ln>
                <a:solidFill>
                  <a:srgbClr val="FFC000"/>
                </a:solidFill>
                <a:effectLst/>
                <a:uLnTx/>
                <a:uFillTx/>
                <a:latin typeface="微軟正黑體" panose="020B0604030504040204" pitchFamily="34" charset="-120"/>
                <a:ea typeface="微軟正黑體" panose="020B0604030504040204" pitchFamily="34" charset="-120"/>
                <a:cs typeface="+mn-cs"/>
              </a:rPr>
              <a:t>其他五專招生管道</a:t>
            </a:r>
          </a:p>
          <a:p>
            <a:pPr marL="0" marR="0" lvl="0" indent="0" algn="ctr" defTabSz="914400" rtl="0" eaLnBrk="1" fontAlgn="auto" latinLnBrk="0" hangingPunct="1">
              <a:lnSpc>
                <a:spcPct val="130000"/>
              </a:lnSpc>
              <a:spcBef>
                <a:spcPct val="0"/>
              </a:spcBef>
              <a:spcAft>
                <a:spcPts val="0"/>
              </a:spcAft>
              <a:buClrTx/>
              <a:buSzTx/>
              <a:buFontTx/>
              <a:buNone/>
              <a:tabLst/>
              <a:defRPr/>
            </a:pPr>
            <a:endParaRPr kumimoji="0" lang="en-US" altLang="zh-TW" sz="4800" b="1" i="0" u="none" strike="noStrike" kern="1200" cap="none" spc="0" normalizeH="0" baseline="0" noProof="0" dirty="0">
              <a:ln>
                <a:noFill/>
              </a:ln>
              <a:solidFill>
                <a:srgbClr val="FFC000"/>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1322622771"/>
      </p:ext>
    </p:extLst>
  </p:cSld>
  <p:clrMapOvr>
    <a:masterClrMapping/>
  </p:clrMapOvr>
  <p:transition spd="med">
    <p:fad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2104"/>
        <p:cNvGrpSpPr/>
        <p:nvPr/>
      </p:nvGrpSpPr>
      <p:grpSpPr>
        <a:xfrm>
          <a:off x="0" y="0"/>
          <a:ext cx="0" cy="0"/>
          <a:chOff x="0" y="0"/>
          <a:chExt cx="0" cy="0"/>
        </a:xfrm>
      </p:grpSpPr>
      <p:sp>
        <p:nvSpPr>
          <p:cNvPr id="2105" name="Google Shape;2105;p145"/>
          <p:cNvSpPr txBox="1">
            <a:spLocks noGrp="1"/>
          </p:cNvSpPr>
          <p:nvPr>
            <p:ph type="title"/>
          </p:nvPr>
        </p:nvSpPr>
        <p:spPr>
          <a:xfrm>
            <a:off x="1069848" y="484632"/>
            <a:ext cx="10058400" cy="1030659"/>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Georgia"/>
              <a:buNone/>
            </a:pPr>
            <a:r>
              <a:rPr lang="zh-TW"/>
              <a:t>五專免試續招</a:t>
            </a:r>
            <a:endParaRPr/>
          </a:p>
        </p:txBody>
      </p:sp>
      <p:sp>
        <p:nvSpPr>
          <p:cNvPr id="2106" name="Google Shape;2106;p145"/>
          <p:cNvSpPr/>
          <p:nvPr/>
        </p:nvSpPr>
        <p:spPr>
          <a:xfrm>
            <a:off x="1820090" y="1647821"/>
            <a:ext cx="8800013" cy="3539430"/>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rgbClr val="000000"/>
              </a:buClr>
              <a:buSzPts val="2800"/>
              <a:buFont typeface="Noto Sans Symbols"/>
              <a:buChar char="●"/>
            </a:pPr>
            <a:r>
              <a:rPr lang="zh-TW" sz="2800">
                <a:solidFill>
                  <a:srgbClr val="000000"/>
                </a:solidFill>
                <a:latin typeface="Georgia"/>
                <a:ea typeface="Georgia"/>
                <a:cs typeface="Georgia"/>
                <a:sym typeface="Georgia"/>
              </a:rPr>
              <a:t>經五專優先免試入學及各區五專聯合免試入學招生後，仍有招生名額之五專招生學校得經教育部核准辦理續招，</a:t>
            </a:r>
            <a:r>
              <a:rPr lang="zh-TW" sz="2800" b="1">
                <a:solidFill>
                  <a:srgbClr val="000000"/>
                </a:solidFill>
                <a:latin typeface="Georgia"/>
                <a:ea typeface="Georgia"/>
                <a:cs typeface="Georgia"/>
                <a:sym typeface="Georgia"/>
              </a:rPr>
              <a:t>分發作業由五專續招學校自行訂定之招生規定辦理</a:t>
            </a:r>
            <a:r>
              <a:rPr lang="zh-TW" sz="2800">
                <a:solidFill>
                  <a:srgbClr val="000000"/>
                </a:solidFill>
                <a:latin typeface="Georgia"/>
                <a:ea typeface="Georgia"/>
                <a:cs typeface="Georgia"/>
                <a:sym typeface="Georgia"/>
              </a:rPr>
              <a:t>。</a:t>
            </a:r>
            <a:endParaRPr sz="2800">
              <a:solidFill>
                <a:srgbClr val="000000"/>
              </a:solidFill>
              <a:latin typeface="Georgia"/>
              <a:ea typeface="Georgia"/>
              <a:cs typeface="Georgia"/>
              <a:sym typeface="Georgia"/>
            </a:endParaRPr>
          </a:p>
          <a:p>
            <a:pPr marL="457200" marR="0" lvl="0" indent="-457200" algn="l" rtl="0">
              <a:spcBef>
                <a:spcPts val="0"/>
              </a:spcBef>
              <a:spcAft>
                <a:spcPts val="0"/>
              </a:spcAft>
              <a:buClr>
                <a:srgbClr val="000000"/>
              </a:buClr>
              <a:buSzPts val="2800"/>
              <a:buFont typeface="Noto Sans Symbols"/>
              <a:buChar char="●"/>
            </a:pPr>
            <a:r>
              <a:rPr lang="zh-TW" sz="2800">
                <a:solidFill>
                  <a:srgbClr val="000000"/>
                </a:solidFill>
                <a:latin typeface="Georgia"/>
                <a:ea typeface="Georgia"/>
                <a:cs typeface="Georgia"/>
                <a:sym typeface="Georgia"/>
              </a:rPr>
              <a:t>各校辦理五專免試續招時間，</a:t>
            </a:r>
            <a:r>
              <a:rPr lang="zh-TW" sz="2800">
                <a:solidFill>
                  <a:srgbClr val="FF0000"/>
                </a:solidFill>
                <a:latin typeface="Georgia"/>
                <a:ea typeface="Georgia"/>
                <a:cs typeface="Georgia"/>
                <a:sym typeface="Georgia"/>
              </a:rPr>
              <a:t>與高級中等學校相同時間</a:t>
            </a:r>
            <a:r>
              <a:rPr lang="zh-TW" sz="2800">
                <a:solidFill>
                  <a:srgbClr val="000000"/>
                </a:solidFill>
                <a:latin typeface="Georgia"/>
                <a:ea typeface="Georgia"/>
                <a:cs typeface="Georgia"/>
                <a:sym typeface="Georgia"/>
              </a:rPr>
              <a:t>開始辦理，有意報名者可至</a:t>
            </a:r>
            <a:r>
              <a:rPr lang="zh-TW" sz="2800" b="1">
                <a:solidFill>
                  <a:srgbClr val="0070C0"/>
                </a:solidFill>
                <a:latin typeface="Georgia"/>
                <a:ea typeface="Georgia"/>
                <a:cs typeface="Georgia"/>
                <a:sym typeface="Georgia"/>
              </a:rPr>
              <a:t>技專校院招生策略委員會</a:t>
            </a:r>
            <a:r>
              <a:rPr lang="zh-TW" sz="2800">
                <a:solidFill>
                  <a:srgbClr val="000000"/>
                </a:solidFill>
                <a:latin typeface="Georgia"/>
                <a:ea typeface="Georgia"/>
                <a:cs typeface="Georgia"/>
                <a:sym typeface="Georgia"/>
              </a:rPr>
              <a:t>網站(</a:t>
            </a:r>
            <a:r>
              <a:rPr lang="zh-TW" sz="2800">
                <a:solidFill>
                  <a:srgbClr val="0070C0"/>
                </a:solidFill>
                <a:latin typeface="Georgia"/>
                <a:ea typeface="Georgia"/>
                <a:cs typeface="Georgia"/>
                <a:sym typeface="Georgia"/>
              </a:rPr>
              <a:t>http://www.techadmi.edu.tw</a:t>
            </a:r>
            <a:r>
              <a:rPr lang="zh-TW" sz="2800">
                <a:solidFill>
                  <a:srgbClr val="000000"/>
                </a:solidFill>
                <a:latin typeface="Georgia"/>
                <a:ea typeface="Georgia"/>
                <a:cs typeface="Georgia"/>
                <a:sym typeface="Georgia"/>
              </a:rPr>
              <a:t>)查詢招生學校科組名額等資訊。</a:t>
            </a:r>
            <a:endParaRPr sz="2800">
              <a:solidFill>
                <a:schemeClr val="dk1"/>
              </a:solidFill>
              <a:latin typeface="Georgia"/>
              <a:ea typeface="Georgia"/>
              <a:cs typeface="Georgia"/>
              <a:sym typeface="Georgia"/>
            </a:endParaRPr>
          </a:p>
        </p:txBody>
      </p:sp>
      <p:pic>
        <p:nvPicPr>
          <p:cNvPr id="2107" name="Google Shape;2107;p145" descr="救護車"/>
          <p:cNvPicPr preferRelativeResize="0"/>
          <p:nvPr/>
        </p:nvPicPr>
        <p:blipFill rotWithShape="1">
          <a:blip r:embed="rId3">
            <a:alphaModFix/>
          </a:blip>
          <a:srcRect/>
          <a:stretch/>
        </p:blipFill>
        <p:spPr>
          <a:xfrm>
            <a:off x="516669" y="5187251"/>
            <a:ext cx="1303421" cy="1303421"/>
          </a:xfrm>
          <a:prstGeom prst="rect">
            <a:avLst/>
          </a:prstGeom>
          <a:noFill/>
          <a:ln>
            <a:noFill/>
          </a:ln>
        </p:spPr>
      </p:pic>
      <p:sp>
        <p:nvSpPr>
          <p:cNvPr id="2108" name="Google Shape;2108;p145"/>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ltLang="zh-TW"/>
              <a:t>92</a:t>
            </a:fld>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2113"/>
        <p:cNvGrpSpPr/>
        <p:nvPr/>
      </p:nvGrpSpPr>
      <p:grpSpPr>
        <a:xfrm>
          <a:off x="0" y="0"/>
          <a:ext cx="0" cy="0"/>
          <a:chOff x="0" y="0"/>
          <a:chExt cx="0" cy="0"/>
        </a:xfrm>
      </p:grpSpPr>
      <p:sp>
        <p:nvSpPr>
          <p:cNvPr id="2114" name="Google Shape;2114;p146"/>
          <p:cNvSpPr txBox="1">
            <a:spLocks noGrp="1"/>
          </p:cNvSpPr>
          <p:nvPr>
            <p:ph type="title"/>
          </p:nvPr>
        </p:nvSpPr>
        <p:spPr>
          <a:xfrm>
            <a:off x="1069848" y="484632"/>
            <a:ext cx="10058400" cy="939219"/>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Georgia"/>
              <a:buNone/>
            </a:pPr>
            <a:r>
              <a:rPr lang="zh-TW">
                <a:latin typeface="Georgia"/>
                <a:ea typeface="Georgia"/>
                <a:cs typeface="Georgia"/>
                <a:sym typeface="Georgia"/>
              </a:rPr>
              <a:t>特色招生甄選入學(七年一貫制)</a:t>
            </a:r>
            <a:endParaRPr>
              <a:latin typeface="Georgia"/>
              <a:ea typeface="Georgia"/>
              <a:cs typeface="Georgia"/>
              <a:sym typeface="Georgia"/>
            </a:endParaRPr>
          </a:p>
        </p:txBody>
      </p:sp>
      <p:sp>
        <p:nvSpPr>
          <p:cNvPr id="2115" name="Google Shape;2115;p146"/>
          <p:cNvSpPr txBox="1"/>
          <p:nvPr/>
        </p:nvSpPr>
        <p:spPr>
          <a:xfrm>
            <a:off x="1711235" y="1423851"/>
            <a:ext cx="8399417" cy="5159829"/>
          </a:xfrm>
          <a:prstGeom prst="rect">
            <a:avLst/>
          </a:prstGeom>
          <a:noFill/>
          <a:ln>
            <a:noFill/>
          </a:ln>
        </p:spPr>
        <p:txBody>
          <a:bodyPr spcFirstLastPara="1" wrap="square" lIns="91425" tIns="45700" rIns="91425" bIns="45700" anchor="t" anchorCtr="0">
            <a:noAutofit/>
          </a:bodyPr>
          <a:lstStyle/>
          <a:p>
            <a:pPr marL="352425" marR="0" lvl="0" indent="-352425" algn="just" rtl="0">
              <a:lnSpc>
                <a:spcPct val="90000"/>
              </a:lnSpc>
              <a:spcBef>
                <a:spcPts val="0"/>
              </a:spcBef>
              <a:spcAft>
                <a:spcPts val="0"/>
              </a:spcAft>
              <a:buClr>
                <a:schemeClr val="dk1"/>
              </a:buClr>
              <a:buSzPts val="2380"/>
              <a:buFont typeface="Noto Sans Symbols"/>
              <a:buChar char="●"/>
            </a:pPr>
            <a:r>
              <a:rPr lang="zh-TW" sz="2800">
                <a:solidFill>
                  <a:schemeClr val="dk1"/>
                </a:solidFill>
                <a:latin typeface="Microsoft JhengHei"/>
                <a:ea typeface="Microsoft JhengHei"/>
                <a:cs typeface="Microsoft JhengHei"/>
                <a:sym typeface="Microsoft JhengHei"/>
              </a:rPr>
              <a:t>七年一貫制為特殊的藝術類科教育學制，學生修業期間</a:t>
            </a:r>
            <a:r>
              <a:rPr lang="zh-TW" sz="2800" b="1">
                <a:solidFill>
                  <a:srgbClr val="0070C0"/>
                </a:solidFill>
                <a:latin typeface="Microsoft JhengHei"/>
                <a:ea typeface="Microsoft JhengHei"/>
                <a:cs typeface="Microsoft JhengHei"/>
                <a:sym typeface="Microsoft JhengHei"/>
              </a:rPr>
              <a:t>前5年視同五專生</a:t>
            </a:r>
            <a:r>
              <a:rPr lang="zh-TW" sz="2800">
                <a:solidFill>
                  <a:schemeClr val="dk1"/>
                </a:solidFill>
                <a:latin typeface="Microsoft JhengHei"/>
                <a:ea typeface="Microsoft JhengHei"/>
                <a:cs typeface="Microsoft JhengHei"/>
                <a:sym typeface="Microsoft JhengHei"/>
              </a:rPr>
              <a:t>，五年級在校生成績及格者，應參加</a:t>
            </a:r>
            <a:r>
              <a:rPr lang="zh-TW" sz="2800" b="1">
                <a:solidFill>
                  <a:schemeClr val="dk1"/>
                </a:solidFill>
                <a:latin typeface="Microsoft JhengHei"/>
                <a:ea typeface="Microsoft JhengHei"/>
                <a:cs typeface="Microsoft JhengHei"/>
                <a:sym typeface="Microsoft JhengHei"/>
              </a:rPr>
              <a:t>公開升級甄試</a:t>
            </a:r>
            <a:r>
              <a:rPr lang="zh-TW" sz="2800">
                <a:solidFill>
                  <a:schemeClr val="dk1"/>
                </a:solidFill>
                <a:latin typeface="Microsoft JhengHei"/>
                <a:ea typeface="Microsoft JhengHei"/>
                <a:cs typeface="Microsoft JhengHei"/>
                <a:sym typeface="Microsoft JhengHei"/>
              </a:rPr>
              <a:t>；通過甄試者得直升並繼續後2年大學部(二技)學業。</a:t>
            </a:r>
            <a:endParaRPr sz="2800">
              <a:solidFill>
                <a:schemeClr val="dk1"/>
              </a:solidFill>
              <a:latin typeface="Microsoft JhengHei"/>
              <a:ea typeface="Microsoft JhengHei"/>
              <a:cs typeface="Microsoft JhengHei"/>
              <a:sym typeface="Microsoft JhengHei"/>
            </a:endParaRPr>
          </a:p>
          <a:p>
            <a:pPr marL="352425" marR="0" lvl="0" indent="-352425" algn="just" rtl="0">
              <a:lnSpc>
                <a:spcPct val="90000"/>
              </a:lnSpc>
              <a:spcBef>
                <a:spcPts val="1200"/>
              </a:spcBef>
              <a:spcAft>
                <a:spcPts val="0"/>
              </a:spcAft>
              <a:buClr>
                <a:schemeClr val="dk1"/>
              </a:buClr>
              <a:buSzPts val="2380"/>
              <a:buFont typeface="Noto Sans Symbols"/>
              <a:buChar char="●"/>
            </a:pPr>
            <a:r>
              <a:rPr lang="zh-TW" sz="2800">
                <a:solidFill>
                  <a:schemeClr val="dk1"/>
                </a:solidFill>
                <a:latin typeface="Microsoft JhengHei"/>
                <a:ea typeface="Microsoft JhengHei"/>
                <a:cs typeface="Microsoft JhengHei"/>
                <a:sym typeface="Microsoft JhengHei"/>
              </a:rPr>
              <a:t>未參加或未通過升級甄試者，由學校視其修業情形，發給</a:t>
            </a:r>
            <a:r>
              <a:rPr lang="zh-TW" sz="2800">
                <a:solidFill>
                  <a:srgbClr val="00B050"/>
                </a:solidFill>
                <a:latin typeface="Microsoft JhengHei"/>
                <a:ea typeface="Microsoft JhengHei"/>
                <a:cs typeface="Microsoft JhengHei"/>
                <a:sym typeface="Microsoft JhengHei"/>
              </a:rPr>
              <a:t>修業證明</a:t>
            </a:r>
            <a:r>
              <a:rPr lang="zh-TW" sz="2800">
                <a:solidFill>
                  <a:schemeClr val="dk1"/>
                </a:solidFill>
                <a:latin typeface="Microsoft JhengHei"/>
                <a:ea typeface="Microsoft JhengHei"/>
                <a:cs typeface="Microsoft JhengHei"/>
                <a:sym typeface="Microsoft JhengHei"/>
              </a:rPr>
              <a:t>或</a:t>
            </a:r>
            <a:r>
              <a:rPr lang="zh-TW" sz="2800">
                <a:solidFill>
                  <a:srgbClr val="00B050"/>
                </a:solidFill>
                <a:latin typeface="Microsoft JhengHei"/>
                <a:ea typeface="Microsoft JhengHei"/>
                <a:cs typeface="Microsoft JhengHei"/>
                <a:sym typeface="Microsoft JhengHei"/>
              </a:rPr>
              <a:t>五專副學士學位</a:t>
            </a:r>
            <a:r>
              <a:rPr lang="zh-TW" sz="2800">
                <a:solidFill>
                  <a:schemeClr val="dk1"/>
                </a:solidFill>
                <a:latin typeface="Microsoft JhengHei"/>
                <a:ea typeface="Microsoft JhengHei"/>
                <a:cs typeface="Microsoft JhengHei"/>
                <a:sym typeface="Microsoft JhengHei"/>
              </a:rPr>
              <a:t>證書</a:t>
            </a:r>
            <a:endParaRPr sz="2800">
              <a:solidFill>
                <a:schemeClr val="dk1"/>
              </a:solidFill>
              <a:latin typeface="Microsoft JhengHei"/>
              <a:ea typeface="Microsoft JhengHei"/>
              <a:cs typeface="Microsoft JhengHei"/>
              <a:sym typeface="Microsoft JhengHei"/>
            </a:endParaRPr>
          </a:p>
          <a:p>
            <a:pPr marL="352425" marR="0" lvl="0" indent="-352425" algn="just" rtl="0">
              <a:lnSpc>
                <a:spcPct val="90000"/>
              </a:lnSpc>
              <a:spcBef>
                <a:spcPts val="1200"/>
              </a:spcBef>
              <a:spcAft>
                <a:spcPts val="0"/>
              </a:spcAft>
              <a:buClr>
                <a:schemeClr val="dk1"/>
              </a:buClr>
              <a:buSzPts val="2380"/>
              <a:buFont typeface="Noto Sans Symbols"/>
              <a:buChar char="●"/>
            </a:pPr>
            <a:r>
              <a:rPr lang="zh-TW" sz="2800">
                <a:solidFill>
                  <a:schemeClr val="dk1"/>
                </a:solidFill>
                <a:latin typeface="Microsoft JhengHei"/>
                <a:ea typeface="Microsoft JhengHei"/>
                <a:cs typeface="Microsoft JhengHei"/>
                <a:sym typeface="Microsoft JhengHei"/>
              </a:rPr>
              <a:t>學生完成七年一貫制學業，成績及格者，授予</a:t>
            </a:r>
            <a:r>
              <a:rPr lang="zh-TW" sz="2800">
                <a:solidFill>
                  <a:srgbClr val="FF66CC"/>
                </a:solidFill>
                <a:latin typeface="Microsoft JhengHei"/>
                <a:ea typeface="Microsoft JhengHei"/>
                <a:cs typeface="Microsoft JhengHei"/>
                <a:sym typeface="Microsoft JhengHei"/>
              </a:rPr>
              <a:t>藝術學學士學位</a:t>
            </a:r>
            <a:r>
              <a:rPr lang="zh-TW" sz="2800">
                <a:solidFill>
                  <a:schemeClr val="dk1"/>
                </a:solidFill>
                <a:latin typeface="Microsoft JhengHei"/>
                <a:ea typeface="Microsoft JhengHei"/>
                <a:cs typeface="Microsoft JhengHei"/>
                <a:sym typeface="Microsoft JhengHei"/>
              </a:rPr>
              <a:t>。</a:t>
            </a:r>
            <a:endParaRPr sz="2800">
              <a:solidFill>
                <a:schemeClr val="dk1"/>
              </a:solidFill>
              <a:latin typeface="Microsoft JhengHei"/>
              <a:ea typeface="Microsoft JhengHei"/>
              <a:cs typeface="Microsoft JhengHei"/>
              <a:sym typeface="Microsoft JhengHei"/>
            </a:endParaRPr>
          </a:p>
          <a:p>
            <a:pPr marL="352425" marR="0" lvl="0" indent="-352425" algn="l" rtl="0">
              <a:lnSpc>
                <a:spcPct val="90000"/>
              </a:lnSpc>
              <a:spcBef>
                <a:spcPts val="1200"/>
              </a:spcBef>
              <a:spcAft>
                <a:spcPts val="0"/>
              </a:spcAft>
              <a:buClr>
                <a:schemeClr val="dk1"/>
              </a:buClr>
              <a:buSzPts val="2380"/>
              <a:buFont typeface="Noto Sans Symbols"/>
              <a:buChar char="●"/>
            </a:pPr>
            <a:r>
              <a:rPr lang="zh-TW" sz="2800">
                <a:solidFill>
                  <a:schemeClr val="dk1"/>
                </a:solidFill>
                <a:latin typeface="Microsoft JhengHei"/>
                <a:ea typeface="Microsoft JhengHei"/>
                <a:cs typeface="Microsoft JhengHei"/>
                <a:sym typeface="Microsoft JhengHei"/>
              </a:rPr>
              <a:t>招生學校：</a:t>
            </a:r>
            <a:br>
              <a:rPr lang="zh-TW" sz="2800">
                <a:solidFill>
                  <a:schemeClr val="dk1"/>
                </a:solidFill>
                <a:latin typeface="Microsoft JhengHei"/>
                <a:ea typeface="Microsoft JhengHei"/>
                <a:cs typeface="Microsoft JhengHei"/>
                <a:sym typeface="Microsoft JhengHei"/>
              </a:rPr>
            </a:br>
            <a:r>
              <a:rPr lang="zh-TW" sz="3200" b="1">
                <a:solidFill>
                  <a:schemeClr val="dk1"/>
                </a:solidFill>
                <a:latin typeface="Microsoft JhengHei"/>
                <a:ea typeface="Microsoft JhengHei"/>
                <a:cs typeface="Microsoft JhengHei"/>
                <a:sym typeface="Microsoft JhengHei"/>
              </a:rPr>
              <a:t>臺南應用科技大學</a:t>
            </a:r>
            <a:endParaRPr sz="3200" b="1">
              <a:solidFill>
                <a:schemeClr val="dk1"/>
              </a:solidFill>
              <a:latin typeface="Microsoft JhengHei"/>
              <a:ea typeface="Microsoft JhengHei"/>
              <a:cs typeface="Microsoft JhengHei"/>
              <a:sym typeface="Microsoft JhengHei"/>
            </a:endParaRPr>
          </a:p>
        </p:txBody>
      </p:sp>
      <p:sp>
        <p:nvSpPr>
          <p:cNvPr id="2116" name="Google Shape;2116;p146"/>
          <p:cNvSpPr/>
          <p:nvPr/>
        </p:nvSpPr>
        <p:spPr>
          <a:xfrm>
            <a:off x="8076948" y="6204393"/>
            <a:ext cx="3237676" cy="461664"/>
          </a:xfrm>
          <a:prstGeom prst="rect">
            <a:avLst/>
          </a:prstGeom>
          <a:solidFill>
            <a:schemeClr val="lt1"/>
          </a:solidFill>
          <a:ln w="57150" cap="flat" cmpd="sng">
            <a:solidFill>
              <a:srgbClr val="00B05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2400">
                <a:solidFill>
                  <a:srgbClr val="318B71"/>
                </a:solidFill>
                <a:latin typeface="Microsoft JhengHei"/>
                <a:ea typeface="Microsoft JhengHei"/>
                <a:cs typeface="Microsoft JhengHei"/>
                <a:sym typeface="Microsoft JhengHei"/>
              </a:rPr>
              <a:t>詳細內容以簡章為準</a:t>
            </a:r>
            <a:endParaRPr/>
          </a:p>
        </p:txBody>
      </p:sp>
      <p:pic>
        <p:nvPicPr>
          <p:cNvPr id="2117" name="Google Shape;2117;p146" descr="藝術家"/>
          <p:cNvPicPr preferRelativeResize="0"/>
          <p:nvPr/>
        </p:nvPicPr>
        <p:blipFill rotWithShape="1">
          <a:blip r:embed="rId3">
            <a:alphaModFix/>
          </a:blip>
          <a:srcRect/>
          <a:stretch/>
        </p:blipFill>
        <p:spPr>
          <a:xfrm>
            <a:off x="494016" y="5351850"/>
            <a:ext cx="1151663" cy="1151663"/>
          </a:xfrm>
          <a:prstGeom prst="rect">
            <a:avLst/>
          </a:prstGeom>
          <a:noFill/>
          <a:ln>
            <a:noFill/>
          </a:ln>
        </p:spPr>
      </p:pic>
      <p:sp>
        <p:nvSpPr>
          <p:cNvPr id="2118" name="Google Shape;2118;p146"/>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ltLang="zh-TW"/>
              <a:t>93</a:t>
            </a:fld>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2123"/>
        <p:cNvGrpSpPr/>
        <p:nvPr/>
      </p:nvGrpSpPr>
      <p:grpSpPr>
        <a:xfrm>
          <a:off x="0" y="0"/>
          <a:ext cx="0" cy="0"/>
          <a:chOff x="0" y="0"/>
          <a:chExt cx="0" cy="0"/>
        </a:xfrm>
      </p:grpSpPr>
      <p:sp>
        <p:nvSpPr>
          <p:cNvPr id="2124" name="Google Shape;2124;p147"/>
          <p:cNvSpPr txBox="1">
            <a:spLocks noGrp="1"/>
          </p:cNvSpPr>
          <p:nvPr>
            <p:ph type="title"/>
          </p:nvPr>
        </p:nvSpPr>
        <p:spPr>
          <a:xfrm>
            <a:off x="1256224" y="140093"/>
            <a:ext cx="10058400" cy="116128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Georgia"/>
              <a:buNone/>
            </a:pPr>
            <a:r>
              <a:rPr lang="zh-TW"/>
              <a:t>其他特殊專班招生</a:t>
            </a:r>
            <a:endParaRPr/>
          </a:p>
        </p:txBody>
      </p:sp>
      <p:sp>
        <p:nvSpPr>
          <p:cNvPr id="2125" name="Google Shape;2125;p147"/>
          <p:cNvSpPr txBox="1"/>
          <p:nvPr/>
        </p:nvSpPr>
        <p:spPr>
          <a:xfrm>
            <a:off x="1711235" y="1423851"/>
            <a:ext cx="8399417" cy="5159829"/>
          </a:xfrm>
          <a:prstGeom prst="rect">
            <a:avLst/>
          </a:prstGeom>
          <a:noFill/>
          <a:ln>
            <a:noFill/>
          </a:ln>
        </p:spPr>
        <p:txBody>
          <a:bodyPr spcFirstLastPara="1" wrap="square" lIns="91425" tIns="45700" rIns="91425" bIns="45700" anchor="t" anchorCtr="0">
            <a:noAutofit/>
          </a:bodyPr>
          <a:lstStyle/>
          <a:p>
            <a:pPr marL="352425" marR="0" lvl="0" indent="-179705" algn="l" rtl="0">
              <a:lnSpc>
                <a:spcPct val="90000"/>
              </a:lnSpc>
              <a:spcBef>
                <a:spcPts val="0"/>
              </a:spcBef>
              <a:spcAft>
                <a:spcPts val="0"/>
              </a:spcAft>
              <a:buClr>
                <a:schemeClr val="dk1"/>
              </a:buClr>
              <a:buSzPts val="2720"/>
              <a:buFont typeface="Noto Sans Symbols"/>
              <a:buNone/>
            </a:pPr>
            <a:endParaRPr sz="3200" b="1">
              <a:solidFill>
                <a:schemeClr val="dk1"/>
              </a:solidFill>
              <a:latin typeface="Microsoft JhengHei"/>
              <a:ea typeface="Microsoft JhengHei"/>
              <a:cs typeface="Microsoft JhengHei"/>
              <a:sym typeface="Microsoft JhengHei"/>
            </a:endParaRPr>
          </a:p>
        </p:txBody>
      </p:sp>
      <p:sp>
        <p:nvSpPr>
          <p:cNvPr id="2126" name="Google Shape;2126;p147"/>
          <p:cNvSpPr/>
          <p:nvPr/>
        </p:nvSpPr>
        <p:spPr>
          <a:xfrm>
            <a:off x="8076948" y="6204393"/>
            <a:ext cx="3237676" cy="461664"/>
          </a:xfrm>
          <a:prstGeom prst="rect">
            <a:avLst/>
          </a:prstGeom>
          <a:solidFill>
            <a:schemeClr val="lt1"/>
          </a:solidFill>
          <a:ln w="57150" cap="flat" cmpd="sng">
            <a:solidFill>
              <a:srgbClr val="00B05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2400">
                <a:solidFill>
                  <a:srgbClr val="318B71"/>
                </a:solidFill>
                <a:latin typeface="Microsoft JhengHei"/>
                <a:ea typeface="Microsoft JhengHei"/>
                <a:cs typeface="Microsoft JhengHei"/>
                <a:sym typeface="Microsoft JhengHei"/>
              </a:rPr>
              <a:t>詳細內容以簡章為準</a:t>
            </a:r>
            <a:endParaRPr/>
          </a:p>
        </p:txBody>
      </p:sp>
      <p:grpSp>
        <p:nvGrpSpPr>
          <p:cNvPr id="2127" name="Google Shape;2127;p147"/>
          <p:cNvGrpSpPr/>
          <p:nvPr/>
        </p:nvGrpSpPr>
        <p:grpSpPr>
          <a:xfrm>
            <a:off x="496676" y="1341474"/>
            <a:ext cx="11274846" cy="4862919"/>
            <a:chOff x="1376" y="0"/>
            <a:chExt cx="11274846" cy="4862919"/>
          </a:xfrm>
        </p:grpSpPr>
        <p:sp>
          <p:nvSpPr>
            <p:cNvPr id="2128" name="Google Shape;2128;p147"/>
            <p:cNvSpPr/>
            <p:nvPr/>
          </p:nvSpPr>
          <p:spPr>
            <a:xfrm>
              <a:off x="1376" y="0"/>
              <a:ext cx="3579316" cy="4862919"/>
            </a:xfrm>
            <a:prstGeom prst="roundRect">
              <a:avLst>
                <a:gd name="adj" fmla="val 10000"/>
              </a:avLst>
            </a:prstGeom>
            <a:solidFill>
              <a:srgbClr val="CBE2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147"/>
            <p:cNvSpPr txBox="1"/>
            <p:nvPr/>
          </p:nvSpPr>
          <p:spPr>
            <a:xfrm>
              <a:off x="1376" y="0"/>
              <a:ext cx="3579316" cy="1458875"/>
            </a:xfrm>
            <a:prstGeom prst="rect">
              <a:avLst/>
            </a:prstGeom>
            <a:noFill/>
            <a:ln>
              <a:noFill/>
            </a:ln>
          </p:spPr>
          <p:txBody>
            <a:bodyPr spcFirstLastPara="1" wrap="square" lIns="83800" tIns="83800" rIns="83800" bIns="83800" anchor="ctr" anchorCtr="0">
              <a:noAutofit/>
            </a:bodyPr>
            <a:lstStyle/>
            <a:p>
              <a:pPr marL="0" marR="0" lvl="0" indent="0" algn="ctr" rtl="0">
                <a:lnSpc>
                  <a:spcPct val="90000"/>
                </a:lnSpc>
                <a:spcBef>
                  <a:spcPts val="0"/>
                </a:spcBef>
                <a:spcAft>
                  <a:spcPts val="0"/>
                </a:spcAft>
                <a:buClr>
                  <a:schemeClr val="dk1"/>
                </a:buClr>
                <a:buSzPts val="2200"/>
                <a:buFont typeface="Trebuchet MS"/>
                <a:buNone/>
              </a:pPr>
              <a:r>
                <a:rPr lang="zh-TW" sz="2200" b="1">
                  <a:solidFill>
                    <a:schemeClr val="dk1"/>
                  </a:solidFill>
                  <a:latin typeface="Trebuchet MS"/>
                  <a:ea typeface="Trebuchet MS"/>
                  <a:cs typeface="Trebuchet MS"/>
                  <a:sym typeface="Trebuchet MS"/>
                </a:rPr>
                <a:t>德育護理健康學院</a:t>
              </a:r>
              <a:br>
                <a:rPr lang="zh-TW" sz="2200" b="1">
                  <a:solidFill>
                    <a:schemeClr val="dk1"/>
                  </a:solidFill>
                  <a:latin typeface="Trebuchet MS"/>
                  <a:ea typeface="Trebuchet MS"/>
                  <a:cs typeface="Trebuchet MS"/>
                  <a:sym typeface="Trebuchet MS"/>
                </a:rPr>
              </a:br>
              <a:r>
                <a:rPr lang="zh-TW" sz="2200">
                  <a:solidFill>
                    <a:schemeClr val="dk1"/>
                  </a:solidFill>
                  <a:latin typeface="Trebuchet MS"/>
                  <a:ea typeface="Trebuchet MS"/>
                  <a:cs typeface="Trebuchet MS"/>
                  <a:sym typeface="Trebuchet MS"/>
                </a:rPr>
                <a:t>澎湖地區五專護理科</a:t>
              </a:r>
              <a:br>
                <a:rPr lang="zh-TW" sz="2200">
                  <a:solidFill>
                    <a:schemeClr val="dk1"/>
                  </a:solidFill>
                  <a:latin typeface="Trebuchet MS"/>
                  <a:ea typeface="Trebuchet MS"/>
                  <a:cs typeface="Trebuchet MS"/>
                  <a:sym typeface="Trebuchet MS"/>
                </a:rPr>
              </a:br>
              <a:r>
                <a:rPr lang="zh-TW" sz="2200">
                  <a:solidFill>
                    <a:schemeClr val="dk1"/>
                  </a:solidFill>
                  <a:latin typeface="Trebuchet MS"/>
                  <a:ea typeface="Trebuchet MS"/>
                  <a:cs typeface="Trebuchet MS"/>
                  <a:sym typeface="Trebuchet MS"/>
                </a:rPr>
                <a:t>單獨招生</a:t>
              </a:r>
              <a:endParaRPr sz="2200">
                <a:solidFill>
                  <a:schemeClr val="dk1"/>
                </a:solidFill>
                <a:latin typeface="Georgia"/>
                <a:ea typeface="Georgia"/>
                <a:cs typeface="Georgia"/>
                <a:sym typeface="Georgia"/>
              </a:endParaRPr>
            </a:p>
          </p:txBody>
        </p:sp>
        <p:sp>
          <p:nvSpPr>
            <p:cNvPr id="2130" name="Google Shape;2130;p147"/>
            <p:cNvSpPr/>
            <p:nvPr/>
          </p:nvSpPr>
          <p:spPr>
            <a:xfrm>
              <a:off x="359308" y="1458875"/>
              <a:ext cx="2863453" cy="3160897"/>
            </a:xfrm>
            <a:prstGeom prst="roundRect">
              <a:avLst>
                <a:gd name="adj" fmla="val 10000"/>
              </a:avLst>
            </a:prstGeom>
            <a:solidFill>
              <a:schemeClr val="lt1"/>
            </a:solidFill>
            <a:ln w="12700" cap="flat" cmpd="sng">
              <a:solidFill>
                <a:srgbClr val="169BC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147"/>
            <p:cNvSpPr txBox="1"/>
            <p:nvPr/>
          </p:nvSpPr>
          <p:spPr>
            <a:xfrm>
              <a:off x="443176" y="1542743"/>
              <a:ext cx="2695717" cy="2993161"/>
            </a:xfrm>
            <a:prstGeom prst="rect">
              <a:avLst/>
            </a:prstGeom>
            <a:noFill/>
            <a:ln>
              <a:noFill/>
            </a:ln>
          </p:spPr>
          <p:txBody>
            <a:bodyPr spcFirstLastPara="1" wrap="square" lIns="50800" tIns="38100" rIns="50800" bIns="38100" anchor="ctr" anchorCtr="0">
              <a:noAutofit/>
            </a:bodyPr>
            <a:lstStyle/>
            <a:p>
              <a:pPr marL="0" marR="0" lvl="0" indent="0" algn="l" rtl="0">
                <a:lnSpc>
                  <a:spcPct val="90000"/>
                </a:lnSpc>
                <a:spcBef>
                  <a:spcPts val="0"/>
                </a:spcBef>
                <a:spcAft>
                  <a:spcPts val="0"/>
                </a:spcAft>
                <a:buClr>
                  <a:schemeClr val="lt1"/>
                </a:buClr>
                <a:buSzPts val="2000"/>
                <a:buFont typeface="Trebuchet MS"/>
                <a:buNone/>
              </a:pPr>
              <a:r>
                <a:rPr lang="zh-TW" sz="2000">
                  <a:solidFill>
                    <a:schemeClr val="lt1"/>
                  </a:solidFill>
                  <a:latin typeface="Trebuchet MS"/>
                  <a:ea typeface="Trebuchet MS"/>
                  <a:cs typeface="Trebuchet MS"/>
                  <a:sym typeface="Trebuchet MS"/>
                </a:rPr>
                <a:t>澎湖縣公私立國民中學應屆或非應屆畢業生，或具同等學力資格者</a:t>
              </a:r>
              <a:endParaRPr sz="2000">
                <a:solidFill>
                  <a:schemeClr val="lt1"/>
                </a:solidFill>
                <a:latin typeface="Trebuchet MS"/>
                <a:ea typeface="Trebuchet MS"/>
                <a:cs typeface="Trebuchet MS"/>
                <a:sym typeface="Trebuchet MS"/>
              </a:endParaRPr>
            </a:p>
            <a:p>
              <a:pPr marL="0" marR="0" lvl="0" indent="0" algn="l" rtl="0">
                <a:lnSpc>
                  <a:spcPct val="90000"/>
                </a:lnSpc>
                <a:spcBef>
                  <a:spcPts val="700"/>
                </a:spcBef>
                <a:spcAft>
                  <a:spcPts val="0"/>
                </a:spcAft>
                <a:buClr>
                  <a:schemeClr val="lt1"/>
                </a:buClr>
                <a:buSzPts val="2000"/>
                <a:buFont typeface="Trebuchet MS"/>
                <a:buNone/>
              </a:pPr>
              <a:r>
                <a:rPr lang="zh-TW" sz="2000">
                  <a:solidFill>
                    <a:schemeClr val="lt1"/>
                  </a:solidFill>
                  <a:latin typeface="Trebuchet MS"/>
                  <a:ea typeface="Trebuchet MS"/>
                  <a:cs typeface="Trebuchet MS"/>
                  <a:sym typeface="Trebuchet MS"/>
                </a:rPr>
                <a:t>五專畢業後需留在澎湖縣醫療機構服務者，服務年限4年(</a:t>
              </a:r>
              <a:r>
                <a:rPr lang="zh-TW" sz="2000" b="1">
                  <a:solidFill>
                    <a:srgbClr val="FF0000"/>
                  </a:solidFill>
                  <a:latin typeface="Trebuchet MS"/>
                  <a:ea typeface="Trebuchet MS"/>
                  <a:cs typeface="Trebuchet MS"/>
                  <a:sym typeface="Trebuchet MS"/>
                </a:rPr>
                <a:t>依教育部核准後實施</a:t>
              </a:r>
              <a:r>
                <a:rPr lang="zh-TW" sz="2000">
                  <a:solidFill>
                    <a:schemeClr val="lt1"/>
                  </a:solidFill>
                  <a:latin typeface="Trebuchet MS"/>
                  <a:ea typeface="Trebuchet MS"/>
                  <a:cs typeface="Trebuchet MS"/>
                  <a:sym typeface="Trebuchet MS"/>
                </a:rPr>
                <a:t>)</a:t>
              </a:r>
              <a:endParaRPr sz="2000">
                <a:solidFill>
                  <a:srgbClr val="FF0000"/>
                </a:solidFill>
                <a:latin typeface="Trebuchet MS"/>
                <a:ea typeface="Trebuchet MS"/>
                <a:cs typeface="Trebuchet MS"/>
                <a:sym typeface="Trebuchet MS"/>
              </a:endParaRPr>
            </a:p>
          </p:txBody>
        </p:sp>
        <p:sp>
          <p:nvSpPr>
            <p:cNvPr id="2132" name="Google Shape;2132;p147"/>
            <p:cNvSpPr/>
            <p:nvPr/>
          </p:nvSpPr>
          <p:spPr>
            <a:xfrm>
              <a:off x="3849141" y="0"/>
              <a:ext cx="3579316" cy="4862919"/>
            </a:xfrm>
            <a:prstGeom prst="roundRect">
              <a:avLst>
                <a:gd name="adj" fmla="val 10000"/>
              </a:avLst>
            </a:prstGeom>
            <a:solidFill>
              <a:srgbClr val="CBE2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147"/>
            <p:cNvSpPr txBox="1"/>
            <p:nvPr/>
          </p:nvSpPr>
          <p:spPr>
            <a:xfrm>
              <a:off x="3849141" y="0"/>
              <a:ext cx="3579316" cy="1458875"/>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chemeClr val="dk1"/>
                </a:buClr>
                <a:buSzPts val="2400"/>
                <a:buFont typeface="Trebuchet MS"/>
                <a:buNone/>
              </a:pPr>
              <a:r>
                <a:rPr lang="zh-TW" sz="2400" b="1">
                  <a:solidFill>
                    <a:schemeClr val="dk1"/>
                  </a:solidFill>
                  <a:latin typeface="Trebuchet MS"/>
                  <a:ea typeface="Trebuchet MS"/>
                  <a:cs typeface="Trebuchet MS"/>
                  <a:sym typeface="Trebuchet MS"/>
                </a:rPr>
                <a:t>慈濟大學</a:t>
              </a:r>
              <a:br>
                <a:rPr lang="zh-TW" sz="2400" b="1">
                  <a:solidFill>
                    <a:schemeClr val="dk1"/>
                  </a:solidFill>
                  <a:latin typeface="Trebuchet MS"/>
                  <a:ea typeface="Trebuchet MS"/>
                  <a:cs typeface="Trebuchet MS"/>
                  <a:sym typeface="Trebuchet MS"/>
                </a:rPr>
              </a:br>
              <a:r>
                <a:rPr lang="zh-TW" sz="2000">
                  <a:solidFill>
                    <a:schemeClr val="dk1"/>
                  </a:solidFill>
                  <a:latin typeface="Times New Roman"/>
                  <a:ea typeface="Times New Roman"/>
                  <a:cs typeface="Times New Roman"/>
                  <a:sym typeface="Times New Roman"/>
                </a:rPr>
                <a:t>五專護理科</a:t>
              </a:r>
              <a:r>
                <a:rPr lang="zh-TW" sz="2000" b="1">
                  <a:solidFill>
                    <a:schemeClr val="dk1"/>
                  </a:solidFill>
                  <a:latin typeface="Times New Roman"/>
                  <a:ea typeface="Times New Roman"/>
                  <a:cs typeface="Times New Roman"/>
                  <a:sym typeface="Times New Roman"/>
                </a:rPr>
                <a:t>原住民</a:t>
              </a:r>
              <a:r>
                <a:rPr lang="zh-TW" sz="2000">
                  <a:solidFill>
                    <a:schemeClr val="dk1"/>
                  </a:solidFill>
                  <a:latin typeface="Times New Roman"/>
                  <a:ea typeface="Times New Roman"/>
                  <a:cs typeface="Times New Roman"/>
                  <a:sym typeface="Times New Roman"/>
                </a:rPr>
                <a:t>單獨招生</a:t>
              </a:r>
              <a:endParaRPr sz="1800">
                <a:solidFill>
                  <a:schemeClr val="dk1"/>
                </a:solidFill>
                <a:latin typeface="Georgia"/>
                <a:ea typeface="Georgia"/>
                <a:cs typeface="Georgia"/>
                <a:sym typeface="Georgia"/>
              </a:endParaRPr>
            </a:p>
          </p:txBody>
        </p:sp>
        <p:sp>
          <p:nvSpPr>
            <p:cNvPr id="2134" name="Google Shape;2134;p147"/>
            <p:cNvSpPr/>
            <p:nvPr/>
          </p:nvSpPr>
          <p:spPr>
            <a:xfrm>
              <a:off x="4207073" y="1458875"/>
              <a:ext cx="2863453" cy="3160897"/>
            </a:xfrm>
            <a:prstGeom prst="roundRect">
              <a:avLst>
                <a:gd name="adj" fmla="val 10000"/>
              </a:avLst>
            </a:prstGeom>
            <a:solidFill>
              <a:schemeClr val="lt1"/>
            </a:solidFill>
            <a:ln w="12700" cap="flat" cmpd="sng">
              <a:solidFill>
                <a:srgbClr val="169BC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147"/>
            <p:cNvSpPr txBox="1"/>
            <p:nvPr/>
          </p:nvSpPr>
          <p:spPr>
            <a:xfrm>
              <a:off x="4290941" y="1542743"/>
              <a:ext cx="2695717" cy="2993161"/>
            </a:xfrm>
            <a:prstGeom prst="rect">
              <a:avLst/>
            </a:prstGeom>
            <a:noFill/>
            <a:ln>
              <a:noFill/>
            </a:ln>
          </p:spPr>
          <p:txBody>
            <a:bodyPr spcFirstLastPara="1" wrap="square" lIns="50800" tIns="38100" rIns="50800" bIns="38100" anchor="ctr" anchorCtr="0">
              <a:noAutofit/>
            </a:bodyPr>
            <a:lstStyle/>
            <a:p>
              <a:pPr marL="0" marR="0" lvl="0" indent="0" algn="l" rtl="0">
                <a:lnSpc>
                  <a:spcPct val="90000"/>
                </a:lnSpc>
                <a:spcBef>
                  <a:spcPts val="0"/>
                </a:spcBef>
                <a:spcAft>
                  <a:spcPts val="0"/>
                </a:spcAft>
                <a:buClr>
                  <a:schemeClr val="lt1"/>
                </a:buClr>
                <a:buSzPts val="2000"/>
                <a:buFont typeface="Times New Roman"/>
                <a:buNone/>
              </a:pPr>
              <a:r>
                <a:rPr lang="zh-TW" sz="2000">
                  <a:solidFill>
                    <a:schemeClr val="lt1"/>
                  </a:solidFill>
                  <a:latin typeface="Times New Roman"/>
                  <a:ea typeface="Times New Roman"/>
                  <a:cs typeface="Times New Roman"/>
                  <a:sym typeface="Times New Roman"/>
                </a:rPr>
                <a:t>限25歲以下具原住民身分</a:t>
              </a:r>
              <a:endParaRPr sz="2000">
                <a:solidFill>
                  <a:schemeClr val="lt1"/>
                </a:solidFill>
                <a:latin typeface="Times New Roman"/>
                <a:ea typeface="Times New Roman"/>
                <a:cs typeface="Times New Roman"/>
                <a:sym typeface="Times New Roman"/>
              </a:endParaRPr>
            </a:p>
            <a:p>
              <a:pPr marL="0" marR="0" lvl="0" indent="0" algn="l" rtl="0">
                <a:lnSpc>
                  <a:spcPct val="90000"/>
                </a:lnSpc>
                <a:spcBef>
                  <a:spcPts val="700"/>
                </a:spcBef>
                <a:spcAft>
                  <a:spcPts val="0"/>
                </a:spcAft>
                <a:buClr>
                  <a:schemeClr val="lt1"/>
                </a:buClr>
                <a:buSzPts val="2000"/>
                <a:buFont typeface="Times New Roman"/>
                <a:buNone/>
              </a:pPr>
              <a:r>
                <a:rPr lang="zh-TW" sz="2000">
                  <a:solidFill>
                    <a:schemeClr val="lt1"/>
                  </a:solidFill>
                  <a:latin typeface="Times New Roman"/>
                  <a:ea typeface="Times New Roman"/>
                  <a:cs typeface="Times New Roman"/>
                  <a:sym typeface="Times New Roman"/>
                </a:rPr>
                <a:t>專班學生將獲得公費就學獎助</a:t>
              </a:r>
              <a:endParaRPr sz="2000">
                <a:solidFill>
                  <a:schemeClr val="lt1"/>
                </a:solidFill>
                <a:latin typeface="Times New Roman"/>
                <a:ea typeface="Times New Roman"/>
                <a:cs typeface="Times New Roman"/>
                <a:sym typeface="Times New Roman"/>
              </a:endParaRPr>
            </a:p>
            <a:p>
              <a:pPr marL="0" marR="0" lvl="0" indent="0" algn="l" rtl="0">
                <a:lnSpc>
                  <a:spcPct val="90000"/>
                </a:lnSpc>
                <a:spcBef>
                  <a:spcPts val="700"/>
                </a:spcBef>
                <a:spcAft>
                  <a:spcPts val="0"/>
                </a:spcAft>
                <a:buClr>
                  <a:schemeClr val="lt1"/>
                </a:buClr>
                <a:buSzPts val="2000"/>
                <a:buFont typeface="Times New Roman"/>
                <a:buNone/>
              </a:pPr>
              <a:r>
                <a:rPr lang="zh-TW" sz="2000">
                  <a:solidFill>
                    <a:schemeClr val="lt1"/>
                  </a:solidFill>
                  <a:latin typeface="Times New Roman"/>
                  <a:ea typeface="Times New Roman"/>
                  <a:cs typeface="Times New Roman"/>
                  <a:sym typeface="Times New Roman"/>
                </a:rPr>
                <a:t>畢業後派任至慈濟各醫療院所</a:t>
              </a:r>
              <a:r>
                <a:rPr lang="zh-TW" sz="2000" b="1">
                  <a:solidFill>
                    <a:srgbClr val="C00000"/>
                  </a:solidFill>
                  <a:latin typeface="Times New Roman"/>
                  <a:ea typeface="Times New Roman"/>
                  <a:cs typeface="Times New Roman"/>
                  <a:sym typeface="Times New Roman"/>
                </a:rPr>
                <a:t>服務五年</a:t>
              </a:r>
              <a:endParaRPr sz="2000">
                <a:solidFill>
                  <a:schemeClr val="lt1"/>
                </a:solidFill>
                <a:latin typeface="Georgia"/>
                <a:ea typeface="Georgia"/>
                <a:cs typeface="Georgia"/>
                <a:sym typeface="Georgia"/>
              </a:endParaRPr>
            </a:p>
          </p:txBody>
        </p:sp>
        <p:sp>
          <p:nvSpPr>
            <p:cNvPr id="2136" name="Google Shape;2136;p147"/>
            <p:cNvSpPr/>
            <p:nvPr/>
          </p:nvSpPr>
          <p:spPr>
            <a:xfrm>
              <a:off x="7696906" y="0"/>
              <a:ext cx="3579316" cy="4862919"/>
            </a:xfrm>
            <a:prstGeom prst="roundRect">
              <a:avLst>
                <a:gd name="adj" fmla="val 10000"/>
              </a:avLst>
            </a:prstGeom>
            <a:solidFill>
              <a:srgbClr val="CBE2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147"/>
            <p:cNvSpPr txBox="1"/>
            <p:nvPr/>
          </p:nvSpPr>
          <p:spPr>
            <a:xfrm>
              <a:off x="7696906" y="0"/>
              <a:ext cx="3579316" cy="1458875"/>
            </a:xfrm>
            <a:prstGeom prst="rect">
              <a:avLst/>
            </a:prstGeom>
            <a:noFill/>
            <a:ln>
              <a:noFill/>
            </a:ln>
          </p:spPr>
          <p:txBody>
            <a:bodyPr spcFirstLastPara="1" wrap="square" lIns="83800" tIns="83800" rIns="83800" bIns="83800" anchor="ctr" anchorCtr="0">
              <a:noAutofit/>
            </a:bodyPr>
            <a:lstStyle/>
            <a:p>
              <a:pPr marL="0" marR="0" lvl="0" indent="0" algn="ctr" rtl="0">
                <a:lnSpc>
                  <a:spcPct val="90000"/>
                </a:lnSpc>
                <a:spcBef>
                  <a:spcPts val="0"/>
                </a:spcBef>
                <a:spcAft>
                  <a:spcPts val="0"/>
                </a:spcAft>
                <a:buClr>
                  <a:schemeClr val="dk1"/>
                </a:buClr>
                <a:buSzPts val="2200"/>
                <a:buFont typeface="Georgia"/>
                <a:buNone/>
              </a:pPr>
              <a:r>
                <a:rPr lang="zh-TW" sz="2200" b="1">
                  <a:solidFill>
                    <a:schemeClr val="dk1"/>
                  </a:solidFill>
                  <a:latin typeface="Georgia"/>
                  <a:ea typeface="Georgia"/>
                  <a:cs typeface="Georgia"/>
                  <a:sym typeface="Georgia"/>
                </a:rPr>
                <a:t>馬偕醫護管理專科學校</a:t>
              </a:r>
              <a:br>
                <a:rPr lang="zh-TW" sz="2200" b="1">
                  <a:solidFill>
                    <a:schemeClr val="dk1"/>
                  </a:solidFill>
                  <a:latin typeface="Georgia"/>
                  <a:ea typeface="Georgia"/>
                  <a:cs typeface="Georgia"/>
                  <a:sym typeface="Georgia"/>
                </a:rPr>
              </a:br>
              <a:r>
                <a:rPr lang="zh-TW" sz="2000">
                  <a:solidFill>
                    <a:schemeClr val="dk1"/>
                  </a:solidFill>
                  <a:latin typeface="Georgia"/>
                  <a:ea typeface="Georgia"/>
                  <a:cs typeface="Georgia"/>
                  <a:sym typeface="Georgia"/>
                </a:rPr>
                <a:t>五專護理科</a:t>
              </a:r>
              <a:br>
                <a:rPr lang="zh-TW" sz="2000">
                  <a:solidFill>
                    <a:schemeClr val="dk1"/>
                  </a:solidFill>
                  <a:latin typeface="Georgia"/>
                  <a:ea typeface="Georgia"/>
                  <a:cs typeface="Georgia"/>
                  <a:sym typeface="Georgia"/>
                </a:rPr>
              </a:br>
              <a:r>
                <a:rPr lang="zh-TW" sz="2000">
                  <a:solidFill>
                    <a:schemeClr val="dk1"/>
                  </a:solidFill>
                  <a:latin typeface="Georgia"/>
                  <a:ea typeface="Georgia"/>
                  <a:cs typeface="Georgia"/>
                  <a:sym typeface="Georgia"/>
                </a:rPr>
                <a:t>獎助生甄選入學招生</a:t>
              </a:r>
              <a:endParaRPr/>
            </a:p>
          </p:txBody>
        </p:sp>
        <p:sp>
          <p:nvSpPr>
            <p:cNvPr id="2138" name="Google Shape;2138;p147"/>
            <p:cNvSpPr/>
            <p:nvPr/>
          </p:nvSpPr>
          <p:spPr>
            <a:xfrm>
              <a:off x="8054838" y="1458875"/>
              <a:ext cx="2863453" cy="3160897"/>
            </a:xfrm>
            <a:prstGeom prst="roundRect">
              <a:avLst>
                <a:gd name="adj" fmla="val 10000"/>
              </a:avLst>
            </a:prstGeom>
            <a:solidFill>
              <a:schemeClr val="lt1"/>
            </a:solidFill>
            <a:ln w="12700" cap="flat" cmpd="sng">
              <a:solidFill>
                <a:srgbClr val="169BC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147"/>
            <p:cNvSpPr txBox="1"/>
            <p:nvPr/>
          </p:nvSpPr>
          <p:spPr>
            <a:xfrm>
              <a:off x="8138706" y="1542743"/>
              <a:ext cx="2695717" cy="2993161"/>
            </a:xfrm>
            <a:prstGeom prst="rect">
              <a:avLst/>
            </a:prstGeom>
            <a:noFill/>
            <a:ln>
              <a:noFill/>
            </a:ln>
          </p:spPr>
          <p:txBody>
            <a:bodyPr spcFirstLastPara="1" wrap="square" lIns="45700" tIns="34275" rIns="45700" bIns="34275" anchor="ctr" anchorCtr="0">
              <a:noAutofit/>
            </a:bodyPr>
            <a:lstStyle/>
            <a:p>
              <a:pPr marL="0" marR="0" lvl="0" indent="0" algn="l" rtl="0">
                <a:lnSpc>
                  <a:spcPct val="90000"/>
                </a:lnSpc>
                <a:spcBef>
                  <a:spcPts val="0"/>
                </a:spcBef>
                <a:spcAft>
                  <a:spcPts val="0"/>
                </a:spcAft>
                <a:buClr>
                  <a:schemeClr val="lt1"/>
                </a:buClr>
                <a:buSzPts val="1800"/>
                <a:buFont typeface="Trebuchet MS"/>
                <a:buNone/>
              </a:pPr>
              <a:r>
                <a:rPr lang="zh-TW" sz="1800">
                  <a:solidFill>
                    <a:schemeClr val="lt1"/>
                  </a:solidFill>
                  <a:latin typeface="Trebuchet MS"/>
                  <a:ea typeface="Trebuchet MS"/>
                  <a:cs typeface="Trebuchet MS"/>
                  <a:sym typeface="Trebuchet MS"/>
                </a:rPr>
                <a:t>限設籍在</a:t>
              </a:r>
              <a:r>
                <a:rPr lang="zh-TW" sz="1800">
                  <a:solidFill>
                    <a:schemeClr val="lt1"/>
                  </a:solidFill>
                  <a:latin typeface="Times New Roman"/>
                  <a:ea typeface="Times New Roman"/>
                  <a:cs typeface="Times New Roman"/>
                  <a:sym typeface="Times New Roman"/>
                </a:rPr>
                <a:t>臺東、花蓮、宜蘭縣南澳鄉或屏東縣牡丹鄉，</a:t>
              </a:r>
              <a:r>
                <a:rPr lang="zh-TW" sz="1800">
                  <a:solidFill>
                    <a:schemeClr val="lt1"/>
                  </a:solidFill>
                  <a:latin typeface="Trebuchet MS"/>
                  <a:ea typeface="Trebuchet MS"/>
                  <a:cs typeface="Trebuchet MS"/>
                  <a:sym typeface="Trebuchet MS"/>
                </a:rPr>
                <a:t>在校期間由台東馬偕紀念醫院、台東基督教醫院及花蓮門諾醫院提供學雜費獎助金，畢業後在以上醫院服務，其服務年限</a:t>
              </a:r>
              <a:r>
                <a:rPr lang="zh-TW" sz="1800">
                  <a:solidFill>
                    <a:srgbClr val="FF0000"/>
                  </a:solidFill>
                  <a:latin typeface="Trebuchet MS"/>
                  <a:ea typeface="Trebuchet MS"/>
                  <a:cs typeface="Trebuchet MS"/>
                  <a:sym typeface="Trebuchet MS"/>
                </a:rPr>
                <a:t>依獎助金支領年限</a:t>
              </a:r>
              <a:r>
                <a:rPr lang="zh-TW" sz="1800">
                  <a:solidFill>
                    <a:schemeClr val="lt1"/>
                  </a:solidFill>
                  <a:latin typeface="Trebuchet MS"/>
                  <a:ea typeface="Trebuchet MS"/>
                  <a:cs typeface="Trebuchet MS"/>
                  <a:sym typeface="Trebuchet MS"/>
                </a:rPr>
                <a:t>而定</a:t>
              </a:r>
              <a:endParaRPr/>
            </a:p>
          </p:txBody>
        </p:sp>
      </p:grpSp>
      <p:sp>
        <p:nvSpPr>
          <p:cNvPr id="2140" name="Google Shape;2140;p147"/>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ltLang="zh-TW"/>
              <a:t>94</a:t>
            </a:fld>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2145"/>
        <p:cNvGrpSpPr/>
        <p:nvPr/>
      </p:nvGrpSpPr>
      <p:grpSpPr>
        <a:xfrm>
          <a:off x="0" y="0"/>
          <a:ext cx="0" cy="0"/>
          <a:chOff x="0" y="0"/>
          <a:chExt cx="0" cy="0"/>
        </a:xfrm>
      </p:grpSpPr>
      <p:sp>
        <p:nvSpPr>
          <p:cNvPr id="2146" name="Google Shape;2146;p148"/>
          <p:cNvSpPr txBox="1"/>
          <p:nvPr/>
        </p:nvSpPr>
        <p:spPr>
          <a:xfrm>
            <a:off x="1256224" y="140093"/>
            <a:ext cx="10058400" cy="1161288"/>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SzPts val="4800"/>
              <a:buFont typeface="Georgia"/>
              <a:buNone/>
            </a:pPr>
            <a:r>
              <a:rPr lang="zh-TW" sz="4800" b="1" cap="none">
                <a:latin typeface="Georgia"/>
                <a:ea typeface="Georgia"/>
                <a:cs typeface="Georgia"/>
                <a:sym typeface="Georgia"/>
              </a:rPr>
              <a:t>其他特殊專班招生</a:t>
            </a:r>
            <a:endParaRPr sz="4800" b="1" cap="none">
              <a:latin typeface="Georgia"/>
              <a:ea typeface="Georgia"/>
              <a:cs typeface="Georgia"/>
              <a:sym typeface="Georgia"/>
            </a:endParaRPr>
          </a:p>
        </p:txBody>
      </p:sp>
      <p:grpSp>
        <p:nvGrpSpPr>
          <p:cNvPr id="2147" name="Google Shape;2147;p148"/>
          <p:cNvGrpSpPr/>
          <p:nvPr/>
        </p:nvGrpSpPr>
        <p:grpSpPr>
          <a:xfrm>
            <a:off x="500944" y="1341474"/>
            <a:ext cx="11266311" cy="4862919"/>
            <a:chOff x="5644" y="0"/>
            <a:chExt cx="11266311" cy="4862919"/>
          </a:xfrm>
        </p:grpSpPr>
        <p:sp>
          <p:nvSpPr>
            <p:cNvPr id="2148" name="Google Shape;2148;p148"/>
            <p:cNvSpPr/>
            <p:nvPr/>
          </p:nvSpPr>
          <p:spPr>
            <a:xfrm>
              <a:off x="5644" y="0"/>
              <a:ext cx="5429547" cy="4862919"/>
            </a:xfrm>
            <a:prstGeom prst="roundRect">
              <a:avLst>
                <a:gd name="adj" fmla="val 10000"/>
              </a:avLst>
            </a:prstGeom>
            <a:solidFill>
              <a:srgbClr val="CBE2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148"/>
            <p:cNvSpPr txBox="1"/>
            <p:nvPr/>
          </p:nvSpPr>
          <p:spPr>
            <a:xfrm>
              <a:off x="5644" y="0"/>
              <a:ext cx="5429547" cy="1458875"/>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chemeClr val="dk1"/>
                </a:buClr>
                <a:buSzPts val="2400"/>
                <a:buFont typeface="Georgia"/>
                <a:buNone/>
              </a:pPr>
              <a:r>
                <a:rPr lang="zh-TW" sz="2400" b="1">
                  <a:solidFill>
                    <a:schemeClr val="dk1"/>
                  </a:solidFill>
                  <a:latin typeface="Georgia"/>
                  <a:ea typeface="Georgia"/>
                  <a:cs typeface="Georgia"/>
                  <a:sym typeface="Georgia"/>
                </a:rPr>
                <a:t>國立臺南護理專科學校</a:t>
              </a:r>
              <a:br>
                <a:rPr lang="zh-TW" sz="2400" b="1">
                  <a:solidFill>
                    <a:schemeClr val="dk1"/>
                  </a:solidFill>
                  <a:latin typeface="Georgia"/>
                  <a:ea typeface="Georgia"/>
                  <a:cs typeface="Georgia"/>
                  <a:sym typeface="Georgia"/>
                </a:rPr>
              </a:br>
              <a:r>
                <a:rPr lang="zh-TW" sz="2200">
                  <a:solidFill>
                    <a:schemeClr val="dk1"/>
                  </a:solidFill>
                  <a:latin typeface="Georgia"/>
                  <a:ea typeface="Georgia"/>
                  <a:cs typeface="Georgia"/>
                  <a:sym typeface="Georgia"/>
                </a:rPr>
                <a:t>五專老人事業服務科原住民</a:t>
              </a:r>
              <a:br>
                <a:rPr lang="zh-TW" sz="2200">
                  <a:solidFill>
                    <a:schemeClr val="dk1"/>
                  </a:solidFill>
                  <a:latin typeface="Georgia"/>
                  <a:ea typeface="Georgia"/>
                  <a:cs typeface="Georgia"/>
                  <a:sym typeface="Georgia"/>
                </a:rPr>
              </a:br>
              <a:r>
                <a:rPr lang="zh-TW" sz="2200">
                  <a:solidFill>
                    <a:schemeClr val="dk1"/>
                  </a:solidFill>
                  <a:latin typeface="Georgia"/>
                  <a:ea typeface="Georgia"/>
                  <a:cs typeface="Georgia"/>
                  <a:sym typeface="Georgia"/>
                </a:rPr>
                <a:t>單獨招生</a:t>
              </a:r>
              <a:endParaRPr/>
            </a:p>
          </p:txBody>
        </p:sp>
        <p:sp>
          <p:nvSpPr>
            <p:cNvPr id="2150" name="Google Shape;2150;p148"/>
            <p:cNvSpPr/>
            <p:nvPr/>
          </p:nvSpPr>
          <p:spPr>
            <a:xfrm>
              <a:off x="548599" y="1458875"/>
              <a:ext cx="4343638" cy="3160897"/>
            </a:xfrm>
            <a:prstGeom prst="roundRect">
              <a:avLst>
                <a:gd name="adj" fmla="val 10000"/>
              </a:avLst>
            </a:prstGeom>
            <a:solidFill>
              <a:schemeClr val="lt1"/>
            </a:solidFill>
            <a:ln w="12700" cap="flat" cmpd="sng">
              <a:solidFill>
                <a:srgbClr val="169BC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148"/>
            <p:cNvSpPr txBox="1"/>
            <p:nvPr/>
          </p:nvSpPr>
          <p:spPr>
            <a:xfrm>
              <a:off x="641179" y="1551455"/>
              <a:ext cx="4158478" cy="2975737"/>
            </a:xfrm>
            <a:prstGeom prst="rect">
              <a:avLst/>
            </a:prstGeom>
            <a:noFill/>
            <a:ln>
              <a:noFill/>
            </a:ln>
          </p:spPr>
          <p:txBody>
            <a:bodyPr spcFirstLastPara="1" wrap="square" lIns="55875" tIns="41900" rIns="55875" bIns="41900" anchor="ctr" anchorCtr="0">
              <a:noAutofit/>
            </a:bodyPr>
            <a:lstStyle/>
            <a:p>
              <a:pPr marL="0" marR="0" lvl="0" indent="0" algn="ctr" rtl="0">
                <a:lnSpc>
                  <a:spcPct val="90000"/>
                </a:lnSpc>
                <a:spcBef>
                  <a:spcPts val="0"/>
                </a:spcBef>
                <a:spcAft>
                  <a:spcPts val="0"/>
                </a:spcAft>
                <a:buClr>
                  <a:schemeClr val="dk1"/>
                </a:buClr>
                <a:buSzPts val="2200"/>
                <a:buFont typeface="Trebuchet MS"/>
                <a:buNone/>
              </a:pPr>
              <a:r>
                <a:rPr lang="zh-TW" sz="2200">
                  <a:solidFill>
                    <a:schemeClr val="dk1"/>
                  </a:solidFill>
                  <a:latin typeface="Trebuchet MS"/>
                  <a:ea typeface="Trebuchet MS"/>
                  <a:cs typeface="Trebuchet MS"/>
                  <a:sym typeface="Trebuchet MS"/>
                </a:rPr>
                <a:t>限25歲以下具原住民身分</a:t>
              </a:r>
              <a:endParaRPr/>
            </a:p>
          </p:txBody>
        </p:sp>
        <p:sp>
          <p:nvSpPr>
            <p:cNvPr id="2152" name="Google Shape;2152;p148"/>
            <p:cNvSpPr/>
            <p:nvPr/>
          </p:nvSpPr>
          <p:spPr>
            <a:xfrm>
              <a:off x="5842408" y="0"/>
              <a:ext cx="5429547" cy="4862919"/>
            </a:xfrm>
            <a:prstGeom prst="roundRect">
              <a:avLst>
                <a:gd name="adj" fmla="val 10000"/>
              </a:avLst>
            </a:prstGeom>
            <a:solidFill>
              <a:srgbClr val="CBE2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148"/>
            <p:cNvSpPr txBox="1"/>
            <p:nvPr/>
          </p:nvSpPr>
          <p:spPr>
            <a:xfrm>
              <a:off x="5842408" y="0"/>
              <a:ext cx="5429547" cy="1458875"/>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chemeClr val="dk1"/>
                </a:buClr>
                <a:buSzPts val="2400"/>
                <a:buFont typeface="Georgia"/>
                <a:buNone/>
              </a:pPr>
              <a:r>
                <a:rPr lang="zh-TW" sz="2400" b="1">
                  <a:solidFill>
                    <a:schemeClr val="dk1"/>
                  </a:solidFill>
                  <a:latin typeface="Georgia"/>
                  <a:ea typeface="Georgia"/>
                  <a:cs typeface="Georgia"/>
                  <a:sym typeface="Georgia"/>
                </a:rPr>
                <a:t>離島地區</a:t>
              </a:r>
              <a:endParaRPr sz="2400" b="1">
                <a:solidFill>
                  <a:schemeClr val="dk1"/>
                </a:solidFill>
                <a:latin typeface="Georgia"/>
                <a:ea typeface="Georgia"/>
                <a:cs typeface="Georgia"/>
                <a:sym typeface="Georgia"/>
              </a:endParaRPr>
            </a:p>
            <a:p>
              <a:pPr marL="0" marR="0" lvl="0" indent="0" algn="ctr" rtl="0">
                <a:lnSpc>
                  <a:spcPct val="90000"/>
                </a:lnSpc>
                <a:spcBef>
                  <a:spcPts val="0"/>
                </a:spcBef>
                <a:spcAft>
                  <a:spcPts val="0"/>
                </a:spcAft>
                <a:buClr>
                  <a:schemeClr val="dk1"/>
                </a:buClr>
                <a:buSzPts val="2400"/>
                <a:buFont typeface="Georgia"/>
                <a:buNone/>
              </a:pPr>
              <a:r>
                <a:rPr lang="zh-TW" sz="2400" b="1">
                  <a:solidFill>
                    <a:schemeClr val="dk1"/>
                  </a:solidFill>
                  <a:latin typeface="Georgia"/>
                  <a:ea typeface="Georgia"/>
                  <a:cs typeface="Georgia"/>
                  <a:sym typeface="Georgia"/>
                </a:rPr>
                <a:t>國中應屆畢業生</a:t>
              </a:r>
              <a:endParaRPr sz="2400" b="1">
                <a:solidFill>
                  <a:schemeClr val="dk1"/>
                </a:solidFill>
                <a:latin typeface="Georgia"/>
                <a:ea typeface="Georgia"/>
                <a:cs typeface="Georgia"/>
                <a:sym typeface="Georgia"/>
              </a:endParaRPr>
            </a:p>
            <a:p>
              <a:pPr marL="0" marR="0" lvl="0" indent="0" algn="ctr" rtl="0">
                <a:lnSpc>
                  <a:spcPct val="90000"/>
                </a:lnSpc>
                <a:spcBef>
                  <a:spcPts val="0"/>
                </a:spcBef>
                <a:spcAft>
                  <a:spcPts val="0"/>
                </a:spcAft>
                <a:buClr>
                  <a:schemeClr val="dk1"/>
                </a:buClr>
                <a:buSzPts val="2400"/>
                <a:buFont typeface="Georgia"/>
                <a:buNone/>
              </a:pPr>
              <a:r>
                <a:rPr lang="zh-TW" sz="2400" b="1">
                  <a:solidFill>
                    <a:schemeClr val="dk1"/>
                  </a:solidFill>
                  <a:latin typeface="Georgia"/>
                  <a:ea typeface="Georgia"/>
                  <a:cs typeface="Georgia"/>
                  <a:sym typeface="Georgia"/>
                </a:rPr>
                <a:t>升學五專保送甄選招生</a:t>
              </a:r>
              <a:endParaRPr/>
            </a:p>
          </p:txBody>
        </p:sp>
        <p:sp>
          <p:nvSpPr>
            <p:cNvPr id="2154" name="Google Shape;2154;p148"/>
            <p:cNvSpPr/>
            <p:nvPr/>
          </p:nvSpPr>
          <p:spPr>
            <a:xfrm>
              <a:off x="6385362" y="1458875"/>
              <a:ext cx="4343638" cy="3160897"/>
            </a:xfrm>
            <a:prstGeom prst="roundRect">
              <a:avLst>
                <a:gd name="adj" fmla="val 10000"/>
              </a:avLst>
            </a:prstGeom>
            <a:solidFill>
              <a:schemeClr val="lt1"/>
            </a:solidFill>
            <a:ln w="12700" cap="flat" cmpd="sng">
              <a:solidFill>
                <a:srgbClr val="169BC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148"/>
            <p:cNvSpPr txBox="1"/>
            <p:nvPr/>
          </p:nvSpPr>
          <p:spPr>
            <a:xfrm>
              <a:off x="6477942" y="1551455"/>
              <a:ext cx="4158478" cy="2975737"/>
            </a:xfrm>
            <a:prstGeom prst="rect">
              <a:avLst/>
            </a:prstGeom>
            <a:noFill/>
            <a:ln>
              <a:noFill/>
            </a:ln>
          </p:spPr>
          <p:txBody>
            <a:bodyPr spcFirstLastPara="1" wrap="square" lIns="60950" tIns="45700" rIns="60950" bIns="45700" anchor="ctr" anchorCtr="0">
              <a:noAutofit/>
            </a:bodyPr>
            <a:lstStyle/>
            <a:p>
              <a:pPr marL="0" marR="0" lvl="0" indent="0" algn="ctr" rtl="0">
                <a:lnSpc>
                  <a:spcPct val="90000"/>
                </a:lnSpc>
                <a:spcBef>
                  <a:spcPts val="0"/>
                </a:spcBef>
                <a:spcAft>
                  <a:spcPts val="0"/>
                </a:spcAft>
                <a:buClr>
                  <a:schemeClr val="dk1"/>
                </a:buClr>
                <a:buSzPts val="2400"/>
                <a:buFont typeface="Trebuchet MS"/>
                <a:buNone/>
              </a:pPr>
              <a:r>
                <a:rPr lang="zh-TW" sz="2400">
                  <a:solidFill>
                    <a:schemeClr val="dk1"/>
                  </a:solidFill>
                  <a:latin typeface="Trebuchet MS"/>
                  <a:ea typeface="Trebuchet MS"/>
                  <a:cs typeface="Trebuchet MS"/>
                  <a:sym typeface="Trebuchet MS"/>
                </a:rPr>
                <a:t>限</a:t>
              </a:r>
              <a:r>
                <a:rPr lang="zh-TW" sz="2400">
                  <a:solidFill>
                    <a:schemeClr val="dk1"/>
                  </a:solidFill>
                  <a:latin typeface="Times New Roman"/>
                  <a:ea typeface="Times New Roman"/>
                  <a:cs typeface="Times New Roman"/>
                  <a:sym typeface="Times New Roman"/>
                </a:rPr>
                <a:t>澎湖縣、金門縣、連江縣、臺東縣綠島鄉、蘭嶼鄉及屏東縣琉球鄉</a:t>
              </a:r>
              <a:r>
                <a:rPr lang="zh-TW" sz="2400">
                  <a:solidFill>
                    <a:schemeClr val="lt1"/>
                  </a:solidFill>
                  <a:latin typeface="Trebuchet MS"/>
                  <a:ea typeface="Trebuchet MS"/>
                  <a:cs typeface="Trebuchet MS"/>
                  <a:sym typeface="Trebuchet MS"/>
                </a:rPr>
                <a:t>學生</a:t>
              </a:r>
              <a:endParaRPr sz="2400">
                <a:solidFill>
                  <a:schemeClr val="lt1"/>
                </a:solidFill>
                <a:latin typeface="Georgia"/>
                <a:ea typeface="Georgia"/>
                <a:cs typeface="Georgia"/>
                <a:sym typeface="Georgia"/>
              </a:endParaRPr>
            </a:p>
          </p:txBody>
        </p:sp>
      </p:grpSp>
      <p:sp>
        <p:nvSpPr>
          <p:cNvPr id="2156" name="Google Shape;2156;p148"/>
          <p:cNvSpPr/>
          <p:nvPr/>
        </p:nvSpPr>
        <p:spPr>
          <a:xfrm>
            <a:off x="8076948" y="6204393"/>
            <a:ext cx="3237676" cy="461664"/>
          </a:xfrm>
          <a:prstGeom prst="rect">
            <a:avLst/>
          </a:prstGeom>
          <a:solidFill>
            <a:schemeClr val="lt1"/>
          </a:solidFill>
          <a:ln w="57150" cap="flat" cmpd="sng">
            <a:solidFill>
              <a:srgbClr val="00B05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2400">
                <a:solidFill>
                  <a:srgbClr val="318B71"/>
                </a:solidFill>
                <a:latin typeface="Microsoft JhengHei"/>
                <a:ea typeface="Microsoft JhengHei"/>
                <a:cs typeface="Microsoft JhengHei"/>
                <a:sym typeface="Microsoft JhengHei"/>
              </a:rPr>
              <a:t>詳細內容以簡章為準</a:t>
            </a:r>
            <a:endParaRPr/>
          </a:p>
        </p:txBody>
      </p:sp>
      <p:sp>
        <p:nvSpPr>
          <p:cNvPr id="2157" name="Google Shape;2157;p148"/>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ltLang="zh-TW"/>
              <a:t>95</a:t>
            </a:fld>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2161"/>
        <p:cNvGrpSpPr/>
        <p:nvPr/>
      </p:nvGrpSpPr>
      <p:grpSpPr>
        <a:xfrm>
          <a:off x="0" y="0"/>
          <a:ext cx="0" cy="0"/>
          <a:chOff x="0" y="0"/>
          <a:chExt cx="0" cy="0"/>
        </a:xfrm>
      </p:grpSpPr>
      <p:sp>
        <p:nvSpPr>
          <p:cNvPr id="2162" name="Google Shape;2162;p149"/>
          <p:cNvSpPr/>
          <p:nvPr/>
        </p:nvSpPr>
        <p:spPr>
          <a:xfrm>
            <a:off x="5739464" y="2489617"/>
            <a:ext cx="3891422" cy="900210"/>
          </a:xfrm>
          <a:prstGeom prst="rect">
            <a:avLst/>
          </a:prstGeom>
          <a:noFill/>
          <a:ln w="38100" cap="flat" cmpd="sng">
            <a:solidFill>
              <a:srgbClr val="5B9BD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799">
              <a:solidFill>
                <a:srgbClr val="FFFFFF"/>
              </a:solidFill>
              <a:latin typeface="Calibri"/>
              <a:ea typeface="Calibri"/>
              <a:cs typeface="Calibri"/>
              <a:sym typeface="Calibri"/>
            </a:endParaRPr>
          </a:p>
        </p:txBody>
      </p:sp>
      <p:sp>
        <p:nvSpPr>
          <p:cNvPr id="2163" name="Google Shape;2163;p149"/>
          <p:cNvSpPr txBox="1"/>
          <p:nvPr/>
        </p:nvSpPr>
        <p:spPr>
          <a:xfrm>
            <a:off x="375745" y="1615912"/>
            <a:ext cx="3038588" cy="3298339"/>
          </a:xfrm>
          <a:prstGeom prst="rect">
            <a:avLst/>
          </a:prstGeom>
          <a:noFill/>
          <a:ln>
            <a:noFill/>
          </a:ln>
        </p:spPr>
        <p:txBody>
          <a:bodyPr spcFirstLastPara="1" wrap="square" lIns="91425" tIns="45700" rIns="91425" bIns="45700" anchor="ctr" anchorCtr="0">
            <a:spAutoFit/>
          </a:bodyPr>
          <a:lstStyle/>
          <a:p>
            <a:pPr marL="0" marR="0" lvl="0" indent="0" algn="just" rtl="0">
              <a:lnSpc>
                <a:spcPct val="156347"/>
              </a:lnSpc>
              <a:spcBef>
                <a:spcPts val="0"/>
              </a:spcBef>
              <a:spcAft>
                <a:spcPts val="0"/>
              </a:spcAft>
              <a:buNone/>
            </a:pPr>
            <a:r>
              <a:rPr lang="zh-TW" sz="1599">
                <a:solidFill>
                  <a:srgbClr val="FFFFFF"/>
                </a:solidFill>
                <a:latin typeface="Arial"/>
                <a:ea typeface="Arial"/>
                <a:cs typeface="Arial"/>
                <a:sym typeface="Arial"/>
              </a:rPr>
              <a:t>為</a:t>
            </a:r>
            <a:r>
              <a:rPr lang="zh-TW" sz="1599" b="1">
                <a:solidFill>
                  <a:srgbClr val="FFFF00"/>
                </a:solidFill>
                <a:latin typeface="Arial"/>
                <a:ea typeface="Arial"/>
                <a:cs typeface="Arial"/>
                <a:sym typeface="Arial"/>
              </a:rPr>
              <a:t>提供入學管道的多元選擇</a:t>
            </a:r>
            <a:r>
              <a:rPr lang="zh-TW" sz="1599">
                <a:solidFill>
                  <a:srgbClr val="FFFFFF"/>
                </a:solidFill>
                <a:latin typeface="Arial"/>
                <a:ea typeface="Arial"/>
                <a:cs typeface="Arial"/>
                <a:sym typeface="Arial"/>
              </a:rPr>
              <a:t>，鼓勵尚未有明確興趣分流的學生落實職涯規劃，由技高與技專校院合作辦理本專班。</a:t>
            </a:r>
            <a:endParaRPr sz="1599">
              <a:solidFill>
                <a:srgbClr val="FFFFFF"/>
              </a:solidFill>
              <a:latin typeface="Arial"/>
              <a:ea typeface="Arial"/>
              <a:cs typeface="Arial"/>
              <a:sym typeface="Arial"/>
            </a:endParaRPr>
          </a:p>
          <a:p>
            <a:pPr marL="0" marR="0" lvl="0" indent="0" algn="just" rtl="0">
              <a:lnSpc>
                <a:spcPct val="156347"/>
              </a:lnSpc>
              <a:spcBef>
                <a:spcPts val="0"/>
              </a:spcBef>
              <a:spcAft>
                <a:spcPts val="0"/>
              </a:spcAft>
              <a:buNone/>
            </a:pPr>
            <a:r>
              <a:rPr lang="zh-TW" sz="1599">
                <a:solidFill>
                  <a:srgbClr val="FFFFFF"/>
                </a:solidFill>
                <a:latin typeface="Arial"/>
                <a:ea typeface="Arial"/>
                <a:cs typeface="Arial"/>
                <a:sym typeface="Arial"/>
              </a:rPr>
              <a:t>在</a:t>
            </a:r>
            <a:r>
              <a:rPr lang="zh-TW" sz="1599" b="1">
                <a:solidFill>
                  <a:srgbClr val="FFFF00"/>
                </a:solidFill>
                <a:latin typeface="Arial"/>
                <a:ea typeface="Arial"/>
                <a:cs typeface="Arial"/>
                <a:sym typeface="Arial"/>
              </a:rPr>
              <a:t>現行技高課程架構</a:t>
            </a:r>
            <a:r>
              <a:rPr lang="zh-TW" sz="1599">
                <a:solidFill>
                  <a:srgbClr val="FFFFFF"/>
                </a:solidFill>
                <a:latin typeface="Arial"/>
                <a:ea typeface="Arial"/>
                <a:cs typeface="Arial"/>
                <a:sym typeface="Arial"/>
              </a:rPr>
              <a:t>下，透過與科大（二專）共同規劃</a:t>
            </a:r>
            <a:r>
              <a:rPr lang="zh-TW" sz="1599" b="1">
                <a:solidFill>
                  <a:srgbClr val="FFFF00"/>
                </a:solidFill>
                <a:latin typeface="Arial"/>
                <a:ea typeface="Arial"/>
                <a:cs typeface="Arial"/>
                <a:sym typeface="Arial"/>
              </a:rPr>
              <a:t>銜接式的實作課程</a:t>
            </a:r>
            <a:r>
              <a:rPr lang="zh-TW" sz="1599">
                <a:solidFill>
                  <a:srgbClr val="FFFFFF"/>
                </a:solidFill>
                <a:latin typeface="Arial"/>
                <a:ea typeface="Arial"/>
                <a:cs typeface="Arial"/>
                <a:sym typeface="Arial"/>
              </a:rPr>
              <a:t>，幫助學生重視</a:t>
            </a:r>
            <a:r>
              <a:rPr lang="zh-TW" sz="1599" b="1">
                <a:solidFill>
                  <a:srgbClr val="FFFF00"/>
                </a:solidFill>
                <a:latin typeface="Arial"/>
                <a:ea typeface="Arial"/>
                <a:cs typeface="Arial"/>
                <a:sym typeface="Arial"/>
              </a:rPr>
              <a:t>專業技術能力養成</a:t>
            </a:r>
            <a:r>
              <a:rPr lang="zh-TW" sz="1599">
                <a:solidFill>
                  <a:srgbClr val="FFFFFF"/>
                </a:solidFill>
                <a:latin typeface="Arial"/>
                <a:ea typeface="Arial"/>
                <a:cs typeface="Arial"/>
                <a:sym typeface="Arial"/>
              </a:rPr>
              <a:t>，同時經由技高三年和二專兩年在校的扎實學習及訓練，培養學生的</a:t>
            </a:r>
            <a:r>
              <a:rPr lang="zh-TW" sz="1599" b="1">
                <a:solidFill>
                  <a:srgbClr val="FFFF00"/>
                </a:solidFill>
                <a:latin typeface="Arial"/>
                <a:ea typeface="Arial"/>
                <a:cs typeface="Arial"/>
                <a:sym typeface="Arial"/>
              </a:rPr>
              <a:t>就業即戰力</a:t>
            </a:r>
            <a:r>
              <a:rPr lang="zh-TW" sz="1599">
                <a:solidFill>
                  <a:srgbClr val="FFFF00"/>
                </a:solidFill>
                <a:latin typeface="Arial"/>
                <a:ea typeface="Arial"/>
                <a:cs typeface="Arial"/>
                <a:sym typeface="Arial"/>
              </a:rPr>
              <a:t>。</a:t>
            </a:r>
            <a:endParaRPr/>
          </a:p>
        </p:txBody>
      </p:sp>
      <p:sp>
        <p:nvSpPr>
          <p:cNvPr id="2164" name="Google Shape;2164;p149"/>
          <p:cNvSpPr txBox="1"/>
          <p:nvPr/>
        </p:nvSpPr>
        <p:spPr>
          <a:xfrm>
            <a:off x="328566" y="175073"/>
            <a:ext cx="3433139" cy="1446293"/>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zh-TW" sz="4399" b="1">
                <a:solidFill>
                  <a:srgbClr val="FFFFFF"/>
                </a:solidFill>
                <a:latin typeface="Microsoft JhengHei"/>
                <a:ea typeface="Microsoft JhengHei"/>
                <a:cs typeface="Microsoft JhengHei"/>
                <a:sym typeface="Microsoft JhengHei"/>
              </a:rPr>
              <a:t>3+2新五專模式專班</a:t>
            </a:r>
            <a:endParaRPr/>
          </a:p>
        </p:txBody>
      </p:sp>
      <p:grpSp>
        <p:nvGrpSpPr>
          <p:cNvPr id="2165" name="Google Shape;2165;p149"/>
          <p:cNvGrpSpPr/>
          <p:nvPr/>
        </p:nvGrpSpPr>
        <p:grpSpPr>
          <a:xfrm>
            <a:off x="5739464" y="2273883"/>
            <a:ext cx="3896398" cy="1200200"/>
            <a:chOff x="-188502" y="2987505"/>
            <a:chExt cx="3896612" cy="1200268"/>
          </a:xfrm>
        </p:grpSpPr>
        <p:sp>
          <p:nvSpPr>
            <p:cNvPr id="2166" name="Google Shape;2166;p149"/>
            <p:cNvSpPr txBox="1"/>
            <p:nvPr/>
          </p:nvSpPr>
          <p:spPr>
            <a:xfrm>
              <a:off x="-188502" y="3438419"/>
              <a:ext cx="822625" cy="4616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2400" b="1">
                  <a:solidFill>
                    <a:srgbClr val="5B9BD5"/>
                  </a:solidFill>
                  <a:latin typeface="Microsoft JhengHei"/>
                  <a:ea typeface="Microsoft JhengHei"/>
                  <a:cs typeface="Microsoft JhengHei"/>
                  <a:sym typeface="Microsoft JhengHei"/>
                </a:rPr>
                <a:t>技高</a:t>
              </a:r>
              <a:endParaRPr/>
            </a:p>
          </p:txBody>
        </p:sp>
        <p:sp>
          <p:nvSpPr>
            <p:cNvPr id="2167" name="Google Shape;2167;p149"/>
            <p:cNvSpPr txBox="1"/>
            <p:nvPr/>
          </p:nvSpPr>
          <p:spPr>
            <a:xfrm>
              <a:off x="2885485" y="3425793"/>
              <a:ext cx="822625" cy="4616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2400" b="1">
                  <a:solidFill>
                    <a:srgbClr val="5B9BD5"/>
                  </a:solidFill>
                  <a:latin typeface="Microsoft JhengHei"/>
                  <a:ea typeface="Microsoft JhengHei"/>
                  <a:cs typeface="Microsoft JhengHei"/>
                  <a:sym typeface="Microsoft JhengHei"/>
                </a:rPr>
                <a:t>二專</a:t>
              </a:r>
              <a:endParaRPr/>
            </a:p>
          </p:txBody>
        </p:sp>
        <p:grpSp>
          <p:nvGrpSpPr>
            <p:cNvPr id="2168" name="Google Shape;2168;p149"/>
            <p:cNvGrpSpPr/>
            <p:nvPr/>
          </p:nvGrpSpPr>
          <p:grpSpPr>
            <a:xfrm>
              <a:off x="658659" y="3142851"/>
              <a:ext cx="811273" cy="923252"/>
              <a:chOff x="1142071" y="2892543"/>
              <a:chExt cx="688793" cy="783867"/>
            </a:xfrm>
          </p:grpSpPr>
          <p:sp>
            <p:nvSpPr>
              <p:cNvPr id="2169" name="Google Shape;2169;p149"/>
              <p:cNvSpPr/>
              <p:nvPr/>
            </p:nvSpPr>
            <p:spPr>
              <a:xfrm>
                <a:off x="1142071" y="3027777"/>
                <a:ext cx="586513" cy="586514"/>
              </a:xfrm>
              <a:prstGeom prst="ellipse">
                <a:avLst/>
              </a:prstGeom>
              <a:solidFill>
                <a:schemeClr val="accent5"/>
              </a:solidFill>
              <a:ln w="76200" cap="flat" cmpd="sng">
                <a:solidFill>
                  <a:schemeClr val="accent5"/>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599">
                  <a:solidFill>
                    <a:srgbClr val="006600"/>
                  </a:solidFill>
                  <a:latin typeface="Calibri"/>
                  <a:ea typeface="Calibri"/>
                  <a:cs typeface="Calibri"/>
                  <a:sym typeface="Calibri"/>
                </a:endParaRPr>
              </a:p>
            </p:txBody>
          </p:sp>
          <p:sp>
            <p:nvSpPr>
              <p:cNvPr id="2170" name="Google Shape;2170;p149"/>
              <p:cNvSpPr txBox="1"/>
              <p:nvPr/>
            </p:nvSpPr>
            <p:spPr>
              <a:xfrm>
                <a:off x="1207675" y="2892543"/>
                <a:ext cx="623189" cy="78386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5399">
                    <a:solidFill>
                      <a:srgbClr val="FFFFFF"/>
                    </a:solidFill>
                    <a:latin typeface="Calibri"/>
                    <a:ea typeface="Calibri"/>
                    <a:cs typeface="Calibri"/>
                    <a:sym typeface="Calibri"/>
                  </a:rPr>
                  <a:t>3</a:t>
                </a:r>
                <a:endParaRPr sz="5399">
                  <a:solidFill>
                    <a:srgbClr val="FFFFFF"/>
                  </a:solidFill>
                  <a:latin typeface="Calibri"/>
                  <a:ea typeface="Calibri"/>
                  <a:cs typeface="Calibri"/>
                  <a:sym typeface="Calibri"/>
                </a:endParaRPr>
              </a:p>
            </p:txBody>
          </p:sp>
        </p:grpSp>
        <p:grpSp>
          <p:nvGrpSpPr>
            <p:cNvPr id="2171" name="Google Shape;2171;p149"/>
            <p:cNvGrpSpPr/>
            <p:nvPr/>
          </p:nvGrpSpPr>
          <p:grpSpPr>
            <a:xfrm>
              <a:off x="2144027" y="3163241"/>
              <a:ext cx="707675" cy="923252"/>
              <a:chOff x="1134938" y="2909853"/>
              <a:chExt cx="600836" cy="783867"/>
            </a:xfrm>
          </p:grpSpPr>
          <p:sp>
            <p:nvSpPr>
              <p:cNvPr id="2172" name="Google Shape;2172;p149"/>
              <p:cNvSpPr/>
              <p:nvPr/>
            </p:nvSpPr>
            <p:spPr>
              <a:xfrm>
                <a:off x="1134938" y="3022842"/>
                <a:ext cx="600836" cy="600838"/>
              </a:xfrm>
              <a:prstGeom prst="ellipse">
                <a:avLst/>
              </a:prstGeom>
              <a:solidFill>
                <a:schemeClr val="accent5"/>
              </a:solidFill>
              <a:ln w="76200" cap="flat" cmpd="sng">
                <a:solidFill>
                  <a:schemeClr val="accent5"/>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599">
                  <a:solidFill>
                    <a:srgbClr val="006600"/>
                  </a:solidFill>
                  <a:latin typeface="Calibri"/>
                  <a:ea typeface="Calibri"/>
                  <a:cs typeface="Calibri"/>
                  <a:sym typeface="Calibri"/>
                </a:endParaRPr>
              </a:p>
            </p:txBody>
          </p:sp>
          <p:sp>
            <p:nvSpPr>
              <p:cNvPr id="2173" name="Google Shape;2173;p149"/>
              <p:cNvSpPr txBox="1"/>
              <p:nvPr/>
            </p:nvSpPr>
            <p:spPr>
              <a:xfrm>
                <a:off x="1214865" y="2909853"/>
                <a:ext cx="496583" cy="78386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5399">
                    <a:solidFill>
                      <a:srgbClr val="FFFFFF"/>
                    </a:solidFill>
                    <a:latin typeface="Calibri"/>
                    <a:ea typeface="Calibri"/>
                    <a:cs typeface="Calibri"/>
                    <a:sym typeface="Calibri"/>
                  </a:rPr>
                  <a:t>2</a:t>
                </a:r>
                <a:endParaRPr sz="5399">
                  <a:solidFill>
                    <a:srgbClr val="FFFFFF"/>
                  </a:solidFill>
                  <a:latin typeface="Calibri"/>
                  <a:ea typeface="Calibri"/>
                  <a:cs typeface="Calibri"/>
                  <a:sym typeface="Calibri"/>
                </a:endParaRPr>
              </a:p>
            </p:txBody>
          </p:sp>
        </p:grpSp>
        <p:sp>
          <p:nvSpPr>
            <p:cNvPr id="2174" name="Google Shape;2174;p149"/>
            <p:cNvSpPr txBox="1"/>
            <p:nvPr/>
          </p:nvSpPr>
          <p:spPr>
            <a:xfrm>
              <a:off x="1449852" y="2987505"/>
              <a:ext cx="723900" cy="120026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7199" b="1">
                  <a:solidFill>
                    <a:srgbClr val="000000"/>
                  </a:solidFill>
                  <a:latin typeface="Calibri"/>
                  <a:ea typeface="Calibri"/>
                  <a:cs typeface="Calibri"/>
                  <a:sym typeface="Calibri"/>
                </a:rPr>
                <a:t>+</a:t>
              </a:r>
              <a:endParaRPr sz="7199" b="1">
                <a:solidFill>
                  <a:srgbClr val="000000"/>
                </a:solidFill>
                <a:latin typeface="Calibri"/>
                <a:ea typeface="Calibri"/>
                <a:cs typeface="Calibri"/>
                <a:sym typeface="Calibri"/>
              </a:endParaRPr>
            </a:p>
          </p:txBody>
        </p:sp>
      </p:grpSp>
      <p:sp>
        <p:nvSpPr>
          <p:cNvPr id="2175" name="Google Shape;2175;p149"/>
          <p:cNvSpPr/>
          <p:nvPr/>
        </p:nvSpPr>
        <p:spPr>
          <a:xfrm>
            <a:off x="6006597" y="4224560"/>
            <a:ext cx="1341047" cy="1337504"/>
          </a:xfrm>
          <a:prstGeom prst="rect">
            <a:avLst/>
          </a:prstGeom>
          <a:solidFill>
            <a:srgbClr val="D3EBD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799">
              <a:solidFill>
                <a:srgbClr val="FFFFFF"/>
              </a:solidFill>
              <a:latin typeface="Calibri"/>
              <a:ea typeface="Calibri"/>
              <a:cs typeface="Calibri"/>
              <a:sym typeface="Calibri"/>
            </a:endParaRPr>
          </a:p>
        </p:txBody>
      </p:sp>
      <p:sp>
        <p:nvSpPr>
          <p:cNvPr id="2176" name="Google Shape;2176;p149"/>
          <p:cNvSpPr/>
          <p:nvPr/>
        </p:nvSpPr>
        <p:spPr>
          <a:xfrm>
            <a:off x="8049679" y="4227834"/>
            <a:ext cx="1341047" cy="1337504"/>
          </a:xfrm>
          <a:prstGeom prst="rect">
            <a:avLst/>
          </a:prstGeom>
          <a:solidFill>
            <a:srgbClr val="D3EBD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799">
              <a:solidFill>
                <a:srgbClr val="FFFFFF"/>
              </a:solidFill>
              <a:latin typeface="Calibri"/>
              <a:ea typeface="Calibri"/>
              <a:cs typeface="Calibri"/>
              <a:sym typeface="Calibri"/>
            </a:endParaRPr>
          </a:p>
        </p:txBody>
      </p:sp>
      <p:sp>
        <p:nvSpPr>
          <p:cNvPr id="2177" name="Google Shape;2177;p149"/>
          <p:cNvSpPr/>
          <p:nvPr/>
        </p:nvSpPr>
        <p:spPr>
          <a:xfrm>
            <a:off x="10057679" y="4200465"/>
            <a:ext cx="1341047" cy="1337504"/>
          </a:xfrm>
          <a:prstGeom prst="rect">
            <a:avLst/>
          </a:prstGeom>
          <a:solidFill>
            <a:srgbClr val="D3EBD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799">
              <a:solidFill>
                <a:srgbClr val="FFFFFF"/>
              </a:solidFill>
              <a:latin typeface="Calibri"/>
              <a:ea typeface="Calibri"/>
              <a:cs typeface="Calibri"/>
              <a:sym typeface="Calibri"/>
            </a:endParaRPr>
          </a:p>
        </p:txBody>
      </p:sp>
      <p:sp>
        <p:nvSpPr>
          <p:cNvPr id="2178" name="Google Shape;2178;p149"/>
          <p:cNvSpPr txBox="1"/>
          <p:nvPr/>
        </p:nvSpPr>
        <p:spPr>
          <a:xfrm>
            <a:off x="6379331" y="3911778"/>
            <a:ext cx="723860" cy="1200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7199" b="1">
                <a:solidFill>
                  <a:srgbClr val="000000"/>
                </a:solidFill>
                <a:latin typeface="Calibri"/>
                <a:ea typeface="Calibri"/>
                <a:cs typeface="Calibri"/>
                <a:sym typeface="Calibri"/>
              </a:rPr>
              <a:t>+</a:t>
            </a:r>
            <a:endParaRPr sz="7199" b="1">
              <a:solidFill>
                <a:srgbClr val="000000"/>
              </a:solidFill>
              <a:latin typeface="Calibri"/>
              <a:ea typeface="Calibri"/>
              <a:cs typeface="Calibri"/>
              <a:sym typeface="Calibri"/>
            </a:endParaRPr>
          </a:p>
        </p:txBody>
      </p:sp>
      <p:sp>
        <p:nvSpPr>
          <p:cNvPr id="2179" name="Google Shape;2179;p149"/>
          <p:cNvSpPr txBox="1"/>
          <p:nvPr/>
        </p:nvSpPr>
        <p:spPr>
          <a:xfrm>
            <a:off x="8394918" y="3925351"/>
            <a:ext cx="723860" cy="1200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7199" b="1">
                <a:solidFill>
                  <a:srgbClr val="000000"/>
                </a:solidFill>
                <a:latin typeface="Calibri"/>
                <a:ea typeface="Calibri"/>
                <a:cs typeface="Calibri"/>
                <a:sym typeface="Calibri"/>
              </a:rPr>
              <a:t>+</a:t>
            </a:r>
            <a:endParaRPr sz="7199" b="1">
              <a:solidFill>
                <a:srgbClr val="000000"/>
              </a:solidFill>
              <a:latin typeface="Calibri"/>
              <a:ea typeface="Calibri"/>
              <a:cs typeface="Calibri"/>
              <a:sym typeface="Calibri"/>
            </a:endParaRPr>
          </a:p>
        </p:txBody>
      </p:sp>
      <p:sp>
        <p:nvSpPr>
          <p:cNvPr id="2180" name="Google Shape;2180;p149"/>
          <p:cNvSpPr txBox="1"/>
          <p:nvPr/>
        </p:nvSpPr>
        <p:spPr>
          <a:xfrm>
            <a:off x="8413578" y="4628177"/>
            <a:ext cx="599738" cy="110786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6599">
                <a:solidFill>
                  <a:srgbClr val="5B9BD5"/>
                </a:solidFill>
                <a:latin typeface="Calibri"/>
                <a:ea typeface="Calibri"/>
                <a:cs typeface="Calibri"/>
                <a:sym typeface="Calibri"/>
              </a:rPr>
              <a:t>2</a:t>
            </a:r>
            <a:endParaRPr sz="6599">
              <a:solidFill>
                <a:srgbClr val="5B9BD5"/>
              </a:solidFill>
              <a:latin typeface="Calibri"/>
              <a:ea typeface="Calibri"/>
              <a:cs typeface="Calibri"/>
              <a:sym typeface="Calibri"/>
            </a:endParaRPr>
          </a:p>
        </p:txBody>
      </p:sp>
      <p:sp>
        <p:nvSpPr>
          <p:cNvPr id="2181" name="Google Shape;2181;p149"/>
          <p:cNvSpPr txBox="1"/>
          <p:nvPr/>
        </p:nvSpPr>
        <p:spPr>
          <a:xfrm>
            <a:off x="10008047" y="4223721"/>
            <a:ext cx="1432113"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2400" b="1">
                <a:solidFill>
                  <a:srgbClr val="000000"/>
                </a:solidFill>
                <a:latin typeface="Microsoft JhengHei"/>
                <a:ea typeface="Microsoft JhengHei"/>
                <a:cs typeface="Microsoft JhengHei"/>
                <a:sym typeface="Microsoft JhengHei"/>
              </a:rPr>
              <a:t>離校</a:t>
            </a:r>
            <a:endParaRPr sz="2400" b="1">
              <a:solidFill>
                <a:srgbClr val="000000"/>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2400" b="1">
                <a:solidFill>
                  <a:srgbClr val="000000"/>
                </a:solidFill>
                <a:latin typeface="Microsoft JhengHei"/>
                <a:ea typeface="Microsoft JhengHei"/>
                <a:cs typeface="Microsoft JhengHei"/>
                <a:sym typeface="Microsoft JhengHei"/>
              </a:rPr>
              <a:t>3年考</a:t>
            </a:r>
            <a:endParaRPr/>
          </a:p>
        </p:txBody>
      </p:sp>
      <p:sp>
        <p:nvSpPr>
          <p:cNvPr id="2182" name="Google Shape;2182;p149"/>
          <p:cNvSpPr txBox="1"/>
          <p:nvPr/>
        </p:nvSpPr>
        <p:spPr>
          <a:xfrm>
            <a:off x="10190339" y="4940069"/>
            <a:ext cx="1187054"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600" b="1">
                <a:solidFill>
                  <a:srgbClr val="5B9BD5"/>
                </a:solidFill>
                <a:latin typeface="Microsoft JhengHei"/>
                <a:ea typeface="Microsoft JhengHei"/>
                <a:cs typeface="Microsoft JhengHei"/>
                <a:sym typeface="Microsoft JhengHei"/>
              </a:rPr>
              <a:t>碩士</a:t>
            </a:r>
            <a:endParaRPr/>
          </a:p>
        </p:txBody>
      </p:sp>
      <p:sp>
        <p:nvSpPr>
          <p:cNvPr id="2183" name="Google Shape;2183;p149"/>
          <p:cNvSpPr/>
          <p:nvPr/>
        </p:nvSpPr>
        <p:spPr>
          <a:xfrm>
            <a:off x="4009964" y="4218505"/>
            <a:ext cx="1341047" cy="1337504"/>
          </a:xfrm>
          <a:prstGeom prst="rect">
            <a:avLst/>
          </a:prstGeom>
          <a:solidFill>
            <a:srgbClr val="D3EBD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799">
              <a:solidFill>
                <a:srgbClr val="FFFFFF"/>
              </a:solidFill>
              <a:latin typeface="Calibri"/>
              <a:ea typeface="Calibri"/>
              <a:cs typeface="Calibri"/>
              <a:sym typeface="Calibri"/>
            </a:endParaRPr>
          </a:p>
        </p:txBody>
      </p:sp>
      <p:sp>
        <p:nvSpPr>
          <p:cNvPr id="2184" name="Google Shape;2184;p149"/>
          <p:cNvSpPr txBox="1"/>
          <p:nvPr/>
        </p:nvSpPr>
        <p:spPr>
          <a:xfrm>
            <a:off x="4154020" y="4392980"/>
            <a:ext cx="1061707" cy="107721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3200" b="1">
                <a:solidFill>
                  <a:srgbClr val="000000"/>
                </a:solidFill>
                <a:latin typeface="Microsoft JhengHei"/>
                <a:ea typeface="Microsoft JhengHei"/>
                <a:cs typeface="Microsoft JhengHei"/>
                <a:sym typeface="Microsoft JhengHei"/>
              </a:rPr>
              <a:t>直接就業</a:t>
            </a:r>
            <a:endParaRPr/>
          </a:p>
        </p:txBody>
      </p:sp>
      <p:sp>
        <p:nvSpPr>
          <p:cNvPr id="2185" name="Google Shape;2185;p149"/>
          <p:cNvSpPr txBox="1"/>
          <p:nvPr/>
        </p:nvSpPr>
        <p:spPr>
          <a:xfrm>
            <a:off x="6109939" y="4590040"/>
            <a:ext cx="1237705" cy="110786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6599">
                <a:solidFill>
                  <a:srgbClr val="5B9BD5"/>
                </a:solidFill>
                <a:latin typeface="Calibri"/>
                <a:ea typeface="Calibri"/>
                <a:cs typeface="Calibri"/>
                <a:sym typeface="Calibri"/>
              </a:rPr>
              <a:t>2N</a:t>
            </a:r>
            <a:endParaRPr sz="6599">
              <a:solidFill>
                <a:srgbClr val="5B9BD5"/>
              </a:solidFill>
              <a:latin typeface="Calibri"/>
              <a:ea typeface="Calibri"/>
              <a:cs typeface="Calibri"/>
              <a:sym typeface="Calibri"/>
            </a:endParaRPr>
          </a:p>
        </p:txBody>
      </p:sp>
      <p:cxnSp>
        <p:nvCxnSpPr>
          <p:cNvPr id="2186" name="Google Shape;2186;p149"/>
          <p:cNvCxnSpPr/>
          <p:nvPr/>
        </p:nvCxnSpPr>
        <p:spPr>
          <a:xfrm>
            <a:off x="4641765" y="3815245"/>
            <a:ext cx="6086895" cy="0"/>
          </a:xfrm>
          <a:prstGeom prst="straightConnector1">
            <a:avLst/>
          </a:prstGeom>
          <a:noFill/>
          <a:ln w="57150" cap="flat" cmpd="sng">
            <a:solidFill>
              <a:srgbClr val="5B9BD5"/>
            </a:solidFill>
            <a:prstDash val="solid"/>
            <a:round/>
            <a:headEnd type="none" w="sm" len="sm"/>
            <a:tailEnd type="none" w="sm" len="sm"/>
          </a:ln>
        </p:spPr>
      </p:cxnSp>
      <p:sp>
        <p:nvSpPr>
          <p:cNvPr id="2187" name="Google Shape;2187;p149"/>
          <p:cNvSpPr txBox="1"/>
          <p:nvPr/>
        </p:nvSpPr>
        <p:spPr>
          <a:xfrm>
            <a:off x="5421878" y="5726782"/>
            <a:ext cx="2466768"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2000" b="1">
                <a:solidFill>
                  <a:srgbClr val="5B9BD5"/>
                </a:solidFill>
                <a:latin typeface="Microsoft JhengHei"/>
                <a:ea typeface="Microsoft JhengHei"/>
                <a:cs typeface="Microsoft JhengHei"/>
                <a:sym typeface="Microsoft JhengHei"/>
              </a:rPr>
              <a:t>就業且於</a:t>
            </a:r>
            <a:endParaRPr sz="2000" b="1">
              <a:solidFill>
                <a:srgbClr val="5B9BD5"/>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2000" b="1">
                <a:solidFill>
                  <a:srgbClr val="5B9BD5"/>
                </a:solidFill>
                <a:latin typeface="Microsoft JhengHei"/>
                <a:ea typeface="Microsoft JhengHei"/>
                <a:cs typeface="Microsoft JhengHei"/>
                <a:sym typeface="Microsoft JhengHei"/>
              </a:rPr>
              <a:t>二技進修部</a:t>
            </a:r>
            <a:endParaRPr sz="2000" b="1">
              <a:solidFill>
                <a:srgbClr val="5B9BD5"/>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2000" b="1">
                <a:solidFill>
                  <a:srgbClr val="5B9BD5"/>
                </a:solidFill>
                <a:latin typeface="Microsoft JhengHei"/>
                <a:ea typeface="Microsoft JhengHei"/>
                <a:cs typeface="Microsoft JhengHei"/>
                <a:sym typeface="Microsoft JhengHei"/>
              </a:rPr>
              <a:t>在職進修</a:t>
            </a:r>
            <a:endParaRPr/>
          </a:p>
        </p:txBody>
      </p:sp>
      <p:sp>
        <p:nvSpPr>
          <p:cNvPr id="2188" name="Google Shape;2188;p149"/>
          <p:cNvSpPr txBox="1"/>
          <p:nvPr/>
        </p:nvSpPr>
        <p:spPr>
          <a:xfrm>
            <a:off x="7588776" y="5880386"/>
            <a:ext cx="2466768"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2000" b="1">
                <a:solidFill>
                  <a:srgbClr val="5B9BD5"/>
                </a:solidFill>
                <a:latin typeface="Microsoft JhengHei"/>
                <a:ea typeface="Microsoft JhengHei"/>
                <a:cs typeface="Microsoft JhengHei"/>
                <a:sym typeface="Microsoft JhengHei"/>
              </a:rPr>
              <a:t>升讀</a:t>
            </a:r>
            <a:endParaRPr sz="2000" b="1">
              <a:solidFill>
                <a:srgbClr val="5B9BD5"/>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2000" b="1">
                <a:solidFill>
                  <a:srgbClr val="5B9BD5"/>
                </a:solidFill>
                <a:latin typeface="Microsoft JhengHei"/>
                <a:ea typeface="Microsoft JhengHei"/>
                <a:cs typeface="Microsoft JhengHei"/>
                <a:sym typeface="Microsoft JhengHei"/>
              </a:rPr>
              <a:t>二技日間部</a:t>
            </a:r>
            <a:endParaRPr/>
          </a:p>
        </p:txBody>
      </p:sp>
      <p:sp>
        <p:nvSpPr>
          <p:cNvPr id="2189" name="Google Shape;2189;p149"/>
          <p:cNvSpPr txBox="1"/>
          <p:nvPr/>
        </p:nvSpPr>
        <p:spPr>
          <a:xfrm>
            <a:off x="9873273" y="5741127"/>
            <a:ext cx="1701663"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2000" b="1">
                <a:solidFill>
                  <a:srgbClr val="5B9BD5"/>
                </a:solidFill>
                <a:latin typeface="Microsoft JhengHei"/>
                <a:ea typeface="Microsoft JhengHei"/>
                <a:cs typeface="Microsoft JhengHei"/>
                <a:sym typeface="Microsoft JhengHei"/>
              </a:rPr>
              <a:t>二專畢業</a:t>
            </a:r>
            <a:endParaRPr sz="2000" b="1">
              <a:solidFill>
                <a:srgbClr val="5B9BD5"/>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2000" b="1">
                <a:solidFill>
                  <a:srgbClr val="5B9BD5"/>
                </a:solidFill>
                <a:latin typeface="Microsoft JhengHei"/>
                <a:ea typeface="Microsoft JhengHei"/>
                <a:cs typeface="Microsoft JhengHei"/>
                <a:sym typeface="Microsoft JhengHei"/>
              </a:rPr>
              <a:t>離校3年以上可報考碩一</a:t>
            </a:r>
            <a:endParaRPr/>
          </a:p>
        </p:txBody>
      </p:sp>
      <p:sp>
        <p:nvSpPr>
          <p:cNvPr id="2190" name="Google Shape;2190;p149"/>
          <p:cNvSpPr txBox="1"/>
          <p:nvPr/>
        </p:nvSpPr>
        <p:spPr>
          <a:xfrm>
            <a:off x="3946776" y="5966532"/>
            <a:ext cx="1494849"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2000" b="1">
                <a:solidFill>
                  <a:srgbClr val="5B9BD5"/>
                </a:solidFill>
                <a:latin typeface="Microsoft JhengHei"/>
                <a:ea typeface="Microsoft JhengHei"/>
                <a:cs typeface="Microsoft JhengHei"/>
                <a:sym typeface="Microsoft JhengHei"/>
              </a:rPr>
              <a:t>畢業即就業</a:t>
            </a:r>
            <a:endParaRPr/>
          </a:p>
        </p:txBody>
      </p:sp>
      <p:cxnSp>
        <p:nvCxnSpPr>
          <p:cNvPr id="2191" name="Google Shape;2191;p149"/>
          <p:cNvCxnSpPr/>
          <p:nvPr/>
        </p:nvCxnSpPr>
        <p:spPr>
          <a:xfrm rot="10800000">
            <a:off x="4659181" y="3793878"/>
            <a:ext cx="1" cy="323982"/>
          </a:xfrm>
          <a:prstGeom prst="straightConnector1">
            <a:avLst/>
          </a:prstGeom>
          <a:noFill/>
          <a:ln w="57150" cap="flat" cmpd="sng">
            <a:solidFill>
              <a:srgbClr val="5B9BD5"/>
            </a:solidFill>
            <a:prstDash val="solid"/>
            <a:round/>
            <a:headEnd type="none" w="sm" len="sm"/>
            <a:tailEnd type="none" w="sm" len="sm"/>
          </a:ln>
        </p:spPr>
      </p:cxnSp>
      <p:cxnSp>
        <p:nvCxnSpPr>
          <p:cNvPr id="2192" name="Google Shape;2192;p149"/>
          <p:cNvCxnSpPr/>
          <p:nvPr/>
        </p:nvCxnSpPr>
        <p:spPr>
          <a:xfrm rot="10800000">
            <a:off x="10718480" y="3784547"/>
            <a:ext cx="1" cy="323982"/>
          </a:xfrm>
          <a:prstGeom prst="straightConnector1">
            <a:avLst/>
          </a:prstGeom>
          <a:noFill/>
          <a:ln w="57150" cap="flat" cmpd="sng">
            <a:solidFill>
              <a:srgbClr val="5B9BD5"/>
            </a:solidFill>
            <a:prstDash val="solid"/>
            <a:round/>
            <a:headEnd type="none" w="sm" len="sm"/>
            <a:tailEnd type="none" w="sm" len="sm"/>
          </a:ln>
        </p:spPr>
      </p:cxnSp>
      <p:cxnSp>
        <p:nvCxnSpPr>
          <p:cNvPr id="2193" name="Google Shape;2193;p149"/>
          <p:cNvCxnSpPr/>
          <p:nvPr/>
        </p:nvCxnSpPr>
        <p:spPr>
          <a:xfrm rot="10800000">
            <a:off x="8717890" y="3793878"/>
            <a:ext cx="1" cy="323982"/>
          </a:xfrm>
          <a:prstGeom prst="straightConnector1">
            <a:avLst/>
          </a:prstGeom>
          <a:noFill/>
          <a:ln w="57150" cap="flat" cmpd="sng">
            <a:solidFill>
              <a:srgbClr val="5B9BD5"/>
            </a:solidFill>
            <a:prstDash val="solid"/>
            <a:round/>
            <a:headEnd type="none" w="sm" len="sm"/>
            <a:tailEnd type="none" w="sm" len="sm"/>
          </a:ln>
        </p:spPr>
      </p:cxnSp>
      <p:cxnSp>
        <p:nvCxnSpPr>
          <p:cNvPr id="2194" name="Google Shape;2194;p149"/>
          <p:cNvCxnSpPr/>
          <p:nvPr/>
        </p:nvCxnSpPr>
        <p:spPr>
          <a:xfrm rot="10800000">
            <a:off x="6677337" y="3793878"/>
            <a:ext cx="1" cy="323982"/>
          </a:xfrm>
          <a:prstGeom prst="straightConnector1">
            <a:avLst/>
          </a:prstGeom>
          <a:noFill/>
          <a:ln w="57150" cap="flat" cmpd="sng">
            <a:solidFill>
              <a:srgbClr val="5B9BD5"/>
            </a:solidFill>
            <a:prstDash val="solid"/>
            <a:round/>
            <a:headEnd type="none" w="sm" len="sm"/>
            <a:tailEnd type="none" w="sm" len="sm"/>
          </a:ln>
        </p:spPr>
      </p:cxnSp>
      <p:sp>
        <p:nvSpPr>
          <p:cNvPr id="2195" name="Google Shape;2195;p149"/>
          <p:cNvSpPr/>
          <p:nvPr/>
        </p:nvSpPr>
        <p:spPr>
          <a:xfrm>
            <a:off x="3867995" y="4112132"/>
            <a:ext cx="1637503" cy="2630254"/>
          </a:xfrm>
          <a:prstGeom prst="rect">
            <a:avLst/>
          </a:prstGeom>
          <a:noFill/>
          <a:ln w="38100" cap="flat" cmpd="sng">
            <a:solidFill>
              <a:srgbClr val="5B9BD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799">
              <a:solidFill>
                <a:srgbClr val="FFFFFF"/>
              </a:solidFill>
              <a:latin typeface="Calibri"/>
              <a:ea typeface="Calibri"/>
              <a:cs typeface="Calibri"/>
              <a:sym typeface="Calibri"/>
            </a:endParaRPr>
          </a:p>
        </p:txBody>
      </p:sp>
      <p:sp>
        <p:nvSpPr>
          <p:cNvPr id="2196" name="Google Shape;2196;p149"/>
          <p:cNvSpPr/>
          <p:nvPr/>
        </p:nvSpPr>
        <p:spPr>
          <a:xfrm>
            <a:off x="7895151" y="4121463"/>
            <a:ext cx="1637503" cy="2630254"/>
          </a:xfrm>
          <a:prstGeom prst="rect">
            <a:avLst/>
          </a:prstGeom>
          <a:noFill/>
          <a:ln w="38100" cap="flat" cmpd="sng">
            <a:solidFill>
              <a:srgbClr val="5B9BD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799">
              <a:solidFill>
                <a:srgbClr val="FFFFFF"/>
              </a:solidFill>
              <a:latin typeface="Calibri"/>
              <a:ea typeface="Calibri"/>
              <a:cs typeface="Calibri"/>
              <a:sym typeface="Calibri"/>
            </a:endParaRPr>
          </a:p>
        </p:txBody>
      </p:sp>
      <p:sp>
        <p:nvSpPr>
          <p:cNvPr id="2197" name="Google Shape;2197;p149"/>
          <p:cNvSpPr/>
          <p:nvPr/>
        </p:nvSpPr>
        <p:spPr>
          <a:xfrm>
            <a:off x="9909152" y="4119734"/>
            <a:ext cx="1637503" cy="2630254"/>
          </a:xfrm>
          <a:prstGeom prst="rect">
            <a:avLst/>
          </a:prstGeom>
          <a:noFill/>
          <a:ln w="38100" cap="flat" cmpd="sng">
            <a:solidFill>
              <a:srgbClr val="A0ACB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799">
              <a:solidFill>
                <a:srgbClr val="FFFFFF"/>
              </a:solidFill>
              <a:latin typeface="Calibri"/>
              <a:ea typeface="Calibri"/>
              <a:cs typeface="Calibri"/>
              <a:sym typeface="Calibri"/>
            </a:endParaRPr>
          </a:p>
        </p:txBody>
      </p:sp>
      <p:sp>
        <p:nvSpPr>
          <p:cNvPr id="2198" name="Google Shape;2198;p149"/>
          <p:cNvSpPr/>
          <p:nvPr/>
        </p:nvSpPr>
        <p:spPr>
          <a:xfrm>
            <a:off x="5840395" y="4129065"/>
            <a:ext cx="1637503" cy="2630254"/>
          </a:xfrm>
          <a:prstGeom prst="rect">
            <a:avLst/>
          </a:prstGeom>
          <a:noFill/>
          <a:ln w="38100" cap="flat" cmpd="sng">
            <a:solidFill>
              <a:srgbClr val="A0ACB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799">
              <a:solidFill>
                <a:srgbClr val="FFFFFF"/>
              </a:solidFill>
              <a:latin typeface="Calibri"/>
              <a:ea typeface="Calibri"/>
              <a:cs typeface="Calibri"/>
              <a:sym typeface="Calibri"/>
            </a:endParaRPr>
          </a:p>
        </p:txBody>
      </p:sp>
      <p:grpSp>
        <p:nvGrpSpPr>
          <p:cNvPr id="2199" name="Google Shape;2199;p149"/>
          <p:cNvGrpSpPr/>
          <p:nvPr/>
        </p:nvGrpSpPr>
        <p:grpSpPr>
          <a:xfrm rot="300532">
            <a:off x="9864784" y="2671568"/>
            <a:ext cx="1513480" cy="870733"/>
            <a:chOff x="8968576" y="458172"/>
            <a:chExt cx="1966183" cy="1149154"/>
          </a:xfrm>
        </p:grpSpPr>
        <p:sp>
          <p:nvSpPr>
            <p:cNvPr id="2200" name="Google Shape;2200;p149"/>
            <p:cNvSpPr/>
            <p:nvPr/>
          </p:nvSpPr>
          <p:spPr>
            <a:xfrm>
              <a:off x="8968576" y="458172"/>
              <a:ext cx="1966183" cy="1149154"/>
            </a:xfrm>
            <a:prstGeom prst="ellipse">
              <a:avLst/>
            </a:prstGeom>
            <a:solidFill>
              <a:schemeClr val="accent1"/>
            </a:solidFill>
            <a:ln w="12700" cap="flat" cmpd="sng">
              <a:solidFill>
                <a:srgbClr val="147EA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799">
                <a:solidFill>
                  <a:srgbClr val="FFFFFF"/>
                </a:solidFill>
                <a:latin typeface="Calibri"/>
                <a:ea typeface="Calibri"/>
                <a:cs typeface="Calibri"/>
                <a:sym typeface="Calibri"/>
              </a:endParaRPr>
            </a:p>
          </p:txBody>
        </p:sp>
        <p:sp>
          <p:nvSpPr>
            <p:cNvPr id="2201" name="Google Shape;2201;p149"/>
            <p:cNvSpPr/>
            <p:nvPr/>
          </p:nvSpPr>
          <p:spPr>
            <a:xfrm>
              <a:off x="9049557" y="512000"/>
              <a:ext cx="1804206" cy="1054486"/>
            </a:xfrm>
            <a:prstGeom prst="ellipse">
              <a:avLst/>
            </a:prstGeom>
            <a:solidFill>
              <a:schemeClr val="lt1"/>
            </a:solidFill>
            <a:ln w="12700" cap="flat" cmpd="sng">
              <a:solidFill>
                <a:srgbClr val="147EA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799">
                <a:solidFill>
                  <a:srgbClr val="FFFFFF"/>
                </a:solidFill>
                <a:latin typeface="Calibri"/>
                <a:ea typeface="Calibri"/>
                <a:cs typeface="Calibri"/>
                <a:sym typeface="Calibri"/>
              </a:endParaRPr>
            </a:p>
          </p:txBody>
        </p:sp>
        <p:sp>
          <p:nvSpPr>
            <p:cNvPr id="2202" name="Google Shape;2202;p149"/>
            <p:cNvSpPr txBox="1"/>
            <p:nvPr/>
          </p:nvSpPr>
          <p:spPr>
            <a:xfrm>
              <a:off x="9030025" y="644419"/>
              <a:ext cx="1884354" cy="60928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2400" b="1">
                  <a:solidFill>
                    <a:srgbClr val="000000"/>
                  </a:solidFill>
                  <a:latin typeface="Microsoft JhengHei"/>
                  <a:ea typeface="Microsoft JhengHei"/>
                  <a:cs typeface="Microsoft JhengHei"/>
                  <a:sym typeface="Microsoft JhengHei"/>
                </a:rPr>
                <a:t>多元進路</a:t>
              </a:r>
              <a:endParaRPr/>
            </a:p>
          </p:txBody>
        </p:sp>
      </p:grpSp>
      <p:sp>
        <p:nvSpPr>
          <p:cNvPr id="2203" name="Google Shape;2203;p149"/>
          <p:cNvSpPr/>
          <p:nvPr/>
        </p:nvSpPr>
        <p:spPr>
          <a:xfrm rot="-4375545">
            <a:off x="11079127" y="2507555"/>
            <a:ext cx="534392" cy="564817"/>
          </a:xfrm>
          <a:custGeom>
            <a:avLst/>
            <a:gdLst/>
            <a:ahLst/>
            <a:cxnLst/>
            <a:rect l="l" t="t" r="r" b="b"/>
            <a:pathLst>
              <a:path w="2993176" h="3240001" extrusionOk="0">
                <a:moveTo>
                  <a:pt x="1299907" y="647892"/>
                </a:moveTo>
                <a:lnTo>
                  <a:pt x="665509" y="1620000"/>
                </a:lnTo>
                <a:lnTo>
                  <a:pt x="1299907" y="2592108"/>
                </a:lnTo>
                <a:lnTo>
                  <a:pt x="634398" y="2592108"/>
                </a:lnTo>
                <a:lnTo>
                  <a:pt x="0" y="1620000"/>
                </a:lnTo>
                <a:lnTo>
                  <a:pt x="634398" y="647892"/>
                </a:lnTo>
                <a:close/>
                <a:moveTo>
                  <a:pt x="2993176" y="1620001"/>
                </a:moveTo>
                <a:lnTo>
                  <a:pt x="1913056" y="3240001"/>
                </a:lnTo>
                <a:lnTo>
                  <a:pt x="1782206" y="3043749"/>
                </a:lnTo>
                <a:lnTo>
                  <a:pt x="1110064" y="3043749"/>
                </a:lnTo>
                <a:cubicBezTo>
                  <a:pt x="1089036" y="3096599"/>
                  <a:pt x="1037333" y="3133759"/>
                  <a:pt x="976952" y="3133759"/>
                </a:cubicBezTo>
                <a:cubicBezTo>
                  <a:pt x="923853" y="3133759"/>
                  <a:pt x="877466" y="3105022"/>
                  <a:pt x="854540" y="3061058"/>
                </a:cubicBezTo>
                <a:lnTo>
                  <a:pt x="302383" y="3169763"/>
                </a:lnTo>
                <a:lnTo>
                  <a:pt x="302383" y="2809723"/>
                </a:lnTo>
                <a:lnTo>
                  <a:pt x="854540" y="2918427"/>
                </a:lnTo>
                <a:cubicBezTo>
                  <a:pt x="877466" y="2874463"/>
                  <a:pt x="923853" y="2845727"/>
                  <a:pt x="976952" y="2845727"/>
                </a:cubicBezTo>
                <a:cubicBezTo>
                  <a:pt x="1037333" y="2845727"/>
                  <a:pt x="1089036" y="2882887"/>
                  <a:pt x="1110064" y="2935737"/>
                </a:cubicBezTo>
                <a:lnTo>
                  <a:pt x="1710190" y="2935737"/>
                </a:lnTo>
                <a:lnTo>
                  <a:pt x="832936" y="1620001"/>
                </a:lnTo>
                <a:lnTo>
                  <a:pt x="1913056"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699">
              <a:solidFill>
                <a:srgbClr val="FFFFFF"/>
              </a:solidFill>
              <a:latin typeface="Calibri"/>
              <a:ea typeface="Calibri"/>
              <a:cs typeface="Calibri"/>
              <a:sym typeface="Calibri"/>
            </a:endParaRPr>
          </a:p>
        </p:txBody>
      </p:sp>
      <p:sp>
        <p:nvSpPr>
          <p:cNvPr id="2204" name="Google Shape;2204;p149"/>
          <p:cNvSpPr txBox="1"/>
          <p:nvPr/>
        </p:nvSpPr>
        <p:spPr>
          <a:xfrm>
            <a:off x="4517258" y="514106"/>
            <a:ext cx="7188689" cy="938719"/>
          </a:xfrm>
          <a:prstGeom prst="rect">
            <a:avLst/>
          </a:prstGeom>
          <a:noFill/>
          <a:ln>
            <a:noFill/>
          </a:ln>
        </p:spPr>
        <p:txBody>
          <a:bodyPr spcFirstLastPara="1" wrap="square" lIns="91425" tIns="45700" rIns="91425" bIns="45700" anchor="t" anchorCtr="0">
            <a:spAutoFit/>
          </a:bodyPr>
          <a:lstStyle/>
          <a:p>
            <a:pPr marL="0" marR="0" lvl="0" indent="0" algn="l" rtl="0">
              <a:lnSpc>
                <a:spcPct val="137585"/>
              </a:lnSpc>
              <a:spcBef>
                <a:spcPts val="0"/>
              </a:spcBef>
              <a:spcAft>
                <a:spcPts val="0"/>
              </a:spcAft>
              <a:buNone/>
            </a:pPr>
            <a:r>
              <a:rPr lang="zh-TW" sz="1599" b="1">
                <a:solidFill>
                  <a:srgbClr val="000000"/>
                </a:solidFill>
                <a:latin typeface="Microsoft JhengHei"/>
                <a:ea typeface="Microsoft JhengHei"/>
                <a:cs typeface="Microsoft JhengHei"/>
                <a:sym typeface="Microsoft JhengHei"/>
              </a:rPr>
              <a:t>可透過單招管道甄試入學升讀科大（二專），免用統測成績，減輕學生升學壓力</a:t>
            </a:r>
            <a:r>
              <a:rPr lang="zh-TW" sz="1599">
                <a:solidFill>
                  <a:srgbClr val="000000"/>
                </a:solidFill>
                <a:latin typeface="Microsoft JhengHei"/>
                <a:ea typeface="Microsoft JhengHei"/>
                <a:cs typeface="Microsoft JhengHei"/>
                <a:sym typeface="Microsoft JhengHei"/>
              </a:rPr>
              <a:t>；學生亦能修習技高與科大合作共構之課程內容，</a:t>
            </a:r>
            <a:r>
              <a:rPr lang="zh-TW" sz="1599" b="1">
                <a:solidFill>
                  <a:srgbClr val="000000"/>
                </a:solidFill>
                <a:latin typeface="Microsoft JhengHei"/>
                <a:ea typeface="Microsoft JhengHei"/>
                <a:cs typeface="Microsoft JhengHei"/>
                <a:sym typeface="Microsoft JhengHei"/>
              </a:rPr>
              <a:t>專注於專業技術能力培養</a:t>
            </a:r>
            <a:r>
              <a:rPr lang="zh-TW" sz="1599">
                <a:solidFill>
                  <a:srgbClr val="000000"/>
                </a:solidFill>
                <a:latin typeface="Microsoft JhengHei"/>
                <a:ea typeface="Microsoft JhengHei"/>
                <a:cs typeface="Microsoft JhengHei"/>
                <a:sym typeface="Microsoft JhengHei"/>
              </a:rPr>
              <a:t>，提升就業力。</a:t>
            </a:r>
            <a:endParaRPr/>
          </a:p>
        </p:txBody>
      </p:sp>
      <p:sp>
        <p:nvSpPr>
          <p:cNvPr id="2205" name="Google Shape;2205;p149"/>
          <p:cNvSpPr txBox="1"/>
          <p:nvPr/>
        </p:nvSpPr>
        <p:spPr>
          <a:xfrm>
            <a:off x="3918912" y="145913"/>
            <a:ext cx="6095665" cy="374461"/>
          </a:xfrm>
          <a:prstGeom prst="rect">
            <a:avLst/>
          </a:prstGeom>
          <a:noFill/>
          <a:ln>
            <a:noFill/>
          </a:ln>
        </p:spPr>
        <p:txBody>
          <a:bodyPr spcFirstLastPara="1" wrap="square" lIns="91425" tIns="45700" rIns="91425" bIns="45700" anchor="t" anchorCtr="0">
            <a:spAutoFit/>
          </a:bodyPr>
          <a:lstStyle/>
          <a:p>
            <a:pPr marL="0" marR="0" lvl="0" indent="0" algn="l" rtl="0">
              <a:lnSpc>
                <a:spcPct val="91666"/>
              </a:lnSpc>
              <a:spcBef>
                <a:spcPts val="0"/>
              </a:spcBef>
              <a:spcAft>
                <a:spcPts val="0"/>
              </a:spcAft>
              <a:buNone/>
            </a:pPr>
            <a:r>
              <a:rPr lang="zh-TW" sz="2400" b="1">
                <a:solidFill>
                  <a:srgbClr val="4472C4"/>
                </a:solidFill>
                <a:latin typeface="Microsoft JhengHei"/>
                <a:ea typeface="Microsoft JhengHei"/>
                <a:cs typeface="Microsoft JhengHei"/>
                <a:sym typeface="Microsoft JhengHei"/>
              </a:rPr>
              <a:t>一、減輕升學壓力，專注學習專業技術：</a:t>
            </a:r>
            <a:endParaRPr sz="2400" b="1">
              <a:solidFill>
                <a:srgbClr val="4472C4"/>
              </a:solidFill>
              <a:latin typeface="Microsoft JhengHei"/>
              <a:ea typeface="Microsoft JhengHei"/>
              <a:cs typeface="Microsoft JhengHei"/>
              <a:sym typeface="Microsoft JhengHei"/>
            </a:endParaRPr>
          </a:p>
        </p:txBody>
      </p:sp>
      <p:sp>
        <p:nvSpPr>
          <p:cNvPr id="2206" name="Google Shape;2206;p149"/>
          <p:cNvSpPr txBox="1"/>
          <p:nvPr/>
        </p:nvSpPr>
        <p:spPr>
          <a:xfrm>
            <a:off x="3867995" y="1521484"/>
            <a:ext cx="6095665" cy="374461"/>
          </a:xfrm>
          <a:prstGeom prst="rect">
            <a:avLst/>
          </a:prstGeom>
          <a:noFill/>
          <a:ln>
            <a:noFill/>
          </a:ln>
        </p:spPr>
        <p:txBody>
          <a:bodyPr spcFirstLastPara="1" wrap="square" lIns="91425" tIns="45700" rIns="91425" bIns="45700" anchor="t" anchorCtr="0">
            <a:spAutoFit/>
          </a:bodyPr>
          <a:lstStyle/>
          <a:p>
            <a:pPr marL="0" marR="0" lvl="0" indent="0" algn="l" rtl="0">
              <a:lnSpc>
                <a:spcPct val="91666"/>
              </a:lnSpc>
              <a:spcBef>
                <a:spcPts val="0"/>
              </a:spcBef>
              <a:spcAft>
                <a:spcPts val="0"/>
              </a:spcAft>
              <a:buNone/>
            </a:pPr>
            <a:r>
              <a:rPr lang="zh-TW" sz="2400" b="1">
                <a:solidFill>
                  <a:srgbClr val="4472C4"/>
                </a:solidFill>
                <a:latin typeface="Microsoft JhengHei"/>
                <a:ea typeface="Microsoft JhengHei"/>
                <a:cs typeface="Microsoft JhengHei"/>
                <a:sym typeface="Microsoft JhengHei"/>
              </a:rPr>
              <a:t>二、兼顧繼續升學與就業需求：</a:t>
            </a:r>
            <a:endParaRPr sz="2400" b="1">
              <a:solidFill>
                <a:srgbClr val="4472C4"/>
              </a:solidFill>
              <a:latin typeface="Microsoft JhengHei"/>
              <a:ea typeface="Microsoft JhengHei"/>
              <a:cs typeface="Microsoft JhengHei"/>
              <a:sym typeface="Microsoft JhengHei"/>
            </a:endParaRPr>
          </a:p>
        </p:txBody>
      </p:sp>
      <p:sp>
        <p:nvSpPr>
          <p:cNvPr id="2207" name="Google Shape;2207;p149"/>
          <p:cNvSpPr txBox="1"/>
          <p:nvPr/>
        </p:nvSpPr>
        <p:spPr>
          <a:xfrm>
            <a:off x="4517258" y="1830763"/>
            <a:ext cx="7054606" cy="656590"/>
          </a:xfrm>
          <a:prstGeom prst="rect">
            <a:avLst/>
          </a:prstGeom>
          <a:noFill/>
          <a:ln>
            <a:noFill/>
          </a:ln>
        </p:spPr>
        <p:txBody>
          <a:bodyPr spcFirstLastPara="1" wrap="square" lIns="91425" tIns="45700" rIns="91425" bIns="45700" anchor="t" anchorCtr="0">
            <a:spAutoFit/>
          </a:bodyPr>
          <a:lstStyle/>
          <a:p>
            <a:pPr marL="0" marR="0" lvl="0" indent="0" algn="l" rtl="0">
              <a:lnSpc>
                <a:spcPct val="137585"/>
              </a:lnSpc>
              <a:spcBef>
                <a:spcPts val="0"/>
              </a:spcBef>
              <a:spcAft>
                <a:spcPts val="0"/>
              </a:spcAft>
              <a:buNone/>
            </a:pPr>
            <a:r>
              <a:rPr lang="zh-TW" sz="1599" b="0">
                <a:solidFill>
                  <a:srgbClr val="000000"/>
                </a:solidFill>
                <a:latin typeface="Microsoft JhengHei"/>
                <a:ea typeface="Microsoft JhengHei"/>
                <a:cs typeface="Microsoft JhengHei"/>
                <a:sym typeface="Microsoft JhengHei"/>
              </a:rPr>
              <a:t>專班生</a:t>
            </a:r>
            <a:r>
              <a:rPr lang="zh-TW" sz="1599" b="1">
                <a:solidFill>
                  <a:srgbClr val="000000"/>
                </a:solidFill>
                <a:latin typeface="Microsoft JhengHei"/>
                <a:ea typeface="Microsoft JhengHei"/>
                <a:cs typeface="Microsoft JhengHei"/>
                <a:sym typeface="Microsoft JhengHei"/>
              </a:rPr>
              <a:t>取得副學士學位</a:t>
            </a:r>
            <a:r>
              <a:rPr lang="zh-TW" sz="1599" b="0">
                <a:solidFill>
                  <a:srgbClr val="000000"/>
                </a:solidFill>
                <a:latin typeface="Microsoft JhengHei"/>
                <a:ea typeface="Microsoft JhengHei"/>
                <a:cs typeface="Microsoft JhengHei"/>
                <a:sym typeface="Microsoft JhengHei"/>
              </a:rPr>
              <a:t>後，</a:t>
            </a:r>
            <a:r>
              <a:rPr lang="zh-TW" sz="1599" b="1">
                <a:solidFill>
                  <a:srgbClr val="000000"/>
                </a:solidFill>
                <a:latin typeface="Microsoft JhengHei"/>
                <a:ea typeface="Microsoft JhengHei"/>
                <a:cs typeface="Microsoft JhengHei"/>
                <a:sym typeface="Microsoft JhengHei"/>
              </a:rPr>
              <a:t>亦可銜接二技取得學士學位</a:t>
            </a:r>
            <a:r>
              <a:rPr lang="zh-TW" sz="1599" b="0">
                <a:solidFill>
                  <a:srgbClr val="000000"/>
                </a:solidFill>
                <a:latin typeface="Microsoft JhengHei"/>
                <a:ea typeface="Microsoft JhengHei"/>
                <a:cs typeface="Microsoft JhengHei"/>
                <a:sym typeface="Microsoft JhengHei"/>
              </a:rPr>
              <a:t>。如果對於先就業再深造有興趣者，還可以</a:t>
            </a:r>
            <a:r>
              <a:rPr lang="zh-TW" sz="1599" b="1">
                <a:solidFill>
                  <a:srgbClr val="000000"/>
                </a:solidFill>
                <a:latin typeface="Microsoft JhengHei"/>
                <a:ea typeface="Microsoft JhengHei"/>
                <a:cs typeface="Microsoft JhengHei"/>
                <a:sym typeface="Microsoft JhengHei"/>
              </a:rPr>
              <a:t>完成3+2並就業三年後，直接報考碩士班</a:t>
            </a:r>
            <a:r>
              <a:rPr lang="zh-TW" sz="1599" b="0">
                <a:solidFill>
                  <a:srgbClr val="000000"/>
                </a:solidFill>
                <a:latin typeface="Microsoft JhengHei"/>
                <a:ea typeface="Microsoft JhengHei"/>
                <a:cs typeface="Microsoft JhengHei"/>
                <a:sym typeface="Microsoft JhengHei"/>
              </a:rPr>
              <a:t>。</a:t>
            </a:r>
            <a:endParaRPr/>
          </a:p>
        </p:txBody>
      </p:sp>
      <p:sp>
        <p:nvSpPr>
          <p:cNvPr id="2208" name="Google Shape;2208;p149"/>
          <p:cNvSpPr/>
          <p:nvPr/>
        </p:nvSpPr>
        <p:spPr>
          <a:xfrm>
            <a:off x="7445798" y="3390211"/>
            <a:ext cx="509257" cy="442139"/>
          </a:xfrm>
          <a:prstGeom prst="downArrow">
            <a:avLst>
              <a:gd name="adj1" fmla="val 50000"/>
              <a:gd name="adj2" fmla="val 50000"/>
            </a:avLst>
          </a:prstGeom>
          <a:solidFill>
            <a:srgbClr val="4472C4"/>
          </a:solidFill>
          <a:ln w="1270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799">
              <a:solidFill>
                <a:srgbClr val="FFFFFF"/>
              </a:solidFill>
              <a:latin typeface="Calibri"/>
              <a:ea typeface="Calibri"/>
              <a:cs typeface="Calibri"/>
              <a:sym typeface="Calibri"/>
            </a:endParaRPr>
          </a:p>
        </p:txBody>
      </p:sp>
      <p:sp>
        <p:nvSpPr>
          <p:cNvPr id="2209" name="Google Shape;2209;p149"/>
          <p:cNvSpPr txBox="1"/>
          <p:nvPr/>
        </p:nvSpPr>
        <p:spPr>
          <a:xfrm>
            <a:off x="11346323" y="6272809"/>
            <a:ext cx="640080" cy="36512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altLang="zh-TW" sz="1800">
                <a:solidFill>
                  <a:schemeClr val="lt1"/>
                </a:solidFill>
                <a:latin typeface="Trebuchet MS"/>
                <a:ea typeface="Trebuchet MS"/>
                <a:cs typeface="Trebuchet MS"/>
                <a:sym typeface="Trebuchet MS"/>
              </a:rPr>
              <a:t>96</a:t>
            </a:fld>
            <a:endParaRPr sz="1800">
              <a:solidFill>
                <a:schemeClr val="lt1"/>
              </a:solidFill>
              <a:latin typeface="Trebuchet MS"/>
              <a:ea typeface="Trebuchet MS"/>
              <a:cs typeface="Trebuchet MS"/>
              <a:sym typeface="Trebuchet MS"/>
            </a:endParaRPr>
          </a:p>
        </p:txBody>
      </p:sp>
      <p:sp>
        <p:nvSpPr>
          <p:cNvPr id="2210" name="Google Shape;2210;p149"/>
          <p:cNvSpPr/>
          <p:nvPr/>
        </p:nvSpPr>
        <p:spPr>
          <a:xfrm>
            <a:off x="42615" y="5943600"/>
            <a:ext cx="2860010" cy="9144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zh-TW" sz="1600">
                <a:solidFill>
                  <a:schemeClr val="lt1"/>
                </a:solidFill>
                <a:latin typeface="Trebuchet MS"/>
                <a:ea typeface="Trebuchet MS"/>
                <a:cs typeface="Trebuchet MS"/>
                <a:sym typeface="Trebuchet MS"/>
              </a:rPr>
              <a:t>資料來源：</a:t>
            </a:r>
            <a:endParaRPr sz="1600">
              <a:solidFill>
                <a:schemeClr val="lt1"/>
              </a:solidFill>
              <a:latin typeface="Trebuchet MS"/>
              <a:ea typeface="Trebuchet MS"/>
              <a:cs typeface="Trebuchet MS"/>
              <a:sym typeface="Trebuchet MS"/>
            </a:endParaRPr>
          </a:p>
          <a:p>
            <a:pPr marL="0" marR="0" lvl="0" indent="0" algn="l" rtl="0">
              <a:spcBef>
                <a:spcPts val="0"/>
              </a:spcBef>
              <a:spcAft>
                <a:spcPts val="0"/>
              </a:spcAft>
              <a:buNone/>
            </a:pPr>
            <a:r>
              <a:rPr lang="zh-TW" sz="1600">
                <a:solidFill>
                  <a:schemeClr val="lt1"/>
                </a:solidFill>
                <a:latin typeface="Trebuchet MS"/>
                <a:ea typeface="Trebuchet MS"/>
                <a:cs typeface="Trebuchet MS"/>
                <a:sym typeface="Trebuchet MS"/>
              </a:rPr>
              <a:t>教育部技術及職業教育司</a:t>
            </a:r>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0"/>
          <p:cNvGrpSpPr/>
          <p:nvPr/>
        </p:nvGrpSpPr>
        <p:grpSpPr>
          <a:xfrm>
            <a:off x="2162839" y="1392644"/>
            <a:ext cx="2720340" cy="114300"/>
            <a:chOff x="0" y="0"/>
            <a:chExt cx="5440680" cy="228600"/>
          </a:xfrm>
        </p:grpSpPr>
        <p:sp>
          <p:nvSpPr>
            <p:cNvPr id="11" name="Freeform 11"/>
            <p:cNvSpPr/>
            <p:nvPr/>
          </p:nvSpPr>
          <p:spPr>
            <a:xfrm>
              <a:off x="49530" y="15240"/>
              <a:ext cx="5341620" cy="198120"/>
            </a:xfrm>
            <a:custGeom>
              <a:avLst/>
              <a:gdLst/>
              <a:ahLst/>
              <a:cxnLst/>
              <a:rect l="l" t="t" r="r" b="b"/>
              <a:pathLst>
                <a:path w="5341620" h="198120">
                  <a:moveTo>
                    <a:pt x="52070" y="46990"/>
                  </a:moveTo>
                  <a:cubicBezTo>
                    <a:pt x="4494530" y="48260"/>
                    <a:pt x="5129530" y="0"/>
                    <a:pt x="5276850" y="35560"/>
                  </a:cubicBezTo>
                  <a:cubicBezTo>
                    <a:pt x="5307330" y="43180"/>
                    <a:pt x="5318760" y="49530"/>
                    <a:pt x="5328920" y="63500"/>
                  </a:cubicBezTo>
                  <a:cubicBezTo>
                    <a:pt x="5339080" y="77470"/>
                    <a:pt x="5341620" y="106680"/>
                    <a:pt x="5335270" y="121920"/>
                  </a:cubicBezTo>
                  <a:cubicBezTo>
                    <a:pt x="5328920" y="138430"/>
                    <a:pt x="5307330" y="157480"/>
                    <a:pt x="5289550" y="161290"/>
                  </a:cubicBezTo>
                  <a:cubicBezTo>
                    <a:pt x="5273040" y="165100"/>
                    <a:pt x="5245100" y="157480"/>
                    <a:pt x="5233670" y="144780"/>
                  </a:cubicBezTo>
                  <a:cubicBezTo>
                    <a:pt x="5220970" y="133350"/>
                    <a:pt x="5210810" y="106680"/>
                    <a:pt x="5214620" y="88900"/>
                  </a:cubicBezTo>
                  <a:cubicBezTo>
                    <a:pt x="5217160" y="71120"/>
                    <a:pt x="5233670" y="49530"/>
                    <a:pt x="5250180" y="41910"/>
                  </a:cubicBezTo>
                  <a:cubicBezTo>
                    <a:pt x="5265420" y="34290"/>
                    <a:pt x="5294630" y="35560"/>
                    <a:pt x="5308600" y="44450"/>
                  </a:cubicBezTo>
                  <a:cubicBezTo>
                    <a:pt x="5323840" y="53340"/>
                    <a:pt x="5337810" y="80010"/>
                    <a:pt x="5339080" y="95250"/>
                  </a:cubicBezTo>
                  <a:cubicBezTo>
                    <a:pt x="5341620" y="109220"/>
                    <a:pt x="5337810" y="124460"/>
                    <a:pt x="5328920" y="134620"/>
                  </a:cubicBezTo>
                  <a:cubicBezTo>
                    <a:pt x="5318760" y="147320"/>
                    <a:pt x="5307330" y="154940"/>
                    <a:pt x="5276850" y="162560"/>
                  </a:cubicBezTo>
                  <a:cubicBezTo>
                    <a:pt x="5129530" y="198120"/>
                    <a:pt x="4494530" y="149860"/>
                    <a:pt x="3929380" y="147320"/>
                  </a:cubicBezTo>
                  <a:cubicBezTo>
                    <a:pt x="2970530" y="142240"/>
                    <a:pt x="274320" y="191770"/>
                    <a:pt x="52070" y="151130"/>
                  </a:cubicBezTo>
                  <a:cubicBezTo>
                    <a:pt x="30480" y="147320"/>
                    <a:pt x="26670" y="146050"/>
                    <a:pt x="17780" y="138430"/>
                  </a:cubicBezTo>
                  <a:cubicBezTo>
                    <a:pt x="8890" y="130810"/>
                    <a:pt x="1270" y="116840"/>
                    <a:pt x="1270" y="105410"/>
                  </a:cubicBezTo>
                  <a:cubicBezTo>
                    <a:pt x="0" y="91440"/>
                    <a:pt x="7620" y="69850"/>
                    <a:pt x="17780" y="59690"/>
                  </a:cubicBezTo>
                  <a:cubicBezTo>
                    <a:pt x="26670" y="52070"/>
                    <a:pt x="52070" y="46990"/>
                    <a:pt x="52070" y="46990"/>
                  </a:cubicBezTo>
                </a:path>
              </a:pathLst>
            </a:custGeom>
            <a:solidFill>
              <a:srgbClr val="1E3062"/>
            </a:solidFill>
            <a:ln cap="sq">
              <a:noFill/>
              <a:prstDash val="solid"/>
              <a:miter/>
            </a:ln>
          </p:spPr>
        </p:sp>
      </p:grpSp>
      <p:grpSp>
        <p:nvGrpSpPr>
          <p:cNvPr id="12" name="Group 12"/>
          <p:cNvGrpSpPr/>
          <p:nvPr/>
        </p:nvGrpSpPr>
        <p:grpSpPr>
          <a:xfrm>
            <a:off x="1174138" y="2260601"/>
            <a:ext cx="2251078" cy="752563"/>
            <a:chOff x="0" y="-21946"/>
            <a:chExt cx="649414" cy="217108"/>
          </a:xfrm>
        </p:grpSpPr>
        <p:sp>
          <p:nvSpPr>
            <p:cNvPr id="13" name="Freeform 13"/>
            <p:cNvSpPr/>
            <p:nvPr/>
          </p:nvSpPr>
          <p:spPr>
            <a:xfrm>
              <a:off x="0" y="0"/>
              <a:ext cx="649414" cy="150433"/>
            </a:xfrm>
            <a:custGeom>
              <a:avLst/>
              <a:gdLst/>
              <a:ahLst/>
              <a:cxnLst/>
              <a:rect l="l" t="t" r="r" b="b"/>
              <a:pathLst>
                <a:path w="649414" h="150433">
                  <a:moveTo>
                    <a:pt x="649414" y="0"/>
                  </a:moveTo>
                  <a:lnTo>
                    <a:pt x="0" y="0"/>
                  </a:lnTo>
                  <a:lnTo>
                    <a:pt x="101600" y="75216"/>
                  </a:lnTo>
                  <a:lnTo>
                    <a:pt x="0" y="150433"/>
                  </a:lnTo>
                  <a:lnTo>
                    <a:pt x="649414" y="150433"/>
                  </a:lnTo>
                  <a:lnTo>
                    <a:pt x="547814" y="75216"/>
                  </a:lnTo>
                  <a:lnTo>
                    <a:pt x="649414" y="0"/>
                  </a:lnTo>
                  <a:close/>
                </a:path>
              </a:pathLst>
            </a:custGeom>
            <a:solidFill>
              <a:srgbClr val="FCDBB0"/>
            </a:solidFill>
          </p:spPr>
        </p:sp>
        <p:sp>
          <p:nvSpPr>
            <p:cNvPr id="14" name="TextBox 14"/>
            <p:cNvSpPr txBox="1"/>
            <p:nvPr/>
          </p:nvSpPr>
          <p:spPr>
            <a:xfrm>
              <a:off x="88900" y="-21946"/>
              <a:ext cx="471614" cy="217108"/>
            </a:xfrm>
            <a:prstGeom prst="rect">
              <a:avLst/>
            </a:prstGeom>
          </p:spPr>
          <p:txBody>
            <a:bodyPr lIns="33867" tIns="33867" rIns="33867" bIns="33867" rtlCol="0" anchor="ctr"/>
            <a:lstStyle/>
            <a:p>
              <a:pPr marL="0" marR="0" lvl="0" indent="0" algn="ctr" defTabSz="457200" rtl="0" eaLnBrk="1" fontAlgn="auto" latinLnBrk="0" hangingPunct="1">
                <a:lnSpc>
                  <a:spcPts val="2799"/>
                </a:lnSpc>
                <a:spcBef>
                  <a:spcPts val="0"/>
                </a:spcBef>
                <a:spcAft>
                  <a:spcPts val="0"/>
                </a:spcAft>
                <a:buClrTx/>
                <a:buSzTx/>
                <a:buFontTx/>
                <a:buNone/>
                <a:tabLst/>
                <a:defRPr/>
              </a:pPr>
              <a:r>
                <a:rPr kumimoji="0" lang="en-US" sz="2333" b="0" i="0" u="none" strike="noStrike" kern="1200" cap="none" spc="0" normalizeH="0" baseline="0" noProof="0" dirty="0">
                  <a:ln>
                    <a:noFill/>
                  </a:ln>
                  <a:solidFill>
                    <a:srgbClr val="1E3062"/>
                  </a:solidFill>
                  <a:effectLst/>
                  <a:uLnTx/>
                  <a:uFillTx/>
                  <a:latin typeface="思源宋體" panose="02020400000000000000" pitchFamily="18" charset="-120"/>
                  <a:ea typeface="思源宋體" panose="02020400000000000000" pitchFamily="18" charset="-120"/>
                  <a:cs typeface="王漢宗特黑體"/>
                  <a:sym typeface="王漢宗特黑體"/>
                </a:rPr>
                <a:t>X+2</a:t>
              </a:r>
            </a:p>
          </p:txBody>
        </p:sp>
      </p:grpSp>
      <p:grpSp>
        <p:nvGrpSpPr>
          <p:cNvPr id="15" name="Group 15"/>
          <p:cNvGrpSpPr/>
          <p:nvPr/>
        </p:nvGrpSpPr>
        <p:grpSpPr>
          <a:xfrm>
            <a:off x="1174138" y="3032036"/>
            <a:ext cx="2251078" cy="752563"/>
            <a:chOff x="0" y="-24497"/>
            <a:chExt cx="649414" cy="217108"/>
          </a:xfrm>
        </p:grpSpPr>
        <p:sp>
          <p:nvSpPr>
            <p:cNvPr id="16" name="Freeform 16"/>
            <p:cNvSpPr/>
            <p:nvPr/>
          </p:nvSpPr>
          <p:spPr>
            <a:xfrm>
              <a:off x="0" y="0"/>
              <a:ext cx="649414" cy="150433"/>
            </a:xfrm>
            <a:custGeom>
              <a:avLst/>
              <a:gdLst/>
              <a:ahLst/>
              <a:cxnLst/>
              <a:rect l="l" t="t" r="r" b="b"/>
              <a:pathLst>
                <a:path w="649414" h="150433">
                  <a:moveTo>
                    <a:pt x="649414" y="0"/>
                  </a:moveTo>
                  <a:lnTo>
                    <a:pt x="0" y="0"/>
                  </a:lnTo>
                  <a:lnTo>
                    <a:pt x="101600" y="75216"/>
                  </a:lnTo>
                  <a:lnTo>
                    <a:pt x="0" y="150433"/>
                  </a:lnTo>
                  <a:lnTo>
                    <a:pt x="649414" y="150433"/>
                  </a:lnTo>
                  <a:lnTo>
                    <a:pt x="547814" y="75216"/>
                  </a:lnTo>
                  <a:lnTo>
                    <a:pt x="649414" y="0"/>
                  </a:lnTo>
                  <a:close/>
                </a:path>
              </a:pathLst>
            </a:custGeom>
            <a:solidFill>
              <a:srgbClr val="FCDBB0"/>
            </a:solidFill>
          </p:spPr>
        </p:sp>
        <p:sp>
          <p:nvSpPr>
            <p:cNvPr id="17" name="TextBox 17"/>
            <p:cNvSpPr txBox="1"/>
            <p:nvPr/>
          </p:nvSpPr>
          <p:spPr>
            <a:xfrm>
              <a:off x="88900" y="-24497"/>
              <a:ext cx="471614" cy="217108"/>
            </a:xfrm>
            <a:prstGeom prst="rect">
              <a:avLst/>
            </a:prstGeom>
          </p:spPr>
          <p:txBody>
            <a:bodyPr lIns="33867" tIns="33867" rIns="33867" bIns="33867" rtlCol="0" anchor="ctr"/>
            <a:lstStyle/>
            <a:p>
              <a:pPr marL="0" marR="0" lvl="0" indent="0" algn="ctr" defTabSz="457200" rtl="0" eaLnBrk="1" fontAlgn="auto" latinLnBrk="0" hangingPunct="1">
                <a:lnSpc>
                  <a:spcPts val="2799"/>
                </a:lnSpc>
                <a:spcBef>
                  <a:spcPts val="0"/>
                </a:spcBef>
                <a:spcAft>
                  <a:spcPts val="0"/>
                </a:spcAft>
                <a:buClrTx/>
                <a:buSzTx/>
                <a:buFontTx/>
                <a:buNone/>
                <a:tabLst/>
                <a:defRPr/>
              </a:pPr>
              <a:r>
                <a:rPr kumimoji="0" lang="en-US" sz="2333" b="0" i="0" u="none" strike="noStrike" kern="1200" cap="none" spc="0" normalizeH="0" baseline="0" noProof="0" dirty="0">
                  <a:ln>
                    <a:noFill/>
                  </a:ln>
                  <a:solidFill>
                    <a:srgbClr val="1E3062"/>
                  </a:solidFill>
                  <a:effectLst/>
                  <a:uLnTx/>
                  <a:uFillTx/>
                  <a:latin typeface="思源宋體" panose="02020400000000000000" pitchFamily="18" charset="-120"/>
                  <a:ea typeface="思源宋體" panose="02020400000000000000" pitchFamily="18" charset="-120"/>
                  <a:cs typeface="王漢宗特黑體"/>
                  <a:sym typeface="王漢宗特黑體"/>
                </a:rPr>
                <a:t>X+2N</a:t>
              </a:r>
            </a:p>
          </p:txBody>
        </p:sp>
      </p:grpSp>
      <p:grpSp>
        <p:nvGrpSpPr>
          <p:cNvPr id="18" name="Group 18"/>
          <p:cNvGrpSpPr/>
          <p:nvPr/>
        </p:nvGrpSpPr>
        <p:grpSpPr>
          <a:xfrm>
            <a:off x="1174138" y="3844837"/>
            <a:ext cx="2251078" cy="752563"/>
            <a:chOff x="0" y="-27715"/>
            <a:chExt cx="649414" cy="217108"/>
          </a:xfrm>
        </p:grpSpPr>
        <p:sp>
          <p:nvSpPr>
            <p:cNvPr id="19" name="Freeform 19"/>
            <p:cNvSpPr/>
            <p:nvPr/>
          </p:nvSpPr>
          <p:spPr>
            <a:xfrm>
              <a:off x="0" y="0"/>
              <a:ext cx="649414" cy="150433"/>
            </a:xfrm>
            <a:custGeom>
              <a:avLst/>
              <a:gdLst/>
              <a:ahLst/>
              <a:cxnLst/>
              <a:rect l="l" t="t" r="r" b="b"/>
              <a:pathLst>
                <a:path w="649414" h="150433">
                  <a:moveTo>
                    <a:pt x="649414" y="0"/>
                  </a:moveTo>
                  <a:lnTo>
                    <a:pt x="0" y="0"/>
                  </a:lnTo>
                  <a:lnTo>
                    <a:pt x="101600" y="75216"/>
                  </a:lnTo>
                  <a:lnTo>
                    <a:pt x="0" y="150433"/>
                  </a:lnTo>
                  <a:lnTo>
                    <a:pt x="649414" y="150433"/>
                  </a:lnTo>
                  <a:lnTo>
                    <a:pt x="547814" y="75216"/>
                  </a:lnTo>
                  <a:lnTo>
                    <a:pt x="649414" y="0"/>
                  </a:lnTo>
                  <a:close/>
                </a:path>
              </a:pathLst>
            </a:custGeom>
            <a:solidFill>
              <a:srgbClr val="FCDBB0"/>
            </a:solidFill>
          </p:spPr>
        </p:sp>
        <p:sp>
          <p:nvSpPr>
            <p:cNvPr id="20" name="TextBox 20"/>
            <p:cNvSpPr txBox="1"/>
            <p:nvPr/>
          </p:nvSpPr>
          <p:spPr>
            <a:xfrm>
              <a:off x="88900" y="-27715"/>
              <a:ext cx="471614" cy="217108"/>
            </a:xfrm>
            <a:prstGeom prst="rect">
              <a:avLst/>
            </a:prstGeom>
          </p:spPr>
          <p:txBody>
            <a:bodyPr lIns="33867" tIns="33867" rIns="33867" bIns="33867" rtlCol="0" anchor="ctr"/>
            <a:lstStyle/>
            <a:p>
              <a:pPr marL="0" marR="0" lvl="0" indent="0" algn="ctr" defTabSz="457200" rtl="0" eaLnBrk="1" fontAlgn="auto" latinLnBrk="0" hangingPunct="1">
                <a:lnSpc>
                  <a:spcPts val="2799"/>
                </a:lnSpc>
                <a:spcBef>
                  <a:spcPts val="0"/>
                </a:spcBef>
                <a:spcAft>
                  <a:spcPts val="0"/>
                </a:spcAft>
                <a:buClrTx/>
                <a:buSzTx/>
                <a:buFontTx/>
                <a:buNone/>
                <a:tabLst/>
                <a:defRPr/>
              </a:pPr>
              <a:r>
                <a:rPr kumimoji="0" lang="en-US" sz="2333" b="0" i="0" u="none" strike="noStrike" kern="1200" cap="none" spc="0" normalizeH="0" baseline="0" noProof="0" dirty="0">
                  <a:ln>
                    <a:noFill/>
                  </a:ln>
                  <a:solidFill>
                    <a:srgbClr val="1E3062"/>
                  </a:solidFill>
                  <a:effectLst/>
                  <a:uLnTx/>
                  <a:uFillTx/>
                  <a:latin typeface="思源宋體" panose="02020400000000000000" pitchFamily="18" charset="-120"/>
                  <a:ea typeface="思源宋體" panose="02020400000000000000" pitchFamily="18" charset="-120"/>
                  <a:cs typeface="王漢宗特黑體"/>
                  <a:sym typeface="王漢宗特黑體"/>
                </a:rPr>
                <a:t>X+2+2</a:t>
              </a:r>
            </a:p>
          </p:txBody>
        </p:sp>
      </p:grpSp>
      <p:grpSp>
        <p:nvGrpSpPr>
          <p:cNvPr id="21" name="Group 21"/>
          <p:cNvGrpSpPr/>
          <p:nvPr/>
        </p:nvGrpSpPr>
        <p:grpSpPr>
          <a:xfrm>
            <a:off x="1174138" y="4657637"/>
            <a:ext cx="2251078" cy="752563"/>
            <a:chOff x="0" y="-27931"/>
            <a:chExt cx="649414" cy="217108"/>
          </a:xfrm>
        </p:grpSpPr>
        <p:sp>
          <p:nvSpPr>
            <p:cNvPr id="22" name="Freeform 22"/>
            <p:cNvSpPr/>
            <p:nvPr/>
          </p:nvSpPr>
          <p:spPr>
            <a:xfrm>
              <a:off x="0" y="0"/>
              <a:ext cx="649414" cy="150433"/>
            </a:xfrm>
            <a:custGeom>
              <a:avLst/>
              <a:gdLst/>
              <a:ahLst/>
              <a:cxnLst/>
              <a:rect l="l" t="t" r="r" b="b"/>
              <a:pathLst>
                <a:path w="649414" h="150433">
                  <a:moveTo>
                    <a:pt x="649414" y="0"/>
                  </a:moveTo>
                  <a:lnTo>
                    <a:pt x="0" y="0"/>
                  </a:lnTo>
                  <a:lnTo>
                    <a:pt x="101600" y="75216"/>
                  </a:lnTo>
                  <a:lnTo>
                    <a:pt x="0" y="150433"/>
                  </a:lnTo>
                  <a:lnTo>
                    <a:pt x="649414" y="150433"/>
                  </a:lnTo>
                  <a:lnTo>
                    <a:pt x="547814" y="75216"/>
                  </a:lnTo>
                  <a:lnTo>
                    <a:pt x="649414" y="0"/>
                  </a:lnTo>
                  <a:close/>
                </a:path>
              </a:pathLst>
            </a:custGeom>
            <a:solidFill>
              <a:srgbClr val="FCDBB0"/>
            </a:solidFill>
          </p:spPr>
        </p:sp>
        <p:sp>
          <p:nvSpPr>
            <p:cNvPr id="23" name="TextBox 23"/>
            <p:cNvSpPr txBox="1"/>
            <p:nvPr/>
          </p:nvSpPr>
          <p:spPr>
            <a:xfrm>
              <a:off x="88900" y="-27931"/>
              <a:ext cx="471614" cy="217108"/>
            </a:xfrm>
            <a:prstGeom prst="rect">
              <a:avLst/>
            </a:prstGeom>
          </p:spPr>
          <p:txBody>
            <a:bodyPr lIns="33867" tIns="33867" rIns="33867" bIns="33867" rtlCol="0" anchor="ctr"/>
            <a:lstStyle/>
            <a:p>
              <a:pPr marL="0" marR="0" lvl="0" indent="0" algn="ctr" defTabSz="457200" rtl="0" eaLnBrk="1" fontAlgn="auto" latinLnBrk="0" hangingPunct="1">
                <a:lnSpc>
                  <a:spcPts val="2799"/>
                </a:lnSpc>
                <a:spcBef>
                  <a:spcPts val="0"/>
                </a:spcBef>
                <a:spcAft>
                  <a:spcPts val="0"/>
                </a:spcAft>
                <a:buClrTx/>
                <a:buSzTx/>
                <a:buFontTx/>
                <a:buNone/>
                <a:tabLst/>
                <a:defRPr/>
              </a:pPr>
              <a:r>
                <a:rPr kumimoji="0" lang="en-US" sz="2333" b="0" i="0" u="none" strike="noStrike" kern="1200" cap="none" spc="0" normalizeH="0" baseline="0" noProof="0" dirty="0">
                  <a:ln>
                    <a:noFill/>
                  </a:ln>
                  <a:solidFill>
                    <a:srgbClr val="1E3062"/>
                  </a:solidFill>
                  <a:effectLst/>
                  <a:uLnTx/>
                  <a:uFillTx/>
                  <a:latin typeface="思源宋體" panose="02020400000000000000" pitchFamily="18" charset="-120"/>
                  <a:ea typeface="思源宋體" panose="02020400000000000000" pitchFamily="18" charset="-120"/>
                  <a:cs typeface="王漢宗特黑體"/>
                  <a:sym typeface="王漢宗特黑體"/>
                </a:rPr>
                <a:t>X+2+2N</a:t>
              </a:r>
            </a:p>
          </p:txBody>
        </p:sp>
      </p:grpSp>
      <p:sp>
        <p:nvSpPr>
          <p:cNvPr id="25" name="Freeform 25"/>
          <p:cNvSpPr/>
          <p:nvPr/>
        </p:nvSpPr>
        <p:spPr>
          <a:xfrm>
            <a:off x="6895255" y="766801"/>
            <a:ext cx="3210457" cy="1195895"/>
          </a:xfrm>
          <a:custGeom>
            <a:avLst/>
            <a:gdLst/>
            <a:ahLst/>
            <a:cxnLst/>
            <a:rect l="l" t="t" r="r" b="b"/>
            <a:pathLst>
              <a:path w="4815686" h="1793843">
                <a:moveTo>
                  <a:pt x="0" y="0"/>
                </a:moveTo>
                <a:lnTo>
                  <a:pt x="4815686" y="0"/>
                </a:lnTo>
                <a:lnTo>
                  <a:pt x="4815686" y="1793843"/>
                </a:lnTo>
                <a:lnTo>
                  <a:pt x="0" y="1793843"/>
                </a:lnTo>
                <a:lnTo>
                  <a:pt x="0" y="0"/>
                </a:lnTo>
                <a:close/>
              </a:path>
            </a:pathLst>
          </a:custGeom>
          <a:blipFill>
            <a:blip r:embed="rId2"/>
            <a:stretch>
              <a:fillRect/>
            </a:stretch>
          </a:blipFill>
        </p:spPr>
      </p:sp>
      <p:sp>
        <p:nvSpPr>
          <p:cNvPr id="26" name="Freeform 26"/>
          <p:cNvSpPr/>
          <p:nvPr/>
        </p:nvSpPr>
        <p:spPr>
          <a:xfrm>
            <a:off x="10604542" y="452817"/>
            <a:ext cx="892334" cy="1555266"/>
          </a:xfrm>
          <a:custGeom>
            <a:avLst/>
            <a:gdLst/>
            <a:ahLst/>
            <a:cxnLst/>
            <a:rect l="l" t="t" r="r" b="b"/>
            <a:pathLst>
              <a:path w="1338501" h="2332899">
                <a:moveTo>
                  <a:pt x="0" y="0"/>
                </a:moveTo>
                <a:lnTo>
                  <a:pt x="1338501" y="0"/>
                </a:lnTo>
                <a:lnTo>
                  <a:pt x="1338501" y="2332899"/>
                </a:lnTo>
                <a:lnTo>
                  <a:pt x="0" y="2332899"/>
                </a:lnTo>
                <a:lnTo>
                  <a:pt x="0" y="0"/>
                </a:lnTo>
                <a:close/>
              </a:path>
            </a:pathLst>
          </a:custGeom>
          <a:blipFill>
            <a:blip r:embed="rId3"/>
            <a:stretch>
              <a:fillRect/>
            </a:stretch>
          </a:blipFill>
        </p:spPr>
      </p:sp>
      <p:sp>
        <p:nvSpPr>
          <p:cNvPr id="27" name="TextBox 27"/>
          <p:cNvSpPr txBox="1"/>
          <p:nvPr/>
        </p:nvSpPr>
        <p:spPr>
          <a:xfrm>
            <a:off x="6862809" y="1164342"/>
            <a:ext cx="3275351" cy="333425"/>
          </a:xfrm>
          <a:prstGeom prst="rect">
            <a:avLst/>
          </a:prstGeom>
        </p:spPr>
        <p:txBody>
          <a:bodyPr lIns="0" tIns="0" rIns="0" bIns="0" rtlCol="0" anchor="t">
            <a:spAutoFit/>
          </a:bodyPr>
          <a:lstStyle/>
          <a:p>
            <a:pPr marL="0" marR="0" lvl="0" indent="0" algn="ctr" defTabSz="457200" rtl="0" eaLnBrk="1" fontAlgn="auto" latinLnBrk="0" hangingPunct="1">
              <a:lnSpc>
                <a:spcPts val="2603"/>
              </a:lnSpc>
              <a:spcBef>
                <a:spcPts val="0"/>
              </a:spcBef>
              <a:spcAft>
                <a:spcPts val="0"/>
              </a:spcAft>
              <a:buClrTx/>
              <a:buSzTx/>
              <a:buFontTx/>
              <a:buNone/>
              <a:tabLst/>
              <a:defRPr/>
            </a:pPr>
            <a:r>
              <a:rPr kumimoji="0" lang="en-US" sz="2799" b="0" i="0" u="none" strike="noStrike" kern="1200" cap="none" spc="0" normalizeH="0" baseline="0" noProof="0" dirty="0" err="1">
                <a:ln>
                  <a:noFill/>
                </a:ln>
                <a:solidFill>
                  <a:srgbClr val="008CFF"/>
                </a:solidFill>
                <a:effectLst/>
                <a:uLnTx/>
                <a:uFillTx/>
                <a:latin typeface="思源宋體" panose="02020400000000000000" pitchFamily="18" charset="-120"/>
                <a:ea typeface="思源宋體" panose="02020400000000000000" pitchFamily="18" charset="-120"/>
                <a:cs typeface="王漢宗特黑體"/>
                <a:sym typeface="王漢宗特黑體"/>
              </a:rPr>
              <a:t>專班學制銜接情形</a:t>
            </a:r>
            <a:endParaRPr kumimoji="0" lang="en-US" sz="2799" b="0" i="0" u="none" strike="noStrike" kern="1200" cap="none" spc="0" normalizeH="0" baseline="0" noProof="0" dirty="0">
              <a:ln>
                <a:noFill/>
              </a:ln>
              <a:solidFill>
                <a:srgbClr val="008CFF"/>
              </a:solidFill>
              <a:effectLst/>
              <a:uLnTx/>
              <a:uFillTx/>
              <a:latin typeface="思源宋體" panose="02020400000000000000" pitchFamily="18" charset="-120"/>
              <a:ea typeface="思源宋體" panose="02020400000000000000" pitchFamily="18" charset="-120"/>
              <a:cs typeface="王漢宗特黑體"/>
              <a:sym typeface="王漢宗特黑體"/>
            </a:endParaRPr>
          </a:p>
        </p:txBody>
      </p:sp>
      <p:sp>
        <p:nvSpPr>
          <p:cNvPr id="28" name="TextBox 28"/>
          <p:cNvSpPr txBox="1"/>
          <p:nvPr/>
        </p:nvSpPr>
        <p:spPr>
          <a:xfrm>
            <a:off x="3974448" y="2319902"/>
            <a:ext cx="5779152" cy="400494"/>
          </a:xfrm>
          <a:prstGeom prst="rect">
            <a:avLst/>
          </a:prstGeom>
        </p:spPr>
        <p:txBody>
          <a:bodyPr wrap="square" lIns="0" tIns="0" rIns="0" bIns="0" rtlCol="0" anchor="t">
            <a:spAutoFit/>
          </a:bodyPr>
          <a:lstStyle/>
          <a:p>
            <a:pPr marL="0" marR="0" lvl="0" indent="0" algn="ctr" defTabSz="457200" rtl="0" eaLnBrk="1" fontAlgn="auto" latinLnBrk="0" hangingPunct="1">
              <a:lnSpc>
                <a:spcPts val="3360"/>
              </a:lnSpc>
              <a:spcBef>
                <a:spcPct val="0"/>
              </a:spcBef>
              <a:spcAft>
                <a:spcPts val="0"/>
              </a:spcAft>
              <a:buClrTx/>
              <a:buSzTx/>
              <a:buFontTx/>
              <a:buNone/>
              <a:tabLst/>
              <a:defRPr/>
            </a:pPr>
            <a:r>
              <a:rPr kumimoji="0" lang="en-US" sz="2400" b="0" i="0" u="none" strike="noStrike" kern="1200" cap="none" spc="0" normalizeH="0" baseline="0" noProof="0" dirty="0" err="1">
                <a:ln>
                  <a:noFill/>
                </a:ln>
                <a:solidFill>
                  <a:srgbClr val="1E3062"/>
                </a:solidFill>
                <a:effectLst/>
                <a:uLnTx/>
                <a:uFillTx/>
                <a:latin typeface="思源宋體" panose="02020400000000000000" pitchFamily="18" charset="-120"/>
                <a:ea typeface="思源宋體" panose="02020400000000000000" pitchFamily="18" charset="-120"/>
                <a:cs typeface="王漢宗特黑體"/>
                <a:sym typeface="王漢宗特黑體"/>
              </a:rPr>
              <a:t>X年後技高畢業，進入二專日間部就讀</a:t>
            </a:r>
            <a:endParaRPr kumimoji="0" lang="en-US" sz="2400" b="0" i="0" u="none" strike="noStrike" kern="1200" cap="none" spc="0" normalizeH="0" baseline="0" noProof="0" dirty="0">
              <a:ln>
                <a:noFill/>
              </a:ln>
              <a:solidFill>
                <a:srgbClr val="1E3062"/>
              </a:solidFill>
              <a:effectLst/>
              <a:uLnTx/>
              <a:uFillTx/>
              <a:latin typeface="思源宋體" panose="02020400000000000000" pitchFamily="18" charset="-120"/>
              <a:ea typeface="思源宋體" panose="02020400000000000000" pitchFamily="18" charset="-120"/>
              <a:cs typeface="王漢宗特黑體"/>
              <a:sym typeface="王漢宗特黑體"/>
            </a:endParaRPr>
          </a:p>
        </p:txBody>
      </p:sp>
      <p:sp>
        <p:nvSpPr>
          <p:cNvPr id="29" name="TextBox 29"/>
          <p:cNvSpPr txBox="1"/>
          <p:nvPr/>
        </p:nvSpPr>
        <p:spPr>
          <a:xfrm>
            <a:off x="3974448" y="3100179"/>
            <a:ext cx="5779152" cy="400494"/>
          </a:xfrm>
          <a:prstGeom prst="rect">
            <a:avLst/>
          </a:prstGeom>
        </p:spPr>
        <p:txBody>
          <a:bodyPr wrap="square" lIns="0" tIns="0" rIns="0" bIns="0" rtlCol="0" anchor="t">
            <a:spAutoFit/>
          </a:bodyPr>
          <a:lstStyle/>
          <a:p>
            <a:pPr marL="0" marR="0" lvl="0" indent="0" algn="ctr" defTabSz="457200" rtl="0" eaLnBrk="1" fontAlgn="auto" latinLnBrk="0" hangingPunct="1">
              <a:lnSpc>
                <a:spcPts val="3360"/>
              </a:lnSpc>
              <a:spcBef>
                <a:spcPct val="0"/>
              </a:spcBef>
              <a:spcAft>
                <a:spcPts val="0"/>
              </a:spcAft>
              <a:buClrTx/>
              <a:buSzTx/>
              <a:buFontTx/>
              <a:buNone/>
              <a:tabLst/>
              <a:defRPr/>
            </a:pPr>
            <a:r>
              <a:rPr kumimoji="0" lang="en-US" sz="2400" b="0" i="0" u="none" strike="noStrike" kern="1200" cap="none" spc="0" normalizeH="0" baseline="0" noProof="0" dirty="0" err="1">
                <a:ln>
                  <a:noFill/>
                </a:ln>
                <a:solidFill>
                  <a:srgbClr val="1E3062"/>
                </a:solidFill>
                <a:effectLst/>
                <a:uLnTx/>
                <a:uFillTx/>
                <a:latin typeface="思源宋體" panose="02020400000000000000" pitchFamily="18" charset="-120"/>
                <a:ea typeface="思源宋體" panose="02020400000000000000" pitchFamily="18" charset="-120"/>
                <a:cs typeface="王漢宗特黑體"/>
                <a:sym typeface="王漢宗特黑體"/>
              </a:rPr>
              <a:t>X年後技高畢業，進入二專進修部就讀</a:t>
            </a:r>
            <a:endParaRPr kumimoji="0" lang="en-US" sz="2400" b="0" i="0" u="none" strike="noStrike" kern="1200" cap="none" spc="0" normalizeH="0" baseline="0" noProof="0" dirty="0">
              <a:ln>
                <a:noFill/>
              </a:ln>
              <a:solidFill>
                <a:srgbClr val="1E3062"/>
              </a:solidFill>
              <a:effectLst/>
              <a:uLnTx/>
              <a:uFillTx/>
              <a:latin typeface="思源宋體" panose="02020400000000000000" pitchFamily="18" charset="-120"/>
              <a:ea typeface="思源宋體" panose="02020400000000000000" pitchFamily="18" charset="-120"/>
              <a:cs typeface="王漢宗特黑體"/>
              <a:sym typeface="王漢宗特黑體"/>
            </a:endParaRPr>
          </a:p>
        </p:txBody>
      </p:sp>
      <p:sp>
        <p:nvSpPr>
          <p:cNvPr id="30" name="TextBox 30"/>
          <p:cNvSpPr txBox="1"/>
          <p:nvPr/>
        </p:nvSpPr>
        <p:spPr>
          <a:xfrm>
            <a:off x="3974448" y="3879213"/>
            <a:ext cx="7132640" cy="400494"/>
          </a:xfrm>
          <a:prstGeom prst="rect">
            <a:avLst/>
          </a:prstGeom>
        </p:spPr>
        <p:txBody>
          <a:bodyPr lIns="0" tIns="0" rIns="0" bIns="0" rtlCol="0" anchor="t">
            <a:spAutoFit/>
          </a:bodyPr>
          <a:lstStyle/>
          <a:p>
            <a:pPr marL="0" marR="0" lvl="0" indent="0" algn="l" defTabSz="457200" rtl="0" eaLnBrk="1" fontAlgn="auto" latinLnBrk="0" hangingPunct="1">
              <a:lnSpc>
                <a:spcPts val="3360"/>
              </a:lnSpc>
              <a:spcBef>
                <a:spcPct val="0"/>
              </a:spcBef>
              <a:spcAft>
                <a:spcPts val="0"/>
              </a:spcAft>
              <a:buClrTx/>
              <a:buSzTx/>
              <a:buFontTx/>
              <a:buNone/>
              <a:tabLst/>
              <a:defRPr/>
            </a:pPr>
            <a:r>
              <a:rPr kumimoji="0" lang="en-US" sz="2400" b="0" i="0" u="none" strike="noStrike" kern="1200" cap="none" spc="0" normalizeH="0" baseline="0" noProof="0">
                <a:ln>
                  <a:noFill/>
                </a:ln>
                <a:solidFill>
                  <a:srgbClr val="1E3062"/>
                </a:solidFill>
                <a:effectLst/>
                <a:uLnTx/>
                <a:uFillTx/>
                <a:latin typeface="思源宋體" panose="02020400000000000000" pitchFamily="18" charset="-120"/>
                <a:ea typeface="思源宋體" panose="02020400000000000000" pitchFamily="18" charset="-120"/>
                <a:cs typeface="王漢宗特黑體"/>
                <a:sym typeface="王漢宗特黑體"/>
              </a:rPr>
              <a:t>X年後技高畢業，進入二專日間部＋二技日間部就讀</a:t>
            </a:r>
          </a:p>
        </p:txBody>
      </p:sp>
      <p:sp>
        <p:nvSpPr>
          <p:cNvPr id="31" name="TextBox 31"/>
          <p:cNvSpPr txBox="1"/>
          <p:nvPr/>
        </p:nvSpPr>
        <p:spPr>
          <a:xfrm>
            <a:off x="3974448" y="4700903"/>
            <a:ext cx="7132640" cy="400494"/>
          </a:xfrm>
          <a:prstGeom prst="rect">
            <a:avLst/>
          </a:prstGeom>
        </p:spPr>
        <p:txBody>
          <a:bodyPr lIns="0" tIns="0" rIns="0" bIns="0" rtlCol="0" anchor="t">
            <a:spAutoFit/>
          </a:bodyPr>
          <a:lstStyle/>
          <a:p>
            <a:pPr marL="0" marR="0" lvl="0" indent="0" algn="l" defTabSz="457200" rtl="0" eaLnBrk="1" fontAlgn="auto" latinLnBrk="0" hangingPunct="1">
              <a:lnSpc>
                <a:spcPts val="3360"/>
              </a:lnSpc>
              <a:spcBef>
                <a:spcPct val="0"/>
              </a:spcBef>
              <a:spcAft>
                <a:spcPts val="0"/>
              </a:spcAft>
              <a:buClrTx/>
              <a:buSzTx/>
              <a:buFontTx/>
              <a:buNone/>
              <a:tabLst/>
              <a:defRPr/>
            </a:pPr>
            <a:r>
              <a:rPr kumimoji="0" lang="en-US" sz="2400" b="0" i="0" u="none" strike="noStrike" kern="1200" cap="none" spc="0" normalizeH="0" baseline="0" noProof="0">
                <a:ln>
                  <a:noFill/>
                </a:ln>
                <a:solidFill>
                  <a:srgbClr val="1E3062"/>
                </a:solidFill>
                <a:effectLst/>
                <a:uLnTx/>
                <a:uFillTx/>
                <a:latin typeface="思源宋體" panose="02020400000000000000" pitchFamily="18" charset="-120"/>
                <a:ea typeface="思源宋體" panose="02020400000000000000" pitchFamily="18" charset="-120"/>
                <a:cs typeface="王漢宗特黑體"/>
                <a:sym typeface="王漢宗特黑體"/>
              </a:rPr>
              <a:t>X年後技高畢業，進入二專日間部＋二技進修部就讀</a:t>
            </a:r>
          </a:p>
        </p:txBody>
      </p:sp>
      <p:sp>
        <p:nvSpPr>
          <p:cNvPr id="32" name="TextBox 32"/>
          <p:cNvSpPr txBox="1"/>
          <p:nvPr/>
        </p:nvSpPr>
        <p:spPr>
          <a:xfrm>
            <a:off x="148994" y="775722"/>
            <a:ext cx="6278111" cy="512961"/>
          </a:xfrm>
          <a:prstGeom prst="rect">
            <a:avLst/>
          </a:prstGeom>
        </p:spPr>
        <p:txBody>
          <a:bodyPr lIns="0" tIns="0" rIns="0" bIns="0" rtlCol="0" anchor="t">
            <a:spAutoFit/>
          </a:bodyPr>
          <a:lstStyle/>
          <a:p>
            <a:pPr marL="0" marR="0" lvl="0" indent="0" algn="ctr" defTabSz="457200" rtl="0" eaLnBrk="1" fontAlgn="auto" latinLnBrk="0" hangingPunct="1">
              <a:lnSpc>
                <a:spcPts val="3968"/>
              </a:lnSpc>
              <a:spcBef>
                <a:spcPts val="0"/>
              </a:spcBef>
              <a:spcAft>
                <a:spcPts val="0"/>
              </a:spcAft>
              <a:buClrTx/>
              <a:buSzTx/>
              <a:buFontTx/>
              <a:buNone/>
              <a:tabLst/>
              <a:defRPr/>
            </a:pPr>
            <a:r>
              <a:rPr kumimoji="0" lang="en-US" altLang="zh-TW" sz="4266" b="0" i="0" u="none" strike="noStrike" kern="1200" cap="none" spc="0" normalizeH="0" baseline="0" noProof="0" dirty="0">
                <a:ln>
                  <a:noFill/>
                </a:ln>
                <a:solidFill>
                  <a:srgbClr val="1E3062"/>
                </a:solidFill>
                <a:effectLst/>
                <a:uLnTx/>
                <a:uFillTx/>
                <a:latin typeface="思源宋體" panose="02020400000000000000" pitchFamily="18" charset="-120"/>
                <a:ea typeface="思源宋體" panose="02020400000000000000" pitchFamily="18" charset="-120"/>
                <a:cs typeface="王漢宗特黑體"/>
                <a:sym typeface="王漢宗特黑體"/>
              </a:rPr>
              <a:t>3+2</a:t>
            </a:r>
            <a:r>
              <a:rPr kumimoji="0" lang="en-US" sz="4266" b="0" i="0" u="none" strike="noStrike" kern="1200" cap="none" spc="0" normalizeH="0" baseline="0" noProof="0" dirty="0">
                <a:ln>
                  <a:noFill/>
                </a:ln>
                <a:solidFill>
                  <a:srgbClr val="1E3062"/>
                </a:solidFill>
                <a:effectLst/>
                <a:uLnTx/>
                <a:uFillTx/>
                <a:latin typeface="思源宋體" panose="02020400000000000000" pitchFamily="18" charset="-120"/>
                <a:ea typeface="思源宋體" panose="02020400000000000000" pitchFamily="18" charset="-120"/>
                <a:cs typeface="王漢宗特黑體"/>
                <a:sym typeface="王漢宗特黑體"/>
              </a:rPr>
              <a:t>專班目的及辦理方式</a:t>
            </a:r>
          </a:p>
        </p:txBody>
      </p:sp>
      <p:sp>
        <p:nvSpPr>
          <p:cNvPr id="33" name="TextBox 19"/>
          <p:cNvSpPr txBox="1"/>
          <p:nvPr/>
        </p:nvSpPr>
        <p:spPr>
          <a:xfrm>
            <a:off x="1694490" y="5521543"/>
            <a:ext cx="9356219" cy="769441"/>
          </a:xfrm>
          <a:prstGeom prst="rect">
            <a:avLst/>
          </a:prstGeom>
        </p:spPr>
        <p:txBody>
          <a:bodyPr wrap="square" lIns="0" tIns="0" rIns="0" bIns="0" rtlCol="0" anchor="t">
            <a:spAutoFit/>
          </a:bodyPr>
          <a:lstStyle/>
          <a:p>
            <a:pPr marL="230306" marR="0" lvl="1" indent="0" algn="l" defTabSz="457200" rtl="0" eaLnBrk="1" fontAlgn="auto" latinLnBrk="0" hangingPunct="1">
              <a:lnSpc>
                <a:spcPts val="2987"/>
              </a:lnSpc>
              <a:spcBef>
                <a:spcPts val="0"/>
              </a:spcBef>
              <a:spcAft>
                <a:spcPts val="0"/>
              </a:spcAft>
              <a:buClrTx/>
              <a:buSzTx/>
              <a:buFontTx/>
              <a:buNone/>
              <a:tabLst/>
              <a:defRPr/>
            </a:pPr>
            <a:r>
              <a:rPr kumimoji="0" lang="zh-TW" altLang="en-US" sz="2667" b="0" i="0" u="none" strike="noStrike" kern="1200" cap="none" spc="0" normalizeH="0" baseline="0" noProof="0" dirty="0">
                <a:ln>
                  <a:noFill/>
                </a:ln>
                <a:solidFill>
                  <a:srgbClr val="FF0000"/>
                </a:solidFill>
                <a:effectLst/>
                <a:uLnTx/>
                <a:uFillTx/>
                <a:latin typeface="思源宋體" panose="02020400000000000000" pitchFamily="18" charset="-120"/>
                <a:ea typeface="思源宋體" panose="02020400000000000000" pitchFamily="18" charset="-120"/>
                <a:cs typeface="王漢宗特黑體"/>
                <a:sym typeface="王漢宗特黑體"/>
              </a:rPr>
              <a:t>倘學生中途另有其他規劃而放棄進入專班資格或未符合最終專班甄選條件，得選擇參與其他升學管道。</a:t>
            </a:r>
            <a:endParaRPr kumimoji="0" lang="en-US" sz="2667" b="0" i="0" u="none" strike="noStrike" kern="1200" cap="none" spc="0" normalizeH="0" baseline="0" noProof="0" dirty="0">
              <a:ln>
                <a:noFill/>
              </a:ln>
              <a:solidFill>
                <a:srgbClr val="1E3062"/>
              </a:solidFill>
              <a:effectLst/>
              <a:uLnTx/>
              <a:uFillTx/>
              <a:latin typeface="思源宋體" panose="02020400000000000000" pitchFamily="18" charset="-120"/>
              <a:ea typeface="思源宋體" panose="02020400000000000000" pitchFamily="18" charset="-120"/>
              <a:cs typeface="王漢宗特黑體"/>
              <a:sym typeface="王漢宗特黑體"/>
            </a:endParaRPr>
          </a:p>
        </p:txBody>
      </p:sp>
      <p:sp>
        <p:nvSpPr>
          <p:cNvPr id="2" name="投影片編號版面配置區 1">
            <a:extLst>
              <a:ext uri="{FF2B5EF4-FFF2-40B4-BE49-F238E27FC236}">
                <a16:creationId xmlns:a16="http://schemas.microsoft.com/office/drawing/2014/main" id="{2225D069-C83D-31DA-918E-12FB27A2081D}"/>
              </a:ext>
            </a:extLst>
          </p:cNvPr>
          <p:cNvSpPr txBox="1">
            <a:spLocks/>
          </p:cNvSpPr>
          <p:nvPr/>
        </p:nvSpPr>
        <p:spPr>
          <a:xfrm>
            <a:off x="11346323" y="6272809"/>
            <a:ext cx="64008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69E57DC2-970A-4B3E-BB1C-7A09969E49DF}" type="slidenum">
              <a:rPr kumimoji="0" lang="en-US" sz="1800" b="0" i="0" u="none" strike="noStrike" kern="1200" cap="none" spc="0" normalizeH="0" baseline="0" noProof="0" smtClean="0">
                <a:ln>
                  <a:noFill/>
                </a:ln>
                <a:solidFill>
                  <a:prstClr val="white"/>
                </a:solidFill>
                <a:effectLst/>
                <a:uLnTx/>
                <a:uFillTx/>
                <a:latin typeface="思源宋體" panose="02020400000000000000" pitchFamily="18" charset="-120"/>
                <a:ea typeface="思源宋體" panose="02020400000000000000" pitchFamily="18" charset="-120"/>
                <a:cs typeface="+mn-cs"/>
              </a:rPr>
              <a:pPr marL="0" marR="0" lvl="0" indent="0" algn="l" defTabSz="457200" rtl="0" eaLnBrk="1" fontAlgn="auto" latinLnBrk="0" hangingPunct="1">
                <a:lnSpc>
                  <a:spcPct val="100000"/>
                </a:lnSpc>
                <a:spcBef>
                  <a:spcPts val="0"/>
                </a:spcBef>
                <a:spcAft>
                  <a:spcPts val="0"/>
                </a:spcAft>
                <a:buClrTx/>
                <a:buSzTx/>
                <a:buFontTx/>
                <a:buNone/>
                <a:tabLst/>
                <a:defRPr/>
              </a:pPr>
              <a:t>97</a:t>
            </a:fld>
            <a:endParaRPr kumimoji="0" lang="en-US" sz="1800" b="0" i="0" u="none" strike="noStrike" kern="1200" cap="none" spc="0" normalizeH="0" baseline="0" noProof="0" dirty="0">
              <a:ln>
                <a:noFill/>
              </a:ln>
              <a:solidFill>
                <a:prstClr val="white"/>
              </a:solidFill>
              <a:effectLst/>
              <a:uLnTx/>
              <a:uFillTx/>
              <a:latin typeface="思源宋體" panose="02020400000000000000" pitchFamily="18" charset="-120"/>
              <a:ea typeface="思源宋體" panose="02020400000000000000" pitchFamily="18" charset="-120"/>
              <a:cs typeface="+mn-cs"/>
            </a:endParaRPr>
          </a:p>
        </p:txBody>
      </p:sp>
    </p:spTree>
    <p:extLst>
      <p:ext uri="{BB962C8B-B14F-4D97-AF65-F5344CB8AC3E}">
        <p14:creationId xmlns:p14="http://schemas.microsoft.com/office/powerpoint/2010/main" val="59388215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5"/>
          <p:cNvSpPr txBox="1"/>
          <p:nvPr/>
        </p:nvSpPr>
        <p:spPr>
          <a:xfrm>
            <a:off x="798990" y="536427"/>
            <a:ext cx="9845781" cy="512961"/>
          </a:xfrm>
          <a:prstGeom prst="rect">
            <a:avLst/>
          </a:prstGeom>
        </p:spPr>
        <p:txBody>
          <a:bodyPr lIns="0" tIns="0" rIns="0" bIns="0" rtlCol="0" anchor="t">
            <a:spAutoFit/>
          </a:bodyPr>
          <a:lstStyle/>
          <a:p>
            <a:pPr marL="0" marR="0" lvl="0" indent="0" algn="ctr" defTabSz="457200" rtl="0" eaLnBrk="1" fontAlgn="auto" latinLnBrk="0" hangingPunct="1">
              <a:lnSpc>
                <a:spcPts val="3968"/>
              </a:lnSpc>
              <a:spcBef>
                <a:spcPts val="0"/>
              </a:spcBef>
              <a:spcAft>
                <a:spcPts val="0"/>
              </a:spcAft>
              <a:buClrTx/>
              <a:buSzTx/>
              <a:buFontTx/>
              <a:buNone/>
              <a:tabLst/>
              <a:defRPr/>
            </a:pPr>
            <a:r>
              <a:rPr kumimoji="0" lang="en-US" sz="4266" b="0" i="0" u="none" strike="noStrike" kern="1200" cap="none" spc="0" normalizeH="0" baseline="0" noProof="0" dirty="0">
                <a:ln>
                  <a:noFill/>
                </a:ln>
                <a:solidFill>
                  <a:srgbClr val="FF0000"/>
                </a:solidFill>
                <a:effectLst/>
                <a:uLnTx/>
                <a:uFillTx/>
                <a:latin typeface="思源宋體" panose="02020400000000000000" pitchFamily="18" charset="-120"/>
                <a:ea typeface="思源宋體" panose="02020400000000000000" pitchFamily="18" charset="-120"/>
                <a:cs typeface="王漢宗特黑體"/>
                <a:sym typeface="王漢宗特黑體"/>
              </a:rPr>
              <a:t>114學年度</a:t>
            </a:r>
            <a:r>
              <a:rPr kumimoji="0" lang="en-US" sz="4266" b="0" i="0" u="none" strike="noStrike" kern="1200" cap="none" spc="0" normalizeH="0" baseline="0" noProof="0" dirty="0">
                <a:ln>
                  <a:noFill/>
                </a:ln>
                <a:solidFill>
                  <a:srgbClr val="1E3062"/>
                </a:solidFill>
                <a:effectLst/>
                <a:uLnTx/>
                <a:uFillTx/>
                <a:latin typeface="思源宋體" panose="02020400000000000000" pitchFamily="18" charset="-120"/>
                <a:ea typeface="思源宋體" panose="02020400000000000000" pitchFamily="18" charset="-120"/>
                <a:cs typeface="王漢宗特黑體"/>
                <a:sym typeface="王漢宗特黑體"/>
              </a:rPr>
              <a:t>臺北市3+2+2專班現況</a:t>
            </a:r>
          </a:p>
        </p:txBody>
      </p:sp>
      <p:sp>
        <p:nvSpPr>
          <p:cNvPr id="16" name="TextBox 16"/>
          <p:cNvSpPr txBox="1"/>
          <p:nvPr/>
        </p:nvSpPr>
        <p:spPr>
          <a:xfrm>
            <a:off x="863308" y="1257633"/>
            <a:ext cx="10788572" cy="353943"/>
          </a:xfrm>
          <a:prstGeom prst="rect">
            <a:avLst/>
          </a:prstGeom>
        </p:spPr>
        <p:txBody>
          <a:bodyPr lIns="0" tIns="0" rIns="0" bIns="0" rtlCol="0" anchor="t">
            <a:spAutoFit/>
          </a:bodyPr>
          <a:lstStyle/>
          <a:p>
            <a:pPr marL="0" marR="0" lvl="0" indent="0" algn="l" defTabSz="457200" rtl="0" eaLnBrk="1" fontAlgn="auto" latinLnBrk="0" hangingPunct="1">
              <a:lnSpc>
                <a:spcPts val="2986"/>
              </a:lnSpc>
              <a:spcBef>
                <a:spcPct val="0"/>
              </a:spcBef>
              <a:spcAft>
                <a:spcPts val="0"/>
              </a:spcAft>
              <a:buClrTx/>
              <a:buSzTx/>
              <a:buFontTx/>
              <a:buNone/>
              <a:tabLst/>
              <a:defRPr/>
            </a:pPr>
            <a:r>
              <a:rPr kumimoji="0" lang="en-US" sz="2133" b="0" i="0" u="none" strike="noStrike" kern="1200" cap="none" spc="0" normalizeH="0" baseline="0" noProof="0" dirty="0">
                <a:ln>
                  <a:noFill/>
                </a:ln>
                <a:solidFill>
                  <a:srgbClr val="1E3062"/>
                </a:solidFill>
                <a:effectLst/>
                <a:uLnTx/>
                <a:uFillTx/>
                <a:latin typeface="思源宋體" panose="02020400000000000000" pitchFamily="18" charset="-120"/>
                <a:ea typeface="思源宋體" panose="02020400000000000000" pitchFamily="18" charset="-120"/>
                <a:cs typeface="王漢宗特黑體"/>
                <a:sym typeface="王漢宗特黑體"/>
              </a:rPr>
              <a:t>本市獲教育部核定共計</a:t>
            </a:r>
            <a:r>
              <a:rPr kumimoji="0" lang="en-US" sz="2133" b="0" i="0" u="none" strike="noStrike" kern="1200" cap="none" spc="0" normalizeH="0" baseline="0" noProof="0" dirty="0">
                <a:ln>
                  <a:noFill/>
                </a:ln>
                <a:solidFill>
                  <a:srgbClr val="FF0000"/>
                </a:solidFill>
                <a:effectLst/>
                <a:uLnTx/>
                <a:uFillTx/>
                <a:latin typeface="思源宋體" panose="02020400000000000000" pitchFamily="18" charset="-120"/>
                <a:ea typeface="思源宋體" panose="02020400000000000000" pitchFamily="18" charset="-120"/>
                <a:cs typeface="王漢宗特黑體"/>
                <a:sym typeface="王漢宗特黑體"/>
              </a:rPr>
              <a:t>19所高中職</a:t>
            </a:r>
            <a:r>
              <a:rPr kumimoji="0" lang="en-US" sz="2133" b="0" i="0" u="none" strike="noStrike" kern="1200" cap="none" spc="0" normalizeH="0" baseline="0" noProof="0" dirty="0">
                <a:ln>
                  <a:noFill/>
                </a:ln>
                <a:solidFill>
                  <a:srgbClr val="1E3062"/>
                </a:solidFill>
                <a:effectLst/>
                <a:uLnTx/>
                <a:uFillTx/>
                <a:latin typeface="思源宋體" panose="02020400000000000000" pitchFamily="18" charset="-120"/>
                <a:ea typeface="思源宋體" panose="02020400000000000000" pitchFamily="18" charset="-120"/>
                <a:cs typeface="王漢宗特黑體"/>
                <a:sym typeface="王漢宗特黑體"/>
              </a:rPr>
              <a:t>與</a:t>
            </a:r>
            <a:r>
              <a:rPr kumimoji="0" lang="en-US" sz="2133" b="0" i="0" u="none" strike="noStrike" kern="1200" cap="none" spc="0" normalizeH="0" baseline="0" noProof="0" dirty="0">
                <a:ln>
                  <a:noFill/>
                </a:ln>
                <a:solidFill>
                  <a:srgbClr val="FF0000"/>
                </a:solidFill>
                <a:effectLst/>
                <a:uLnTx/>
                <a:uFillTx/>
                <a:latin typeface="思源宋體" panose="02020400000000000000" pitchFamily="18" charset="-120"/>
                <a:ea typeface="思源宋體" panose="02020400000000000000" pitchFamily="18" charset="-120"/>
                <a:cs typeface="王漢宗特黑體"/>
                <a:sym typeface="王漢宗特黑體"/>
              </a:rPr>
              <a:t>15所科大</a:t>
            </a:r>
            <a:r>
              <a:rPr kumimoji="0" lang="en-US" sz="2133" b="0" i="0" u="none" strike="noStrike" kern="1200" cap="none" spc="0" normalizeH="0" baseline="0" noProof="0" dirty="0">
                <a:ln>
                  <a:noFill/>
                </a:ln>
                <a:solidFill>
                  <a:srgbClr val="1E3062"/>
                </a:solidFill>
                <a:effectLst/>
                <a:uLnTx/>
                <a:uFillTx/>
                <a:latin typeface="思源宋體" panose="02020400000000000000" pitchFamily="18" charset="-120"/>
                <a:ea typeface="思源宋體" panose="02020400000000000000" pitchFamily="18" charset="-120"/>
                <a:cs typeface="王漢宗特黑體"/>
                <a:sym typeface="王漢宗特黑體"/>
              </a:rPr>
              <a:t>合作開設</a:t>
            </a:r>
            <a:r>
              <a:rPr kumimoji="0" lang="en-US" sz="2133" b="0" i="0" u="none" strike="noStrike" kern="1200" cap="none" spc="0" normalizeH="0" baseline="0" noProof="0" dirty="0">
                <a:ln>
                  <a:noFill/>
                </a:ln>
                <a:solidFill>
                  <a:srgbClr val="FF0000"/>
                </a:solidFill>
                <a:effectLst/>
                <a:uLnTx/>
                <a:uFillTx/>
                <a:latin typeface="思源宋體" panose="02020400000000000000" pitchFamily="18" charset="-120"/>
                <a:ea typeface="思源宋體" panose="02020400000000000000" pitchFamily="18" charset="-120"/>
                <a:cs typeface="王漢宗特黑體"/>
                <a:sym typeface="王漢宗特黑體"/>
              </a:rPr>
              <a:t>75個專班</a:t>
            </a:r>
            <a:r>
              <a:rPr kumimoji="0" lang="en-US" sz="2133" b="0" i="0" u="none" strike="noStrike" kern="1200" cap="none" spc="0" normalizeH="0" baseline="0" noProof="0" dirty="0">
                <a:ln>
                  <a:noFill/>
                </a:ln>
                <a:solidFill>
                  <a:srgbClr val="1E3062"/>
                </a:solidFill>
                <a:effectLst/>
                <a:uLnTx/>
                <a:uFillTx/>
                <a:latin typeface="思源宋體" panose="02020400000000000000" pitchFamily="18" charset="-120"/>
                <a:ea typeface="思源宋體" panose="02020400000000000000" pitchFamily="18" charset="-120"/>
                <a:cs typeface="王漢宗特黑體"/>
                <a:sym typeface="王漢宗特黑體"/>
              </a:rPr>
              <a:t>，核定共計</a:t>
            </a:r>
            <a:r>
              <a:rPr kumimoji="0" lang="en-US" sz="2133" b="0" i="0" u="none" strike="noStrike" kern="1200" cap="none" spc="0" normalizeH="0" baseline="0" noProof="0" dirty="0">
                <a:ln>
                  <a:noFill/>
                </a:ln>
                <a:solidFill>
                  <a:srgbClr val="FF0000"/>
                </a:solidFill>
                <a:effectLst/>
                <a:uLnTx/>
                <a:uFillTx/>
                <a:latin typeface="思源宋體" panose="02020400000000000000" pitchFamily="18" charset="-120"/>
                <a:ea typeface="思源宋體" panose="02020400000000000000" pitchFamily="18" charset="-120"/>
                <a:cs typeface="王漢宗特黑體"/>
                <a:sym typeface="王漢宗特黑體"/>
              </a:rPr>
              <a:t>1,074名額</a:t>
            </a:r>
            <a:r>
              <a:rPr kumimoji="0" lang="en-US" sz="2133" b="0" i="0" u="none" strike="noStrike" kern="1200" cap="none" spc="0" normalizeH="0" baseline="0" noProof="0" dirty="0">
                <a:ln>
                  <a:noFill/>
                </a:ln>
                <a:solidFill>
                  <a:srgbClr val="1E3062"/>
                </a:solidFill>
                <a:effectLst/>
                <a:uLnTx/>
                <a:uFillTx/>
                <a:latin typeface="思源宋體" panose="02020400000000000000" pitchFamily="18" charset="-120"/>
                <a:ea typeface="思源宋體" panose="02020400000000000000" pitchFamily="18" charset="-120"/>
                <a:cs typeface="王漢宗特黑體"/>
                <a:sym typeface="王漢宗特黑體"/>
              </a:rPr>
              <a:t>。</a:t>
            </a:r>
          </a:p>
        </p:txBody>
      </p:sp>
      <p:pic>
        <p:nvPicPr>
          <p:cNvPr id="18" name="圖片 17"/>
          <p:cNvPicPr>
            <a:picLocks noChangeAspect="1"/>
          </p:cNvPicPr>
          <p:nvPr/>
        </p:nvPicPr>
        <p:blipFill>
          <a:blip r:embed="rId2"/>
          <a:stretch>
            <a:fillRect/>
          </a:stretch>
        </p:blipFill>
        <p:spPr>
          <a:xfrm>
            <a:off x="1794491" y="1833352"/>
            <a:ext cx="8926206" cy="4030483"/>
          </a:xfrm>
          <a:prstGeom prst="rect">
            <a:avLst/>
          </a:prstGeom>
        </p:spPr>
      </p:pic>
      <p:sp>
        <p:nvSpPr>
          <p:cNvPr id="19" name="TextBox 16"/>
          <p:cNvSpPr txBox="1"/>
          <p:nvPr/>
        </p:nvSpPr>
        <p:spPr>
          <a:xfrm>
            <a:off x="863307" y="6085611"/>
            <a:ext cx="7840117" cy="343684"/>
          </a:xfrm>
          <a:prstGeom prst="rect">
            <a:avLst/>
          </a:prstGeom>
        </p:spPr>
        <p:txBody>
          <a:bodyPr wrap="square" lIns="0" tIns="0" rIns="0" bIns="0" rtlCol="0" anchor="t">
            <a:spAutoFit/>
          </a:bodyPr>
          <a:lstStyle/>
          <a:p>
            <a:pPr marL="0" marR="0" lvl="0" indent="0" algn="l" defTabSz="457200" rtl="0" eaLnBrk="1" fontAlgn="auto" latinLnBrk="0" hangingPunct="1">
              <a:lnSpc>
                <a:spcPts val="2986"/>
              </a:lnSpc>
              <a:spcBef>
                <a:spcPct val="0"/>
              </a:spcBef>
              <a:spcAft>
                <a:spcPts val="0"/>
              </a:spcAft>
              <a:buClrTx/>
              <a:buSzTx/>
              <a:buFontTx/>
              <a:buNone/>
              <a:tabLst/>
              <a:defRPr/>
            </a:pPr>
            <a:r>
              <a:rPr kumimoji="0" lang="zh-TW" altLang="en-US" sz="1800" b="0" i="0" u="none" strike="noStrike" kern="1200" cap="none" spc="0" normalizeH="0" baseline="0" noProof="0" dirty="0">
                <a:ln>
                  <a:noFill/>
                </a:ln>
                <a:solidFill>
                  <a:srgbClr val="FF0000"/>
                </a:solidFill>
                <a:effectLst/>
                <a:uLnTx/>
                <a:uFillTx/>
                <a:latin typeface="思源宋體" panose="02020400000000000000" pitchFamily="18" charset="-120"/>
                <a:ea typeface="思源宋體" panose="02020400000000000000" pitchFamily="18" charset="-120"/>
                <a:cs typeface="王漢宗特黑體"/>
                <a:sym typeface="王漢宗特黑體"/>
              </a:rPr>
              <a:t>註：本表為</a:t>
            </a:r>
            <a:r>
              <a:rPr kumimoji="0" lang="en-US" altLang="zh-TW" sz="1800" b="0" i="0" u="none" strike="noStrike" kern="1200" cap="none" spc="0" normalizeH="0" baseline="0" noProof="0" dirty="0">
                <a:ln>
                  <a:noFill/>
                </a:ln>
                <a:solidFill>
                  <a:srgbClr val="FF0000"/>
                </a:solidFill>
                <a:effectLst/>
                <a:uLnTx/>
                <a:uFillTx/>
                <a:latin typeface="思源宋體" panose="02020400000000000000" pitchFamily="18" charset="-120"/>
                <a:ea typeface="思源宋體" panose="02020400000000000000" pitchFamily="18" charset="-120"/>
                <a:cs typeface="王漢宗特黑體"/>
                <a:sym typeface="王漢宗特黑體"/>
              </a:rPr>
              <a:t>114</a:t>
            </a:r>
            <a:r>
              <a:rPr kumimoji="0" lang="zh-TW" altLang="en-US" sz="1800" b="0" i="0" u="none" strike="noStrike" kern="1200" cap="none" spc="0" normalizeH="0" baseline="0" noProof="0" dirty="0">
                <a:ln>
                  <a:noFill/>
                </a:ln>
                <a:solidFill>
                  <a:srgbClr val="FF0000"/>
                </a:solidFill>
                <a:effectLst/>
                <a:uLnTx/>
                <a:uFillTx/>
                <a:latin typeface="思源宋體" panose="02020400000000000000" pitchFamily="18" charset="-120"/>
                <a:ea typeface="思源宋體" panose="02020400000000000000" pitchFamily="18" charset="-120"/>
                <a:cs typeface="王漢宗特黑體"/>
                <a:sym typeface="王漢宗特黑體"/>
              </a:rPr>
              <a:t>學年度數據僅供參考，</a:t>
            </a:r>
            <a:r>
              <a:rPr kumimoji="0" lang="en-US" altLang="zh-TW" sz="1800" b="0" i="0" u="none" strike="noStrike" kern="1200" cap="none" spc="0" normalizeH="0" baseline="0" noProof="0" dirty="0">
                <a:ln>
                  <a:noFill/>
                </a:ln>
                <a:solidFill>
                  <a:srgbClr val="FF0000"/>
                </a:solidFill>
                <a:effectLst/>
                <a:uLnTx/>
                <a:uFillTx/>
                <a:latin typeface="思源宋體" panose="02020400000000000000" pitchFamily="18" charset="-120"/>
                <a:ea typeface="思源宋體" panose="02020400000000000000" pitchFamily="18" charset="-120"/>
                <a:cs typeface="王漢宗特黑體"/>
                <a:sym typeface="王漢宗特黑體"/>
              </a:rPr>
              <a:t>115</a:t>
            </a:r>
            <a:r>
              <a:rPr kumimoji="0" lang="zh-TW" altLang="en-US" sz="1800" b="0" i="0" u="none" strike="noStrike" kern="1200" cap="none" spc="0" normalizeH="0" baseline="0" noProof="0" dirty="0">
                <a:ln>
                  <a:noFill/>
                </a:ln>
                <a:solidFill>
                  <a:srgbClr val="FF0000"/>
                </a:solidFill>
                <a:effectLst/>
                <a:uLnTx/>
                <a:uFillTx/>
                <a:latin typeface="思源宋體" panose="02020400000000000000" pitchFamily="18" charset="-120"/>
                <a:ea typeface="思源宋體" panose="02020400000000000000" pitchFamily="18" charset="-120"/>
                <a:cs typeface="王漢宗特黑體"/>
                <a:sym typeface="王漢宗特黑體"/>
              </a:rPr>
              <a:t>學年度將以後續核定為準。</a:t>
            </a:r>
            <a:endParaRPr kumimoji="0" lang="en-US" sz="1800" b="0" i="0" u="none" strike="noStrike" kern="1200" cap="none" spc="0" normalizeH="0" baseline="0" noProof="0" dirty="0">
              <a:ln>
                <a:noFill/>
              </a:ln>
              <a:solidFill>
                <a:srgbClr val="FF0000"/>
              </a:solidFill>
              <a:effectLst/>
              <a:uLnTx/>
              <a:uFillTx/>
              <a:latin typeface="思源宋體" panose="02020400000000000000" pitchFamily="18" charset="-120"/>
              <a:ea typeface="思源宋體" panose="02020400000000000000" pitchFamily="18" charset="-120"/>
              <a:cs typeface="王漢宗特黑體"/>
              <a:sym typeface="王漢宗特黑體"/>
            </a:endParaRPr>
          </a:p>
        </p:txBody>
      </p:sp>
      <p:sp>
        <p:nvSpPr>
          <p:cNvPr id="2" name="投影片編號版面配置區 1">
            <a:extLst>
              <a:ext uri="{FF2B5EF4-FFF2-40B4-BE49-F238E27FC236}">
                <a16:creationId xmlns:a16="http://schemas.microsoft.com/office/drawing/2014/main" id="{06A100ED-6D02-732C-4844-6B41C8DDA56B}"/>
              </a:ext>
            </a:extLst>
          </p:cNvPr>
          <p:cNvSpPr txBox="1">
            <a:spLocks/>
          </p:cNvSpPr>
          <p:nvPr/>
        </p:nvSpPr>
        <p:spPr>
          <a:xfrm>
            <a:off x="11346323" y="6272809"/>
            <a:ext cx="64008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69E57DC2-970A-4B3E-BB1C-7A09969E49DF}" type="slidenum">
              <a:rPr kumimoji="0" lang="en-US" sz="1800" b="0" i="0" u="none" strike="noStrike" kern="1200" cap="none" spc="0" normalizeH="0" baseline="0" noProof="0" smtClean="0">
                <a:ln>
                  <a:noFill/>
                </a:ln>
                <a:solidFill>
                  <a:prstClr val="white"/>
                </a:solidFill>
                <a:effectLst/>
                <a:uLnTx/>
                <a:uFillTx/>
                <a:latin typeface="思源宋體" panose="02020400000000000000" pitchFamily="18" charset="-120"/>
                <a:ea typeface="思源宋體" panose="02020400000000000000" pitchFamily="18" charset="-120"/>
                <a:cs typeface="+mn-cs"/>
              </a:rPr>
              <a:pPr marL="0" marR="0" lvl="0" indent="0" algn="l" defTabSz="457200" rtl="0" eaLnBrk="1" fontAlgn="auto" latinLnBrk="0" hangingPunct="1">
                <a:lnSpc>
                  <a:spcPct val="100000"/>
                </a:lnSpc>
                <a:spcBef>
                  <a:spcPts val="0"/>
                </a:spcBef>
                <a:spcAft>
                  <a:spcPts val="0"/>
                </a:spcAft>
                <a:buClrTx/>
                <a:buSzTx/>
                <a:buFontTx/>
                <a:buNone/>
                <a:tabLst/>
                <a:defRPr/>
              </a:pPr>
              <a:t>98</a:t>
            </a:fld>
            <a:endParaRPr kumimoji="0" lang="en-US" sz="1800" b="0" i="0" u="none" strike="noStrike" kern="1200" cap="none" spc="0" normalizeH="0" baseline="0" noProof="0" dirty="0">
              <a:ln>
                <a:noFill/>
              </a:ln>
              <a:solidFill>
                <a:prstClr val="white"/>
              </a:solidFill>
              <a:effectLst/>
              <a:uLnTx/>
              <a:uFillTx/>
              <a:latin typeface="思源宋體" panose="02020400000000000000" pitchFamily="18" charset="-120"/>
              <a:ea typeface="思源宋體" panose="02020400000000000000" pitchFamily="18" charset="-120"/>
              <a:cs typeface="+mn-cs"/>
            </a:endParaRPr>
          </a:p>
        </p:txBody>
      </p:sp>
    </p:spTree>
    <p:extLst>
      <p:ext uri="{BB962C8B-B14F-4D97-AF65-F5344CB8AC3E}">
        <p14:creationId xmlns:p14="http://schemas.microsoft.com/office/powerpoint/2010/main" val="19933251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6398521" y="-3257724"/>
            <a:ext cx="3815768" cy="3284931"/>
          </a:xfrm>
          <a:custGeom>
            <a:avLst/>
            <a:gdLst/>
            <a:ahLst/>
            <a:cxnLst/>
            <a:rect l="l" t="t" r="r" b="b"/>
            <a:pathLst>
              <a:path w="5723652" h="4927396">
                <a:moveTo>
                  <a:pt x="0" y="0"/>
                </a:moveTo>
                <a:lnTo>
                  <a:pt x="5723652" y="0"/>
                </a:lnTo>
                <a:lnTo>
                  <a:pt x="5723652" y="4927396"/>
                </a:lnTo>
                <a:lnTo>
                  <a:pt x="0" y="4927396"/>
                </a:lnTo>
                <a:lnTo>
                  <a:pt x="0" y="0"/>
                </a:lnTo>
                <a:close/>
              </a:path>
            </a:pathLst>
          </a:custGeom>
          <a:blipFill>
            <a:blip r:embed="rId2"/>
            <a:stretch>
              <a:fillRect/>
            </a:stretch>
          </a:blipFill>
        </p:spPr>
      </p:sp>
      <p:grpSp>
        <p:nvGrpSpPr>
          <p:cNvPr id="10" name="Group 10"/>
          <p:cNvGrpSpPr/>
          <p:nvPr/>
        </p:nvGrpSpPr>
        <p:grpSpPr>
          <a:xfrm>
            <a:off x="2361763" y="1077101"/>
            <a:ext cx="2720340" cy="114300"/>
            <a:chOff x="0" y="0"/>
            <a:chExt cx="5440680" cy="228600"/>
          </a:xfrm>
        </p:grpSpPr>
        <p:sp>
          <p:nvSpPr>
            <p:cNvPr id="11" name="Freeform 11"/>
            <p:cNvSpPr/>
            <p:nvPr/>
          </p:nvSpPr>
          <p:spPr>
            <a:xfrm>
              <a:off x="49530" y="15240"/>
              <a:ext cx="5341620" cy="198120"/>
            </a:xfrm>
            <a:custGeom>
              <a:avLst/>
              <a:gdLst/>
              <a:ahLst/>
              <a:cxnLst/>
              <a:rect l="l" t="t" r="r" b="b"/>
              <a:pathLst>
                <a:path w="5341620" h="198120">
                  <a:moveTo>
                    <a:pt x="52070" y="46990"/>
                  </a:moveTo>
                  <a:cubicBezTo>
                    <a:pt x="4494530" y="48260"/>
                    <a:pt x="5129530" y="0"/>
                    <a:pt x="5276850" y="35560"/>
                  </a:cubicBezTo>
                  <a:cubicBezTo>
                    <a:pt x="5307330" y="43180"/>
                    <a:pt x="5318760" y="49530"/>
                    <a:pt x="5328920" y="63500"/>
                  </a:cubicBezTo>
                  <a:cubicBezTo>
                    <a:pt x="5339080" y="77470"/>
                    <a:pt x="5341620" y="106680"/>
                    <a:pt x="5335270" y="121920"/>
                  </a:cubicBezTo>
                  <a:cubicBezTo>
                    <a:pt x="5328920" y="138430"/>
                    <a:pt x="5307330" y="157480"/>
                    <a:pt x="5289550" y="161290"/>
                  </a:cubicBezTo>
                  <a:cubicBezTo>
                    <a:pt x="5273040" y="165100"/>
                    <a:pt x="5245100" y="157480"/>
                    <a:pt x="5233670" y="144780"/>
                  </a:cubicBezTo>
                  <a:cubicBezTo>
                    <a:pt x="5220970" y="133350"/>
                    <a:pt x="5210810" y="106680"/>
                    <a:pt x="5214620" y="88900"/>
                  </a:cubicBezTo>
                  <a:cubicBezTo>
                    <a:pt x="5217160" y="71120"/>
                    <a:pt x="5233670" y="49530"/>
                    <a:pt x="5250180" y="41910"/>
                  </a:cubicBezTo>
                  <a:cubicBezTo>
                    <a:pt x="5265420" y="34290"/>
                    <a:pt x="5294630" y="35560"/>
                    <a:pt x="5308600" y="44450"/>
                  </a:cubicBezTo>
                  <a:cubicBezTo>
                    <a:pt x="5323840" y="53340"/>
                    <a:pt x="5337810" y="80010"/>
                    <a:pt x="5339080" y="95250"/>
                  </a:cubicBezTo>
                  <a:cubicBezTo>
                    <a:pt x="5341620" y="109220"/>
                    <a:pt x="5337810" y="124460"/>
                    <a:pt x="5328920" y="134620"/>
                  </a:cubicBezTo>
                  <a:cubicBezTo>
                    <a:pt x="5318760" y="147320"/>
                    <a:pt x="5307330" y="154940"/>
                    <a:pt x="5276850" y="162560"/>
                  </a:cubicBezTo>
                  <a:cubicBezTo>
                    <a:pt x="5129530" y="198120"/>
                    <a:pt x="4494530" y="149860"/>
                    <a:pt x="3929380" y="147320"/>
                  </a:cubicBezTo>
                  <a:cubicBezTo>
                    <a:pt x="2970530" y="142240"/>
                    <a:pt x="274320" y="191770"/>
                    <a:pt x="52070" y="151130"/>
                  </a:cubicBezTo>
                  <a:cubicBezTo>
                    <a:pt x="30480" y="147320"/>
                    <a:pt x="26670" y="146050"/>
                    <a:pt x="17780" y="138430"/>
                  </a:cubicBezTo>
                  <a:cubicBezTo>
                    <a:pt x="8890" y="130810"/>
                    <a:pt x="1270" y="116840"/>
                    <a:pt x="1270" y="105410"/>
                  </a:cubicBezTo>
                  <a:cubicBezTo>
                    <a:pt x="0" y="91440"/>
                    <a:pt x="7620" y="69850"/>
                    <a:pt x="17780" y="59690"/>
                  </a:cubicBezTo>
                  <a:cubicBezTo>
                    <a:pt x="26670" y="52070"/>
                    <a:pt x="52070" y="46990"/>
                    <a:pt x="52070" y="46990"/>
                  </a:cubicBezTo>
                </a:path>
              </a:pathLst>
            </a:custGeom>
            <a:solidFill>
              <a:srgbClr val="1E3062"/>
            </a:solidFill>
            <a:ln cap="sq">
              <a:noFill/>
              <a:prstDash val="solid"/>
              <a:miter/>
            </a:ln>
          </p:spPr>
        </p:sp>
      </p:grpSp>
      <p:sp>
        <p:nvSpPr>
          <p:cNvPr id="12" name="TextBox 12"/>
          <p:cNvSpPr txBox="1"/>
          <p:nvPr/>
        </p:nvSpPr>
        <p:spPr>
          <a:xfrm>
            <a:off x="616270" y="454548"/>
            <a:ext cx="5006969" cy="512961"/>
          </a:xfrm>
          <a:prstGeom prst="rect">
            <a:avLst/>
          </a:prstGeom>
        </p:spPr>
        <p:txBody>
          <a:bodyPr lIns="0" tIns="0" rIns="0" bIns="0" rtlCol="0" anchor="t">
            <a:spAutoFit/>
          </a:bodyPr>
          <a:lstStyle/>
          <a:p>
            <a:pPr marL="0" marR="0" lvl="0" indent="0" algn="ctr" defTabSz="457200" rtl="0" eaLnBrk="1" fontAlgn="auto" latinLnBrk="0" hangingPunct="1">
              <a:lnSpc>
                <a:spcPts val="3968"/>
              </a:lnSpc>
              <a:spcBef>
                <a:spcPts val="0"/>
              </a:spcBef>
              <a:spcAft>
                <a:spcPts val="0"/>
              </a:spcAft>
              <a:buClrTx/>
              <a:buSzTx/>
              <a:buFontTx/>
              <a:buNone/>
              <a:tabLst/>
              <a:defRPr/>
            </a:pPr>
            <a:r>
              <a:rPr kumimoji="0" lang="en-US" altLang="zh-TW" sz="4266" b="0" i="0" u="none" strike="noStrike" kern="1200" cap="none" spc="0" normalizeH="0" baseline="0" noProof="0" dirty="0">
                <a:ln>
                  <a:noFill/>
                </a:ln>
                <a:solidFill>
                  <a:srgbClr val="1E3062"/>
                </a:solidFill>
                <a:effectLst/>
                <a:uLnTx/>
                <a:uFillTx/>
                <a:latin typeface="思源宋體" panose="02020400000000000000" pitchFamily="18" charset="-120"/>
                <a:ea typeface="思源宋體" panose="02020400000000000000" pitchFamily="18" charset="-120"/>
                <a:cs typeface="王漢宗特黑體"/>
                <a:sym typeface="王漢宗特黑體"/>
              </a:rPr>
              <a:t>3+2</a:t>
            </a:r>
            <a:r>
              <a:rPr kumimoji="0" lang="en-US" sz="4266" b="0" i="0" u="none" strike="noStrike" kern="1200" cap="none" spc="0" normalizeH="0" baseline="0" noProof="0" dirty="0">
                <a:ln>
                  <a:noFill/>
                </a:ln>
                <a:solidFill>
                  <a:srgbClr val="1E3062"/>
                </a:solidFill>
                <a:effectLst/>
                <a:uLnTx/>
                <a:uFillTx/>
                <a:latin typeface="思源宋體" panose="02020400000000000000" pitchFamily="18" charset="-120"/>
                <a:ea typeface="思源宋體" panose="02020400000000000000" pitchFamily="18" charset="-120"/>
                <a:cs typeface="王漢宗特黑體"/>
                <a:sym typeface="王漢宗特黑體"/>
              </a:rPr>
              <a:t>專班甄選條件</a:t>
            </a:r>
          </a:p>
        </p:txBody>
      </p:sp>
      <p:sp>
        <p:nvSpPr>
          <p:cNvPr id="13" name="TextBox 13"/>
          <p:cNvSpPr txBox="1"/>
          <p:nvPr/>
        </p:nvSpPr>
        <p:spPr>
          <a:xfrm>
            <a:off x="1357327" y="1344988"/>
            <a:ext cx="8294673" cy="320601"/>
          </a:xfrm>
          <a:prstGeom prst="rect">
            <a:avLst/>
          </a:prstGeom>
        </p:spPr>
        <p:txBody>
          <a:bodyPr wrap="square" lIns="0" tIns="0" rIns="0" bIns="0" rtlCol="0" anchor="t">
            <a:spAutoFit/>
          </a:bodyPr>
          <a:lstStyle/>
          <a:p>
            <a:pPr marL="0" marR="0" lvl="0" indent="0" algn="ctr" defTabSz="457200" rtl="0" eaLnBrk="1" fontAlgn="auto" latinLnBrk="0" hangingPunct="1">
              <a:lnSpc>
                <a:spcPts val="2479"/>
              </a:lnSpc>
              <a:spcBef>
                <a:spcPts val="0"/>
              </a:spcBef>
              <a:spcAft>
                <a:spcPts val="0"/>
              </a:spcAft>
              <a:buClrTx/>
              <a:buSzTx/>
              <a:buFontTx/>
              <a:buNone/>
              <a:tabLst/>
              <a:defRPr/>
            </a:pPr>
            <a:r>
              <a:rPr kumimoji="0" lang="en-US" sz="2666" b="0" i="0" u="none" strike="noStrike" kern="1200" cap="none" spc="0" normalizeH="0" baseline="0" noProof="0" dirty="0" err="1">
                <a:ln>
                  <a:noFill/>
                </a:ln>
                <a:solidFill>
                  <a:srgbClr val="1E3062"/>
                </a:solidFill>
                <a:effectLst/>
                <a:uLnTx/>
                <a:uFillTx/>
                <a:latin typeface="思源宋體" panose="02020400000000000000" pitchFamily="18" charset="-120"/>
                <a:ea typeface="思源宋體" panose="02020400000000000000" pitchFamily="18" charset="-120"/>
                <a:cs typeface="王漢宗特黑體"/>
                <a:sym typeface="王漢宗特黑體"/>
              </a:rPr>
              <a:t>大安高工</a:t>
            </a:r>
            <a:r>
              <a:rPr kumimoji="0" lang="zh-TW" altLang="en-US" sz="2666" b="0" i="0" u="none" strike="noStrike" kern="1200" cap="none" spc="0" normalizeH="0" baseline="0" noProof="0" dirty="0">
                <a:ln>
                  <a:noFill/>
                </a:ln>
                <a:solidFill>
                  <a:srgbClr val="1E3062"/>
                </a:solidFill>
                <a:effectLst/>
                <a:uLnTx/>
                <a:uFillTx/>
                <a:latin typeface="思源宋體" panose="02020400000000000000" pitchFamily="18" charset="-120"/>
                <a:ea typeface="思源宋體" panose="02020400000000000000" pitchFamily="18" charset="-120"/>
                <a:cs typeface="王漢宗特黑體"/>
                <a:sym typeface="王漢宗特黑體"/>
              </a:rPr>
              <a:t>控制科</a:t>
            </a:r>
            <a:r>
              <a:rPr kumimoji="0" lang="en-US" altLang="zh-TW" sz="2666" b="0" i="0" u="none" strike="noStrike" kern="1200" cap="none" spc="0" normalizeH="0" baseline="0" noProof="0" dirty="0">
                <a:ln>
                  <a:noFill/>
                </a:ln>
                <a:solidFill>
                  <a:srgbClr val="1E3062"/>
                </a:solidFill>
                <a:effectLst/>
                <a:uLnTx/>
                <a:uFillTx/>
                <a:latin typeface="思源宋體" panose="02020400000000000000" pitchFamily="18" charset="-120"/>
                <a:ea typeface="思源宋體" panose="02020400000000000000" pitchFamily="18" charset="-120"/>
                <a:cs typeface="王漢宗特黑體"/>
                <a:sym typeface="王漢宗特黑體"/>
              </a:rPr>
              <a:t> + </a:t>
            </a:r>
            <a:r>
              <a:rPr kumimoji="0" lang="en-US" sz="2666" b="0" i="0" u="none" strike="noStrike" kern="1200" cap="none" spc="0" normalizeH="0" baseline="0" noProof="0" dirty="0" err="1">
                <a:ln>
                  <a:noFill/>
                </a:ln>
                <a:solidFill>
                  <a:srgbClr val="1E3062"/>
                </a:solidFill>
                <a:effectLst/>
                <a:uLnTx/>
                <a:uFillTx/>
                <a:latin typeface="思源宋體" panose="02020400000000000000" pitchFamily="18" charset="-120"/>
                <a:ea typeface="思源宋體" panose="02020400000000000000" pitchFamily="18" charset="-120"/>
                <a:cs typeface="王漢宗特黑體"/>
                <a:sym typeface="王漢宗特黑體"/>
              </a:rPr>
              <a:t>臺科大</a:t>
            </a:r>
            <a:r>
              <a:rPr kumimoji="0" lang="en-US" sz="2666" b="0" i="0" u="none" strike="noStrike" kern="1200" cap="none" spc="0" normalizeH="0" baseline="0" noProof="0" dirty="0">
                <a:ln>
                  <a:noFill/>
                </a:ln>
                <a:solidFill>
                  <a:srgbClr val="1E3062"/>
                </a:solidFill>
                <a:effectLst/>
                <a:uLnTx/>
                <a:uFillTx/>
                <a:latin typeface="思源宋體" panose="02020400000000000000" pitchFamily="18" charset="-120"/>
                <a:ea typeface="思源宋體" panose="02020400000000000000" pitchFamily="18" charset="-120"/>
                <a:cs typeface="王漢宗特黑體"/>
                <a:sym typeface="王漢宗特黑體"/>
              </a:rPr>
              <a:t> </a:t>
            </a:r>
            <a:r>
              <a:rPr kumimoji="0" lang="en-US" sz="2666" b="0" i="0" u="none" strike="noStrike" kern="1200" cap="none" spc="0" normalizeH="0" baseline="0" noProof="0" dirty="0" err="1">
                <a:ln>
                  <a:noFill/>
                </a:ln>
                <a:solidFill>
                  <a:srgbClr val="1E3062"/>
                </a:solidFill>
                <a:effectLst/>
                <a:uLnTx/>
                <a:uFillTx/>
                <a:latin typeface="思源宋體" panose="02020400000000000000" pitchFamily="18" charset="-120"/>
                <a:ea typeface="思源宋體" panose="02020400000000000000" pitchFamily="18" charset="-120"/>
                <a:cs typeface="王漢宗特黑體"/>
                <a:sym typeface="王漢宗特黑體"/>
              </a:rPr>
              <a:t>自動化工程專班</a:t>
            </a:r>
            <a:endParaRPr kumimoji="0" lang="en-US" sz="2666" b="0" i="0" u="none" strike="noStrike" kern="1200" cap="none" spc="0" normalizeH="0" baseline="0" noProof="0" dirty="0">
              <a:ln>
                <a:noFill/>
              </a:ln>
              <a:solidFill>
                <a:srgbClr val="1E3062"/>
              </a:solidFill>
              <a:effectLst/>
              <a:uLnTx/>
              <a:uFillTx/>
              <a:latin typeface="思源宋體" panose="02020400000000000000" pitchFamily="18" charset="-120"/>
              <a:ea typeface="思源宋體" panose="02020400000000000000" pitchFamily="18" charset="-120"/>
              <a:cs typeface="王漢宗特黑體"/>
              <a:sym typeface="王漢宗特黑體"/>
            </a:endParaRPr>
          </a:p>
        </p:txBody>
      </p:sp>
      <p:grpSp>
        <p:nvGrpSpPr>
          <p:cNvPr id="14" name="Group 14"/>
          <p:cNvGrpSpPr/>
          <p:nvPr/>
        </p:nvGrpSpPr>
        <p:grpSpPr>
          <a:xfrm>
            <a:off x="685800" y="1854200"/>
            <a:ext cx="3036133" cy="443177"/>
            <a:chOff x="0" y="19049"/>
            <a:chExt cx="6072265" cy="886354"/>
          </a:xfrm>
        </p:grpSpPr>
        <p:grpSp>
          <p:nvGrpSpPr>
            <p:cNvPr id="15" name="Group 15"/>
            <p:cNvGrpSpPr/>
            <p:nvPr/>
          </p:nvGrpSpPr>
          <p:grpSpPr>
            <a:xfrm>
              <a:off x="276592" y="399943"/>
              <a:ext cx="5315462" cy="505460"/>
              <a:chOff x="0" y="0"/>
              <a:chExt cx="5315462" cy="505460"/>
            </a:xfrm>
          </p:grpSpPr>
          <p:sp>
            <p:nvSpPr>
              <p:cNvPr id="16" name="Freeform 16"/>
              <p:cNvSpPr/>
              <p:nvPr/>
            </p:nvSpPr>
            <p:spPr>
              <a:xfrm>
                <a:off x="30558" y="27940"/>
                <a:ext cx="5252738" cy="448310"/>
              </a:xfrm>
              <a:custGeom>
                <a:avLst/>
                <a:gdLst/>
                <a:ahLst/>
                <a:cxnLst/>
                <a:rect l="l" t="t" r="r" b="b"/>
                <a:pathLst>
                  <a:path w="5252738" h="448310">
                    <a:moveTo>
                      <a:pt x="118211" y="39370"/>
                    </a:moveTo>
                    <a:cubicBezTo>
                      <a:pt x="610353" y="48260"/>
                      <a:pt x="749472" y="38100"/>
                      <a:pt x="937644" y="36830"/>
                    </a:cubicBezTo>
                    <a:cubicBezTo>
                      <a:pt x="1215882" y="36830"/>
                      <a:pt x="1642084" y="58420"/>
                      <a:pt x="1972591" y="57150"/>
                    </a:cubicBezTo>
                    <a:cubicBezTo>
                      <a:pt x="2275757" y="55880"/>
                      <a:pt x="2486446" y="40640"/>
                      <a:pt x="2845903" y="35560"/>
                    </a:cubicBezTo>
                    <a:cubicBezTo>
                      <a:pt x="3426503" y="26670"/>
                      <a:pt x="4946355" y="0"/>
                      <a:pt x="5124877" y="22860"/>
                    </a:cubicBezTo>
                    <a:cubicBezTo>
                      <a:pt x="5149002" y="25400"/>
                      <a:pt x="5153022" y="26670"/>
                      <a:pt x="5165889" y="33020"/>
                    </a:cubicBezTo>
                    <a:cubicBezTo>
                      <a:pt x="5178755" y="40640"/>
                      <a:pt x="5191622" y="50800"/>
                      <a:pt x="5202076" y="63500"/>
                    </a:cubicBezTo>
                    <a:cubicBezTo>
                      <a:pt x="5213334" y="77470"/>
                      <a:pt x="5222984" y="93980"/>
                      <a:pt x="5230222" y="111760"/>
                    </a:cubicBezTo>
                    <a:cubicBezTo>
                      <a:pt x="5238263" y="129540"/>
                      <a:pt x="5243892" y="149860"/>
                      <a:pt x="5247912" y="170180"/>
                    </a:cubicBezTo>
                    <a:cubicBezTo>
                      <a:pt x="5251129" y="190500"/>
                      <a:pt x="5252738" y="213360"/>
                      <a:pt x="5251934" y="234950"/>
                    </a:cubicBezTo>
                    <a:cubicBezTo>
                      <a:pt x="5251934" y="256540"/>
                      <a:pt x="5248717" y="279400"/>
                      <a:pt x="5243088" y="298450"/>
                    </a:cubicBezTo>
                    <a:cubicBezTo>
                      <a:pt x="5238263" y="318770"/>
                      <a:pt x="5231025" y="337820"/>
                      <a:pt x="5222180" y="354330"/>
                    </a:cubicBezTo>
                    <a:cubicBezTo>
                      <a:pt x="5213334" y="370840"/>
                      <a:pt x="5202076" y="386080"/>
                      <a:pt x="5190818" y="396240"/>
                    </a:cubicBezTo>
                    <a:cubicBezTo>
                      <a:pt x="5178755" y="407670"/>
                      <a:pt x="5165889" y="416560"/>
                      <a:pt x="5152218" y="420370"/>
                    </a:cubicBezTo>
                    <a:cubicBezTo>
                      <a:pt x="5139352" y="425450"/>
                      <a:pt x="5124877" y="426720"/>
                      <a:pt x="5111206" y="424180"/>
                    </a:cubicBezTo>
                    <a:cubicBezTo>
                      <a:pt x="5097536" y="421640"/>
                      <a:pt x="5083865" y="416560"/>
                      <a:pt x="5071803" y="406400"/>
                    </a:cubicBezTo>
                    <a:cubicBezTo>
                      <a:pt x="5058936" y="397510"/>
                      <a:pt x="5046874" y="384810"/>
                      <a:pt x="5037225" y="370840"/>
                    </a:cubicBezTo>
                    <a:cubicBezTo>
                      <a:pt x="5027574" y="355600"/>
                      <a:pt x="5018728" y="337820"/>
                      <a:pt x="5012295" y="318770"/>
                    </a:cubicBezTo>
                    <a:cubicBezTo>
                      <a:pt x="5005862" y="299720"/>
                      <a:pt x="5001038" y="278130"/>
                      <a:pt x="4999429" y="256540"/>
                    </a:cubicBezTo>
                    <a:cubicBezTo>
                      <a:pt x="4997017" y="236220"/>
                      <a:pt x="4997017" y="213360"/>
                      <a:pt x="4999429" y="191770"/>
                    </a:cubicBezTo>
                    <a:cubicBezTo>
                      <a:pt x="5001038" y="170180"/>
                      <a:pt x="5005862" y="148590"/>
                      <a:pt x="5012295" y="129540"/>
                    </a:cubicBezTo>
                    <a:cubicBezTo>
                      <a:pt x="5018728" y="110490"/>
                      <a:pt x="5027574" y="92710"/>
                      <a:pt x="5037225" y="77470"/>
                    </a:cubicBezTo>
                    <a:cubicBezTo>
                      <a:pt x="5046874" y="63500"/>
                      <a:pt x="5058936" y="50800"/>
                      <a:pt x="5071803" y="41910"/>
                    </a:cubicBezTo>
                    <a:cubicBezTo>
                      <a:pt x="5083865" y="33020"/>
                      <a:pt x="5097536" y="26670"/>
                      <a:pt x="5111206" y="24130"/>
                    </a:cubicBezTo>
                    <a:cubicBezTo>
                      <a:pt x="5124877" y="21590"/>
                      <a:pt x="5139352" y="22860"/>
                      <a:pt x="5152218" y="27940"/>
                    </a:cubicBezTo>
                    <a:cubicBezTo>
                      <a:pt x="5165889" y="31750"/>
                      <a:pt x="5178755" y="40640"/>
                      <a:pt x="5190818" y="52070"/>
                    </a:cubicBezTo>
                    <a:cubicBezTo>
                      <a:pt x="5202076" y="62230"/>
                      <a:pt x="5213334" y="77470"/>
                      <a:pt x="5222180" y="93980"/>
                    </a:cubicBezTo>
                    <a:cubicBezTo>
                      <a:pt x="5231025" y="110490"/>
                      <a:pt x="5238263" y="129540"/>
                      <a:pt x="5243088" y="149860"/>
                    </a:cubicBezTo>
                    <a:cubicBezTo>
                      <a:pt x="5248717" y="170180"/>
                      <a:pt x="5251934" y="191770"/>
                      <a:pt x="5251934" y="213360"/>
                    </a:cubicBezTo>
                    <a:cubicBezTo>
                      <a:pt x="5252738" y="234950"/>
                      <a:pt x="5251129" y="257810"/>
                      <a:pt x="5247912" y="278130"/>
                    </a:cubicBezTo>
                    <a:cubicBezTo>
                      <a:pt x="5243892" y="298450"/>
                      <a:pt x="5238263" y="320040"/>
                      <a:pt x="5230222" y="337820"/>
                    </a:cubicBezTo>
                    <a:cubicBezTo>
                      <a:pt x="5222984" y="355600"/>
                      <a:pt x="5212530" y="372110"/>
                      <a:pt x="5202076" y="384810"/>
                    </a:cubicBezTo>
                    <a:cubicBezTo>
                      <a:pt x="5191622" y="397510"/>
                      <a:pt x="5178755" y="407670"/>
                      <a:pt x="5165889" y="415290"/>
                    </a:cubicBezTo>
                    <a:cubicBezTo>
                      <a:pt x="5153022" y="421640"/>
                      <a:pt x="5149002" y="422910"/>
                      <a:pt x="5124877" y="425450"/>
                    </a:cubicBezTo>
                    <a:cubicBezTo>
                      <a:pt x="4946354" y="448310"/>
                      <a:pt x="3426503" y="421640"/>
                      <a:pt x="2845903" y="412750"/>
                    </a:cubicBezTo>
                    <a:cubicBezTo>
                      <a:pt x="2486446" y="407670"/>
                      <a:pt x="2275757" y="392430"/>
                      <a:pt x="1972591" y="391160"/>
                    </a:cubicBezTo>
                    <a:cubicBezTo>
                      <a:pt x="1642084" y="389890"/>
                      <a:pt x="1215882" y="411480"/>
                      <a:pt x="937644" y="411480"/>
                    </a:cubicBezTo>
                    <a:cubicBezTo>
                      <a:pt x="749472" y="410210"/>
                      <a:pt x="610353" y="400050"/>
                      <a:pt x="465605" y="400050"/>
                    </a:cubicBezTo>
                    <a:cubicBezTo>
                      <a:pt x="340157" y="400050"/>
                      <a:pt x="168872" y="412750"/>
                      <a:pt x="118211" y="408940"/>
                    </a:cubicBezTo>
                    <a:cubicBezTo>
                      <a:pt x="102932" y="407670"/>
                      <a:pt x="100519" y="408940"/>
                      <a:pt x="90065" y="403860"/>
                    </a:cubicBezTo>
                    <a:cubicBezTo>
                      <a:pt x="75590" y="396240"/>
                      <a:pt x="52270" y="377190"/>
                      <a:pt x="40208" y="361950"/>
                    </a:cubicBezTo>
                    <a:cubicBezTo>
                      <a:pt x="32166" y="351790"/>
                      <a:pt x="27341" y="344170"/>
                      <a:pt x="21712" y="328930"/>
                    </a:cubicBezTo>
                    <a:cubicBezTo>
                      <a:pt x="13671" y="308610"/>
                      <a:pt x="4825" y="270510"/>
                      <a:pt x="1608" y="246380"/>
                    </a:cubicBezTo>
                    <a:cubicBezTo>
                      <a:pt x="0" y="229870"/>
                      <a:pt x="0" y="218440"/>
                      <a:pt x="1608" y="201930"/>
                    </a:cubicBezTo>
                    <a:cubicBezTo>
                      <a:pt x="4825" y="177800"/>
                      <a:pt x="11258" y="143510"/>
                      <a:pt x="21712" y="119380"/>
                    </a:cubicBezTo>
                    <a:cubicBezTo>
                      <a:pt x="32166" y="95250"/>
                      <a:pt x="47445" y="73660"/>
                      <a:pt x="63528" y="60960"/>
                    </a:cubicBezTo>
                    <a:cubicBezTo>
                      <a:pt x="79611" y="46990"/>
                      <a:pt x="118211" y="39370"/>
                      <a:pt x="118211" y="39370"/>
                    </a:cubicBezTo>
                  </a:path>
                </a:pathLst>
              </a:custGeom>
              <a:solidFill>
                <a:srgbClr val="FCDBB0"/>
              </a:solidFill>
              <a:ln cap="sq">
                <a:noFill/>
                <a:prstDash val="solid"/>
                <a:miter/>
              </a:ln>
            </p:spPr>
          </p:sp>
        </p:grpSp>
        <p:sp>
          <p:nvSpPr>
            <p:cNvPr id="17" name="TextBox 17"/>
            <p:cNvSpPr txBox="1"/>
            <p:nvPr/>
          </p:nvSpPr>
          <p:spPr>
            <a:xfrm>
              <a:off x="0" y="19049"/>
              <a:ext cx="6072265" cy="570156"/>
            </a:xfrm>
            <a:prstGeom prst="rect">
              <a:avLst/>
            </a:prstGeom>
          </p:spPr>
          <p:txBody>
            <a:bodyPr lIns="0" tIns="0" rIns="0" bIns="0" rtlCol="0" anchor="t">
              <a:spAutoFit/>
            </a:bodyPr>
            <a:lstStyle/>
            <a:p>
              <a:pPr marL="0" marR="0" lvl="0" indent="0" algn="ctr" defTabSz="457200" rtl="0" eaLnBrk="1" fontAlgn="auto" latinLnBrk="0" hangingPunct="1">
                <a:lnSpc>
                  <a:spcPts val="2232"/>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1E3062"/>
                  </a:solidFill>
                  <a:effectLst/>
                  <a:uLnTx/>
                  <a:uFillTx/>
                  <a:latin typeface="思源宋體" panose="02020400000000000000" pitchFamily="18" charset="-120"/>
                  <a:ea typeface="思源宋體" panose="02020400000000000000" pitchFamily="18" charset="-120"/>
                  <a:cs typeface="王漢宗特黑體"/>
                  <a:sym typeface="王漢宗特黑體"/>
                </a:rPr>
                <a:t>入學</a:t>
              </a:r>
              <a:endParaRPr kumimoji="0" lang="en-US" sz="2400" b="0" i="0" u="none" strike="noStrike" kern="1200" cap="none" spc="0" normalizeH="0" baseline="0" noProof="0" dirty="0">
                <a:ln>
                  <a:noFill/>
                </a:ln>
                <a:solidFill>
                  <a:srgbClr val="1E3062"/>
                </a:solidFill>
                <a:effectLst/>
                <a:uLnTx/>
                <a:uFillTx/>
                <a:latin typeface="思源宋體" panose="02020400000000000000" pitchFamily="18" charset="-120"/>
                <a:ea typeface="思源宋體" panose="02020400000000000000" pitchFamily="18" charset="-120"/>
                <a:cs typeface="王漢宗特黑體"/>
                <a:sym typeface="王漢宗特黑體"/>
              </a:endParaRPr>
            </a:p>
          </p:txBody>
        </p:sp>
      </p:grpSp>
      <p:sp>
        <p:nvSpPr>
          <p:cNvPr id="18" name="TextBox 18"/>
          <p:cNvSpPr txBox="1"/>
          <p:nvPr/>
        </p:nvSpPr>
        <p:spPr>
          <a:xfrm>
            <a:off x="3567710" y="1962328"/>
            <a:ext cx="10893786" cy="353879"/>
          </a:xfrm>
          <a:prstGeom prst="rect">
            <a:avLst/>
          </a:prstGeom>
        </p:spPr>
        <p:txBody>
          <a:bodyPr lIns="0" tIns="0" rIns="0" bIns="0" rtlCol="0" anchor="t">
            <a:spAutoFit/>
          </a:bodyPr>
          <a:lstStyle/>
          <a:p>
            <a:pPr marL="0" marR="0" lvl="0" indent="0" algn="l" defTabSz="457200" rtl="0" eaLnBrk="1" fontAlgn="auto" latinLnBrk="0" hangingPunct="1">
              <a:lnSpc>
                <a:spcPts val="2987"/>
              </a:lnSpc>
              <a:spcBef>
                <a:spcPct val="0"/>
              </a:spcBef>
              <a:spcAft>
                <a:spcPts val="0"/>
              </a:spcAft>
              <a:buClrTx/>
              <a:buSzTx/>
              <a:buFontTx/>
              <a:buNone/>
              <a:tabLst/>
              <a:defRPr/>
            </a:pPr>
            <a:r>
              <a:rPr kumimoji="0" lang="en-US" sz="2133" b="0" i="0" u="none" strike="noStrike" kern="1200" cap="none" spc="0" normalizeH="0" baseline="0" noProof="0" dirty="0">
                <a:ln>
                  <a:noFill/>
                </a:ln>
                <a:solidFill>
                  <a:srgbClr val="1E3062"/>
                </a:solidFill>
                <a:effectLst/>
                <a:uLnTx/>
                <a:uFillTx/>
                <a:latin typeface="思源宋體" panose="02020400000000000000" pitchFamily="18" charset="-120"/>
                <a:ea typeface="思源宋體" panose="02020400000000000000" pitchFamily="18" charset="-120"/>
                <a:cs typeface="王漢宗特黑體"/>
                <a:sym typeface="王漢宗特黑體"/>
              </a:rPr>
              <a:t>國中</a:t>
            </a:r>
            <a:r>
              <a:rPr kumimoji="0" lang="en-US" sz="2133" b="0" i="0" u="none" strike="noStrike" kern="1200" cap="none" spc="0" normalizeH="0" baseline="0" noProof="0" dirty="0">
                <a:ln>
                  <a:noFill/>
                </a:ln>
                <a:solidFill>
                  <a:srgbClr val="FF0000"/>
                </a:solidFill>
                <a:effectLst/>
                <a:uLnTx/>
                <a:uFillTx/>
                <a:latin typeface="思源宋體" panose="02020400000000000000" pitchFamily="18" charset="-120"/>
                <a:ea typeface="思源宋體" panose="02020400000000000000" pitchFamily="18" charset="-120"/>
                <a:cs typeface="王漢宗特黑體"/>
                <a:sym typeface="王漢宗特黑體"/>
              </a:rPr>
              <a:t>會考成績30分(含)</a:t>
            </a:r>
            <a:r>
              <a:rPr kumimoji="0" lang="en-US" sz="2133" b="0" i="0" u="none" strike="noStrike" kern="1200" cap="none" spc="0" normalizeH="0" baseline="0" noProof="0" dirty="0">
                <a:ln>
                  <a:noFill/>
                </a:ln>
                <a:solidFill>
                  <a:srgbClr val="1E3062"/>
                </a:solidFill>
                <a:effectLst/>
                <a:uLnTx/>
                <a:uFillTx/>
                <a:latin typeface="思源宋體" panose="02020400000000000000" pitchFamily="18" charset="-120"/>
                <a:ea typeface="思源宋體" panose="02020400000000000000" pitchFamily="18" charset="-120"/>
                <a:cs typeface="王漢宗特黑體"/>
                <a:sym typeface="王漢宗特黑體"/>
              </a:rPr>
              <a:t>以上，正取</a:t>
            </a:r>
            <a:r>
              <a:rPr kumimoji="0" lang="en-US" sz="2133" b="0" i="0" u="none" strike="noStrike" kern="1200" cap="none" spc="0" normalizeH="0" baseline="0" noProof="0" dirty="0">
                <a:ln>
                  <a:noFill/>
                </a:ln>
                <a:solidFill>
                  <a:srgbClr val="FF0000"/>
                </a:solidFill>
                <a:effectLst/>
                <a:uLnTx/>
                <a:uFillTx/>
                <a:latin typeface="思源宋體" panose="02020400000000000000" pitchFamily="18" charset="-120"/>
                <a:ea typeface="思源宋體" panose="02020400000000000000" pitchFamily="18" charset="-120"/>
                <a:cs typeface="王漢宗特黑體"/>
                <a:sym typeface="王漢宗特黑體"/>
              </a:rPr>
              <a:t>30人</a:t>
            </a:r>
            <a:r>
              <a:rPr kumimoji="0" lang="en-US" sz="2133" b="0" i="0" u="none" strike="noStrike" kern="1200" cap="none" spc="0" normalizeH="0" baseline="0" noProof="0" dirty="0">
                <a:ln>
                  <a:noFill/>
                </a:ln>
                <a:solidFill>
                  <a:srgbClr val="1E3062"/>
                </a:solidFill>
                <a:effectLst/>
                <a:uLnTx/>
                <a:uFillTx/>
                <a:latin typeface="思源宋體" panose="02020400000000000000" pitchFamily="18" charset="-120"/>
                <a:ea typeface="思源宋體" panose="02020400000000000000" pitchFamily="18" charset="-120"/>
                <a:cs typeface="王漢宗特黑體"/>
                <a:sym typeface="王漢宗特黑體"/>
              </a:rPr>
              <a:t>，最高備取5名，編成專班</a:t>
            </a:r>
          </a:p>
        </p:txBody>
      </p:sp>
      <p:sp>
        <p:nvSpPr>
          <p:cNvPr id="19" name="TextBox 19"/>
          <p:cNvSpPr txBox="1"/>
          <p:nvPr/>
        </p:nvSpPr>
        <p:spPr>
          <a:xfrm>
            <a:off x="527793" y="3276511"/>
            <a:ext cx="3194140" cy="1923604"/>
          </a:xfrm>
          <a:prstGeom prst="rect">
            <a:avLst/>
          </a:prstGeom>
        </p:spPr>
        <p:txBody>
          <a:bodyPr wrap="square" lIns="0" tIns="0" rIns="0" bIns="0" rtlCol="0" anchor="t">
            <a:spAutoFit/>
          </a:bodyPr>
          <a:lstStyle/>
          <a:p>
            <a:pPr marL="460610" marR="0" lvl="1" indent="-230305" algn="l" defTabSz="457200" rtl="0" eaLnBrk="1" fontAlgn="auto" latinLnBrk="0" hangingPunct="1">
              <a:lnSpc>
                <a:spcPts val="2987"/>
              </a:lnSpc>
              <a:spcBef>
                <a:spcPts val="0"/>
              </a:spcBef>
              <a:spcAft>
                <a:spcPts val="0"/>
              </a:spcAft>
              <a:buClrTx/>
              <a:buSzTx/>
              <a:buFont typeface="Arial"/>
              <a:buChar char="•"/>
              <a:tabLst/>
              <a:defRPr/>
            </a:pPr>
            <a:r>
              <a:rPr kumimoji="0" lang="en-US" sz="2133" b="0" i="0" u="none" strike="noStrike" kern="1200" cap="none" spc="0" normalizeH="0" baseline="0" noProof="0" dirty="0">
                <a:ln>
                  <a:noFill/>
                </a:ln>
                <a:solidFill>
                  <a:srgbClr val="FF0000"/>
                </a:solidFill>
                <a:effectLst/>
                <a:uLnTx/>
                <a:uFillTx/>
                <a:latin typeface="思源宋體" panose="02020400000000000000" pitchFamily="18" charset="-120"/>
                <a:ea typeface="思源宋體" panose="02020400000000000000" pitchFamily="18" charset="-120"/>
                <a:cs typeface="王漢宗特黑體"/>
                <a:sym typeface="王漢宗特黑體"/>
              </a:rPr>
              <a:t>數學、物理、資訊科技</a:t>
            </a:r>
            <a:r>
              <a:rPr kumimoji="0" lang="en-US" sz="2133" b="0" i="0" u="none" strike="noStrike" kern="1200" cap="none" spc="0" normalizeH="0" baseline="0" noProof="0" dirty="0">
                <a:ln>
                  <a:noFill/>
                </a:ln>
                <a:solidFill>
                  <a:srgbClr val="1E3062"/>
                </a:solidFill>
                <a:effectLst/>
                <a:uLnTx/>
                <a:uFillTx/>
                <a:latin typeface="思源宋體" panose="02020400000000000000" pitchFamily="18" charset="-120"/>
                <a:ea typeface="思源宋體" panose="02020400000000000000" pitchFamily="18" charset="-120"/>
                <a:cs typeface="王漢宗特黑體"/>
                <a:sym typeface="王漢宗特黑體"/>
              </a:rPr>
              <a:t>校排名</a:t>
            </a:r>
            <a:r>
              <a:rPr kumimoji="0" lang="en-US" sz="2133" b="0" i="0" u="none" strike="noStrike" kern="1200" cap="none" spc="0" normalizeH="0" baseline="0" noProof="0" dirty="0">
                <a:ln>
                  <a:noFill/>
                </a:ln>
                <a:solidFill>
                  <a:srgbClr val="FF0000"/>
                </a:solidFill>
                <a:effectLst/>
                <a:uLnTx/>
                <a:uFillTx/>
                <a:latin typeface="思源宋體" panose="02020400000000000000" pitchFamily="18" charset="-120"/>
                <a:ea typeface="思源宋體" panose="02020400000000000000" pitchFamily="18" charset="-120"/>
                <a:cs typeface="王漢宗特黑體"/>
                <a:sym typeface="王漢宗特黑體"/>
              </a:rPr>
              <a:t>前50%</a:t>
            </a:r>
            <a:r>
              <a:rPr kumimoji="0" lang="en-US" sz="2133" b="0" i="0" u="none" strike="noStrike" kern="1200" cap="none" spc="0" normalizeH="0" baseline="0" noProof="0" dirty="0">
                <a:ln>
                  <a:noFill/>
                </a:ln>
                <a:solidFill>
                  <a:srgbClr val="1E3062"/>
                </a:solidFill>
                <a:effectLst/>
                <a:uLnTx/>
                <a:uFillTx/>
                <a:latin typeface="思源宋體" panose="02020400000000000000" pitchFamily="18" charset="-120"/>
                <a:ea typeface="思源宋體" panose="02020400000000000000" pitchFamily="18" charset="-120"/>
                <a:cs typeface="王漢宗特黑體"/>
                <a:sym typeface="王漢宗特黑體"/>
              </a:rPr>
              <a:t>。</a:t>
            </a:r>
          </a:p>
          <a:p>
            <a:pPr marL="460610" marR="0" lvl="1" indent="-230305" algn="l" defTabSz="457200" rtl="0" eaLnBrk="1" fontAlgn="auto" latinLnBrk="0" hangingPunct="1">
              <a:lnSpc>
                <a:spcPts val="2987"/>
              </a:lnSpc>
              <a:spcBef>
                <a:spcPct val="0"/>
              </a:spcBef>
              <a:spcAft>
                <a:spcPts val="0"/>
              </a:spcAft>
              <a:buClrTx/>
              <a:buSzTx/>
              <a:buFont typeface="Arial"/>
              <a:buChar char="•"/>
              <a:tabLst/>
              <a:defRPr/>
            </a:pPr>
            <a:r>
              <a:rPr kumimoji="0" lang="en-US" sz="2133" b="0" i="0" u="none" strike="noStrike" kern="1200" cap="none" spc="0" normalizeH="0" baseline="0" noProof="0" dirty="0">
                <a:ln>
                  <a:noFill/>
                </a:ln>
                <a:solidFill>
                  <a:srgbClr val="FF0000"/>
                </a:solidFill>
                <a:effectLst/>
                <a:uLnTx/>
                <a:uFillTx/>
                <a:latin typeface="思源宋體" panose="02020400000000000000" pitchFamily="18" charset="-120"/>
                <a:ea typeface="思源宋體" panose="02020400000000000000" pitchFamily="18" charset="-120"/>
                <a:cs typeface="王漢宗特黑體"/>
                <a:sym typeface="王漢宗特黑體"/>
              </a:rPr>
              <a:t>學年總成績</a:t>
            </a:r>
            <a:r>
              <a:rPr kumimoji="0" lang="en-US" sz="2133" b="0" i="0" u="none" strike="noStrike" kern="1200" cap="none" spc="0" normalizeH="0" baseline="0" noProof="0" dirty="0">
                <a:ln>
                  <a:noFill/>
                </a:ln>
                <a:solidFill>
                  <a:srgbClr val="1E3062"/>
                </a:solidFill>
                <a:effectLst/>
                <a:uLnTx/>
                <a:uFillTx/>
                <a:latin typeface="思源宋體" panose="02020400000000000000" pitchFamily="18" charset="-120"/>
                <a:ea typeface="思源宋體" panose="02020400000000000000" pitchFamily="18" charset="-120"/>
                <a:cs typeface="王漢宗特黑體"/>
                <a:sym typeface="王漢宗特黑體"/>
              </a:rPr>
              <a:t>平均須達</a:t>
            </a:r>
            <a:r>
              <a:rPr kumimoji="0" lang="en-US" sz="2133" b="0" i="0" u="none" strike="noStrike" kern="1200" cap="none" spc="0" normalizeH="0" baseline="0" noProof="0" dirty="0">
                <a:ln>
                  <a:noFill/>
                </a:ln>
                <a:solidFill>
                  <a:srgbClr val="FF0000"/>
                </a:solidFill>
                <a:effectLst/>
                <a:uLnTx/>
                <a:uFillTx/>
                <a:latin typeface="思源宋體" panose="02020400000000000000" pitchFamily="18" charset="-120"/>
                <a:ea typeface="思源宋體" panose="02020400000000000000" pitchFamily="18" charset="-120"/>
                <a:cs typeface="王漢宗特黑體"/>
                <a:sym typeface="王漢宗特黑體"/>
              </a:rPr>
              <a:t>70分（含）</a:t>
            </a:r>
            <a:r>
              <a:rPr kumimoji="0" lang="en-US" sz="2133" b="0" i="0" u="none" strike="noStrike" kern="1200" cap="none" spc="0" normalizeH="0" baseline="0" noProof="0" dirty="0">
                <a:ln>
                  <a:noFill/>
                </a:ln>
                <a:solidFill>
                  <a:srgbClr val="1E3062"/>
                </a:solidFill>
                <a:effectLst/>
                <a:uLnTx/>
                <a:uFillTx/>
                <a:latin typeface="思源宋體" panose="02020400000000000000" pitchFamily="18" charset="-120"/>
                <a:ea typeface="思源宋體" panose="02020400000000000000" pitchFamily="18" charset="-120"/>
                <a:cs typeface="王漢宗特黑體"/>
                <a:sym typeface="王漢宗特黑體"/>
              </a:rPr>
              <a:t>以上</a:t>
            </a:r>
            <a:r>
              <a:rPr kumimoji="0" lang="zh-TW" altLang="en-US" sz="2133" b="0" i="0" u="none" strike="noStrike" kern="1200" cap="none" spc="0" normalizeH="0" baseline="0" noProof="0" dirty="0">
                <a:ln>
                  <a:noFill/>
                </a:ln>
                <a:solidFill>
                  <a:srgbClr val="1E3062"/>
                </a:solidFill>
                <a:effectLst/>
                <a:uLnTx/>
                <a:uFillTx/>
                <a:latin typeface="思源宋體" panose="02020400000000000000" pitchFamily="18" charset="-120"/>
                <a:ea typeface="思源宋體" panose="02020400000000000000" pitchFamily="18" charset="-120"/>
                <a:cs typeface="王漢宗特黑體"/>
                <a:sym typeface="王漢宗特黑體"/>
              </a:rPr>
              <a:t>。</a:t>
            </a:r>
            <a:endParaRPr kumimoji="0" lang="en-US" sz="2133" b="0" i="0" u="none" strike="noStrike" kern="1200" cap="none" spc="0" normalizeH="0" baseline="0" noProof="0" dirty="0">
              <a:ln>
                <a:noFill/>
              </a:ln>
              <a:solidFill>
                <a:srgbClr val="1E3062"/>
              </a:solidFill>
              <a:effectLst/>
              <a:uLnTx/>
              <a:uFillTx/>
              <a:latin typeface="思源宋體" panose="02020400000000000000" pitchFamily="18" charset="-120"/>
              <a:ea typeface="思源宋體" panose="02020400000000000000" pitchFamily="18" charset="-120"/>
              <a:cs typeface="王漢宗特黑體"/>
              <a:sym typeface="王漢宗特黑體"/>
            </a:endParaRPr>
          </a:p>
          <a:p>
            <a:pPr marL="460610" marR="0" lvl="1" indent="-230305" algn="l" defTabSz="457200" rtl="0" eaLnBrk="1" fontAlgn="auto" latinLnBrk="0" hangingPunct="1">
              <a:lnSpc>
                <a:spcPts val="2987"/>
              </a:lnSpc>
              <a:spcBef>
                <a:spcPct val="0"/>
              </a:spcBef>
              <a:spcAft>
                <a:spcPts val="0"/>
              </a:spcAft>
              <a:buClrTx/>
              <a:buSzTx/>
              <a:buFont typeface="Arial"/>
              <a:buChar char="•"/>
              <a:tabLst/>
              <a:defRPr/>
            </a:pPr>
            <a:r>
              <a:rPr kumimoji="0" lang="en-US" sz="2133" b="0" i="0" u="none" strike="noStrike" kern="1200" cap="none" spc="0" normalizeH="0" baseline="0" noProof="0" dirty="0" err="1">
                <a:ln>
                  <a:noFill/>
                </a:ln>
                <a:solidFill>
                  <a:srgbClr val="1E3062"/>
                </a:solidFill>
                <a:effectLst/>
                <a:uLnTx/>
                <a:uFillTx/>
                <a:latin typeface="思源宋體" panose="02020400000000000000" pitchFamily="18" charset="-120"/>
                <a:ea typeface="思源宋體" panose="02020400000000000000" pitchFamily="18" charset="-120"/>
                <a:cs typeface="王漢宗特黑體"/>
                <a:sym typeface="王漢宗特黑體"/>
              </a:rPr>
              <a:t>無懲處紀錄</a:t>
            </a:r>
            <a:r>
              <a:rPr kumimoji="0" lang="en-US" sz="2133" b="0" i="0" u="none" strike="noStrike" kern="1200" cap="none" spc="0" normalizeH="0" baseline="0" noProof="0" dirty="0">
                <a:ln>
                  <a:noFill/>
                </a:ln>
                <a:solidFill>
                  <a:srgbClr val="1E3062"/>
                </a:solidFill>
                <a:effectLst/>
                <a:uLnTx/>
                <a:uFillTx/>
                <a:latin typeface="思源宋體" panose="02020400000000000000" pitchFamily="18" charset="-120"/>
                <a:ea typeface="思源宋體" panose="02020400000000000000" pitchFamily="18" charset="-120"/>
                <a:cs typeface="王漢宗特黑體"/>
                <a:sym typeface="王漢宗特黑體"/>
              </a:rPr>
              <a:t>。</a:t>
            </a:r>
          </a:p>
        </p:txBody>
      </p:sp>
      <p:grpSp>
        <p:nvGrpSpPr>
          <p:cNvPr id="20" name="Group 20"/>
          <p:cNvGrpSpPr/>
          <p:nvPr/>
        </p:nvGrpSpPr>
        <p:grpSpPr>
          <a:xfrm>
            <a:off x="685800" y="2676525"/>
            <a:ext cx="3036133" cy="443177"/>
            <a:chOff x="0" y="19049"/>
            <a:chExt cx="6072265" cy="886354"/>
          </a:xfrm>
        </p:grpSpPr>
        <p:grpSp>
          <p:nvGrpSpPr>
            <p:cNvPr id="21" name="Group 21"/>
            <p:cNvGrpSpPr/>
            <p:nvPr/>
          </p:nvGrpSpPr>
          <p:grpSpPr>
            <a:xfrm>
              <a:off x="276592" y="399943"/>
              <a:ext cx="5315462" cy="505460"/>
              <a:chOff x="0" y="0"/>
              <a:chExt cx="5315462" cy="505460"/>
            </a:xfrm>
          </p:grpSpPr>
          <p:sp>
            <p:nvSpPr>
              <p:cNvPr id="22" name="Freeform 22"/>
              <p:cNvSpPr/>
              <p:nvPr/>
            </p:nvSpPr>
            <p:spPr>
              <a:xfrm>
                <a:off x="30558" y="27940"/>
                <a:ext cx="5252738" cy="448310"/>
              </a:xfrm>
              <a:custGeom>
                <a:avLst/>
                <a:gdLst/>
                <a:ahLst/>
                <a:cxnLst/>
                <a:rect l="l" t="t" r="r" b="b"/>
                <a:pathLst>
                  <a:path w="5252738" h="448310">
                    <a:moveTo>
                      <a:pt x="118211" y="39370"/>
                    </a:moveTo>
                    <a:cubicBezTo>
                      <a:pt x="610353" y="48260"/>
                      <a:pt x="749472" y="38100"/>
                      <a:pt x="937644" y="36830"/>
                    </a:cubicBezTo>
                    <a:cubicBezTo>
                      <a:pt x="1215882" y="36830"/>
                      <a:pt x="1642084" y="58420"/>
                      <a:pt x="1972591" y="57150"/>
                    </a:cubicBezTo>
                    <a:cubicBezTo>
                      <a:pt x="2275757" y="55880"/>
                      <a:pt x="2486446" y="40640"/>
                      <a:pt x="2845903" y="35560"/>
                    </a:cubicBezTo>
                    <a:cubicBezTo>
                      <a:pt x="3426503" y="26670"/>
                      <a:pt x="4946355" y="0"/>
                      <a:pt x="5124877" y="22860"/>
                    </a:cubicBezTo>
                    <a:cubicBezTo>
                      <a:pt x="5149002" y="25400"/>
                      <a:pt x="5153022" y="26670"/>
                      <a:pt x="5165889" y="33020"/>
                    </a:cubicBezTo>
                    <a:cubicBezTo>
                      <a:pt x="5178755" y="40640"/>
                      <a:pt x="5191622" y="50800"/>
                      <a:pt x="5202076" y="63500"/>
                    </a:cubicBezTo>
                    <a:cubicBezTo>
                      <a:pt x="5213334" y="77470"/>
                      <a:pt x="5222984" y="93980"/>
                      <a:pt x="5230222" y="111760"/>
                    </a:cubicBezTo>
                    <a:cubicBezTo>
                      <a:pt x="5238263" y="129540"/>
                      <a:pt x="5243892" y="149860"/>
                      <a:pt x="5247912" y="170180"/>
                    </a:cubicBezTo>
                    <a:cubicBezTo>
                      <a:pt x="5251129" y="190500"/>
                      <a:pt x="5252738" y="213360"/>
                      <a:pt x="5251934" y="234950"/>
                    </a:cubicBezTo>
                    <a:cubicBezTo>
                      <a:pt x="5251934" y="256540"/>
                      <a:pt x="5248717" y="279400"/>
                      <a:pt x="5243088" y="298450"/>
                    </a:cubicBezTo>
                    <a:cubicBezTo>
                      <a:pt x="5238263" y="318770"/>
                      <a:pt x="5231025" y="337820"/>
                      <a:pt x="5222180" y="354330"/>
                    </a:cubicBezTo>
                    <a:cubicBezTo>
                      <a:pt x="5213334" y="370840"/>
                      <a:pt x="5202076" y="386080"/>
                      <a:pt x="5190818" y="396240"/>
                    </a:cubicBezTo>
                    <a:cubicBezTo>
                      <a:pt x="5178755" y="407670"/>
                      <a:pt x="5165889" y="416560"/>
                      <a:pt x="5152218" y="420370"/>
                    </a:cubicBezTo>
                    <a:cubicBezTo>
                      <a:pt x="5139352" y="425450"/>
                      <a:pt x="5124877" y="426720"/>
                      <a:pt x="5111206" y="424180"/>
                    </a:cubicBezTo>
                    <a:cubicBezTo>
                      <a:pt x="5097536" y="421640"/>
                      <a:pt x="5083865" y="416560"/>
                      <a:pt x="5071803" y="406400"/>
                    </a:cubicBezTo>
                    <a:cubicBezTo>
                      <a:pt x="5058936" y="397510"/>
                      <a:pt x="5046874" y="384810"/>
                      <a:pt x="5037225" y="370840"/>
                    </a:cubicBezTo>
                    <a:cubicBezTo>
                      <a:pt x="5027574" y="355600"/>
                      <a:pt x="5018728" y="337820"/>
                      <a:pt x="5012295" y="318770"/>
                    </a:cubicBezTo>
                    <a:cubicBezTo>
                      <a:pt x="5005862" y="299720"/>
                      <a:pt x="5001038" y="278130"/>
                      <a:pt x="4999429" y="256540"/>
                    </a:cubicBezTo>
                    <a:cubicBezTo>
                      <a:pt x="4997017" y="236220"/>
                      <a:pt x="4997017" y="213360"/>
                      <a:pt x="4999429" y="191770"/>
                    </a:cubicBezTo>
                    <a:cubicBezTo>
                      <a:pt x="5001038" y="170180"/>
                      <a:pt x="5005862" y="148590"/>
                      <a:pt x="5012295" y="129540"/>
                    </a:cubicBezTo>
                    <a:cubicBezTo>
                      <a:pt x="5018728" y="110490"/>
                      <a:pt x="5027574" y="92710"/>
                      <a:pt x="5037225" y="77470"/>
                    </a:cubicBezTo>
                    <a:cubicBezTo>
                      <a:pt x="5046874" y="63500"/>
                      <a:pt x="5058936" y="50800"/>
                      <a:pt x="5071803" y="41910"/>
                    </a:cubicBezTo>
                    <a:cubicBezTo>
                      <a:pt x="5083865" y="33020"/>
                      <a:pt x="5097536" y="26670"/>
                      <a:pt x="5111206" y="24130"/>
                    </a:cubicBezTo>
                    <a:cubicBezTo>
                      <a:pt x="5124877" y="21590"/>
                      <a:pt x="5139352" y="22860"/>
                      <a:pt x="5152218" y="27940"/>
                    </a:cubicBezTo>
                    <a:cubicBezTo>
                      <a:pt x="5165889" y="31750"/>
                      <a:pt x="5178755" y="40640"/>
                      <a:pt x="5190818" y="52070"/>
                    </a:cubicBezTo>
                    <a:cubicBezTo>
                      <a:pt x="5202076" y="62230"/>
                      <a:pt x="5213334" y="77470"/>
                      <a:pt x="5222180" y="93980"/>
                    </a:cubicBezTo>
                    <a:cubicBezTo>
                      <a:pt x="5231025" y="110490"/>
                      <a:pt x="5238263" y="129540"/>
                      <a:pt x="5243088" y="149860"/>
                    </a:cubicBezTo>
                    <a:cubicBezTo>
                      <a:pt x="5248717" y="170180"/>
                      <a:pt x="5251934" y="191770"/>
                      <a:pt x="5251934" y="213360"/>
                    </a:cubicBezTo>
                    <a:cubicBezTo>
                      <a:pt x="5252738" y="234950"/>
                      <a:pt x="5251129" y="257810"/>
                      <a:pt x="5247912" y="278130"/>
                    </a:cubicBezTo>
                    <a:cubicBezTo>
                      <a:pt x="5243892" y="298450"/>
                      <a:pt x="5238263" y="320040"/>
                      <a:pt x="5230222" y="337820"/>
                    </a:cubicBezTo>
                    <a:cubicBezTo>
                      <a:pt x="5222984" y="355600"/>
                      <a:pt x="5212530" y="372110"/>
                      <a:pt x="5202076" y="384810"/>
                    </a:cubicBezTo>
                    <a:cubicBezTo>
                      <a:pt x="5191622" y="397510"/>
                      <a:pt x="5178755" y="407670"/>
                      <a:pt x="5165889" y="415290"/>
                    </a:cubicBezTo>
                    <a:cubicBezTo>
                      <a:pt x="5153022" y="421640"/>
                      <a:pt x="5149002" y="422910"/>
                      <a:pt x="5124877" y="425450"/>
                    </a:cubicBezTo>
                    <a:cubicBezTo>
                      <a:pt x="4946354" y="448310"/>
                      <a:pt x="3426503" y="421640"/>
                      <a:pt x="2845903" y="412750"/>
                    </a:cubicBezTo>
                    <a:cubicBezTo>
                      <a:pt x="2486446" y="407670"/>
                      <a:pt x="2275757" y="392430"/>
                      <a:pt x="1972591" y="391160"/>
                    </a:cubicBezTo>
                    <a:cubicBezTo>
                      <a:pt x="1642084" y="389890"/>
                      <a:pt x="1215882" y="411480"/>
                      <a:pt x="937644" y="411480"/>
                    </a:cubicBezTo>
                    <a:cubicBezTo>
                      <a:pt x="749472" y="410210"/>
                      <a:pt x="610353" y="400050"/>
                      <a:pt x="465605" y="400050"/>
                    </a:cubicBezTo>
                    <a:cubicBezTo>
                      <a:pt x="340157" y="400050"/>
                      <a:pt x="168872" y="412750"/>
                      <a:pt x="118211" y="408940"/>
                    </a:cubicBezTo>
                    <a:cubicBezTo>
                      <a:pt x="102932" y="407670"/>
                      <a:pt x="100519" y="408940"/>
                      <a:pt x="90065" y="403860"/>
                    </a:cubicBezTo>
                    <a:cubicBezTo>
                      <a:pt x="75590" y="396240"/>
                      <a:pt x="52270" y="377190"/>
                      <a:pt x="40208" y="361950"/>
                    </a:cubicBezTo>
                    <a:cubicBezTo>
                      <a:pt x="32166" y="351790"/>
                      <a:pt x="27341" y="344170"/>
                      <a:pt x="21712" y="328930"/>
                    </a:cubicBezTo>
                    <a:cubicBezTo>
                      <a:pt x="13671" y="308610"/>
                      <a:pt x="4825" y="270510"/>
                      <a:pt x="1608" y="246380"/>
                    </a:cubicBezTo>
                    <a:cubicBezTo>
                      <a:pt x="0" y="229870"/>
                      <a:pt x="0" y="218440"/>
                      <a:pt x="1608" y="201930"/>
                    </a:cubicBezTo>
                    <a:cubicBezTo>
                      <a:pt x="4825" y="177800"/>
                      <a:pt x="11258" y="143510"/>
                      <a:pt x="21712" y="119380"/>
                    </a:cubicBezTo>
                    <a:cubicBezTo>
                      <a:pt x="32166" y="95250"/>
                      <a:pt x="47445" y="73660"/>
                      <a:pt x="63528" y="60960"/>
                    </a:cubicBezTo>
                    <a:cubicBezTo>
                      <a:pt x="79611" y="46990"/>
                      <a:pt x="118211" y="39370"/>
                      <a:pt x="118211" y="39370"/>
                    </a:cubicBezTo>
                  </a:path>
                </a:pathLst>
              </a:custGeom>
              <a:solidFill>
                <a:srgbClr val="FCDBB0"/>
              </a:solidFill>
              <a:ln cap="sq">
                <a:noFill/>
                <a:prstDash val="solid"/>
                <a:miter/>
              </a:ln>
            </p:spPr>
          </p:sp>
        </p:grpSp>
        <p:sp>
          <p:nvSpPr>
            <p:cNvPr id="23" name="TextBox 23"/>
            <p:cNvSpPr txBox="1"/>
            <p:nvPr/>
          </p:nvSpPr>
          <p:spPr>
            <a:xfrm>
              <a:off x="0" y="19049"/>
              <a:ext cx="6072265" cy="570156"/>
            </a:xfrm>
            <a:prstGeom prst="rect">
              <a:avLst/>
            </a:prstGeom>
          </p:spPr>
          <p:txBody>
            <a:bodyPr lIns="0" tIns="0" rIns="0" bIns="0" rtlCol="0" anchor="t">
              <a:spAutoFit/>
            </a:bodyPr>
            <a:lstStyle/>
            <a:p>
              <a:pPr marL="0" marR="0" lvl="0" indent="0" algn="ctr" defTabSz="457200" rtl="0" eaLnBrk="1" fontAlgn="auto" latinLnBrk="0" hangingPunct="1">
                <a:lnSpc>
                  <a:spcPts val="2232"/>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1E3062"/>
                  </a:solidFill>
                  <a:effectLst/>
                  <a:uLnTx/>
                  <a:uFillTx/>
                  <a:latin typeface="思源宋體" panose="02020400000000000000" pitchFamily="18" charset="-120"/>
                  <a:ea typeface="思源宋體" panose="02020400000000000000" pitchFamily="18" charset="-120"/>
                  <a:cs typeface="王漢宗特黑體"/>
                  <a:sym typeface="王漢宗特黑體"/>
                </a:rPr>
                <a:t>高一階段</a:t>
              </a:r>
              <a:endParaRPr kumimoji="0" lang="en-US" sz="2400" b="0" i="0" u="none" strike="noStrike" kern="1200" cap="none" spc="0" normalizeH="0" baseline="0" noProof="0" dirty="0">
                <a:ln>
                  <a:noFill/>
                </a:ln>
                <a:solidFill>
                  <a:srgbClr val="1E3062"/>
                </a:solidFill>
                <a:effectLst/>
                <a:uLnTx/>
                <a:uFillTx/>
                <a:latin typeface="思源宋體" panose="02020400000000000000" pitchFamily="18" charset="-120"/>
                <a:ea typeface="思源宋體" panose="02020400000000000000" pitchFamily="18" charset="-120"/>
                <a:cs typeface="王漢宗特黑體"/>
                <a:sym typeface="王漢宗特黑體"/>
              </a:endParaRPr>
            </a:p>
          </p:txBody>
        </p:sp>
      </p:grpSp>
      <p:grpSp>
        <p:nvGrpSpPr>
          <p:cNvPr id="24" name="Group 11">
            <a:extLst>
              <a:ext uri="{FF2B5EF4-FFF2-40B4-BE49-F238E27FC236}">
                <a16:creationId xmlns:a16="http://schemas.microsoft.com/office/drawing/2014/main" id="{BF4BA020-37E0-27B1-3054-EA6FB5641812}"/>
              </a:ext>
            </a:extLst>
          </p:cNvPr>
          <p:cNvGrpSpPr/>
          <p:nvPr/>
        </p:nvGrpSpPr>
        <p:grpSpPr>
          <a:xfrm>
            <a:off x="4577934" y="2680682"/>
            <a:ext cx="3036133" cy="443177"/>
            <a:chOff x="0" y="19049"/>
            <a:chExt cx="6072265" cy="886354"/>
          </a:xfrm>
        </p:grpSpPr>
        <p:grpSp>
          <p:nvGrpSpPr>
            <p:cNvPr id="25" name="Group 12">
              <a:extLst>
                <a:ext uri="{FF2B5EF4-FFF2-40B4-BE49-F238E27FC236}">
                  <a16:creationId xmlns:a16="http://schemas.microsoft.com/office/drawing/2014/main" id="{DF67875A-6F28-ACA7-CB3A-83B36DABA607}"/>
                </a:ext>
              </a:extLst>
            </p:cNvPr>
            <p:cNvGrpSpPr/>
            <p:nvPr/>
          </p:nvGrpSpPr>
          <p:grpSpPr>
            <a:xfrm>
              <a:off x="276592" y="399943"/>
              <a:ext cx="5315462" cy="505460"/>
              <a:chOff x="0" y="0"/>
              <a:chExt cx="5315462" cy="505460"/>
            </a:xfrm>
          </p:grpSpPr>
          <p:sp>
            <p:nvSpPr>
              <p:cNvPr id="27" name="Freeform 13">
                <a:extLst>
                  <a:ext uri="{FF2B5EF4-FFF2-40B4-BE49-F238E27FC236}">
                    <a16:creationId xmlns:a16="http://schemas.microsoft.com/office/drawing/2014/main" id="{CF608CDE-C60B-7009-3B9A-5FC1DA6ADA38}"/>
                  </a:ext>
                </a:extLst>
              </p:cNvPr>
              <p:cNvSpPr/>
              <p:nvPr/>
            </p:nvSpPr>
            <p:spPr>
              <a:xfrm>
                <a:off x="30558" y="27940"/>
                <a:ext cx="5252738" cy="448310"/>
              </a:xfrm>
              <a:custGeom>
                <a:avLst/>
                <a:gdLst/>
                <a:ahLst/>
                <a:cxnLst/>
                <a:rect l="l" t="t" r="r" b="b"/>
                <a:pathLst>
                  <a:path w="5252738" h="448310">
                    <a:moveTo>
                      <a:pt x="118211" y="39370"/>
                    </a:moveTo>
                    <a:cubicBezTo>
                      <a:pt x="610353" y="48260"/>
                      <a:pt x="749472" y="38100"/>
                      <a:pt x="937644" y="36830"/>
                    </a:cubicBezTo>
                    <a:cubicBezTo>
                      <a:pt x="1215882" y="36830"/>
                      <a:pt x="1642084" y="58420"/>
                      <a:pt x="1972591" y="57150"/>
                    </a:cubicBezTo>
                    <a:cubicBezTo>
                      <a:pt x="2275757" y="55880"/>
                      <a:pt x="2486446" y="40640"/>
                      <a:pt x="2845903" y="35560"/>
                    </a:cubicBezTo>
                    <a:cubicBezTo>
                      <a:pt x="3426503" y="26670"/>
                      <a:pt x="4946355" y="0"/>
                      <a:pt x="5124877" y="22860"/>
                    </a:cubicBezTo>
                    <a:cubicBezTo>
                      <a:pt x="5149002" y="25400"/>
                      <a:pt x="5153022" y="26670"/>
                      <a:pt x="5165889" y="33020"/>
                    </a:cubicBezTo>
                    <a:cubicBezTo>
                      <a:pt x="5178755" y="40640"/>
                      <a:pt x="5191622" y="50800"/>
                      <a:pt x="5202076" y="63500"/>
                    </a:cubicBezTo>
                    <a:cubicBezTo>
                      <a:pt x="5213334" y="77470"/>
                      <a:pt x="5222984" y="93980"/>
                      <a:pt x="5230222" y="111760"/>
                    </a:cubicBezTo>
                    <a:cubicBezTo>
                      <a:pt x="5238263" y="129540"/>
                      <a:pt x="5243892" y="149860"/>
                      <a:pt x="5247912" y="170180"/>
                    </a:cubicBezTo>
                    <a:cubicBezTo>
                      <a:pt x="5251129" y="190500"/>
                      <a:pt x="5252738" y="213360"/>
                      <a:pt x="5251934" y="234950"/>
                    </a:cubicBezTo>
                    <a:cubicBezTo>
                      <a:pt x="5251934" y="256540"/>
                      <a:pt x="5248717" y="279400"/>
                      <a:pt x="5243088" y="298450"/>
                    </a:cubicBezTo>
                    <a:cubicBezTo>
                      <a:pt x="5238263" y="318770"/>
                      <a:pt x="5231025" y="337820"/>
                      <a:pt x="5222180" y="354330"/>
                    </a:cubicBezTo>
                    <a:cubicBezTo>
                      <a:pt x="5213334" y="370840"/>
                      <a:pt x="5202076" y="386080"/>
                      <a:pt x="5190818" y="396240"/>
                    </a:cubicBezTo>
                    <a:cubicBezTo>
                      <a:pt x="5178755" y="407670"/>
                      <a:pt x="5165889" y="416560"/>
                      <a:pt x="5152218" y="420370"/>
                    </a:cubicBezTo>
                    <a:cubicBezTo>
                      <a:pt x="5139352" y="425450"/>
                      <a:pt x="5124877" y="426720"/>
                      <a:pt x="5111206" y="424180"/>
                    </a:cubicBezTo>
                    <a:cubicBezTo>
                      <a:pt x="5097536" y="421640"/>
                      <a:pt x="5083865" y="416560"/>
                      <a:pt x="5071803" y="406400"/>
                    </a:cubicBezTo>
                    <a:cubicBezTo>
                      <a:pt x="5058936" y="397510"/>
                      <a:pt x="5046874" y="384810"/>
                      <a:pt x="5037225" y="370840"/>
                    </a:cubicBezTo>
                    <a:cubicBezTo>
                      <a:pt x="5027574" y="355600"/>
                      <a:pt x="5018728" y="337820"/>
                      <a:pt x="5012295" y="318770"/>
                    </a:cubicBezTo>
                    <a:cubicBezTo>
                      <a:pt x="5005862" y="299720"/>
                      <a:pt x="5001038" y="278130"/>
                      <a:pt x="4999429" y="256540"/>
                    </a:cubicBezTo>
                    <a:cubicBezTo>
                      <a:pt x="4997017" y="236220"/>
                      <a:pt x="4997017" y="213360"/>
                      <a:pt x="4999429" y="191770"/>
                    </a:cubicBezTo>
                    <a:cubicBezTo>
                      <a:pt x="5001038" y="170180"/>
                      <a:pt x="5005862" y="148590"/>
                      <a:pt x="5012295" y="129540"/>
                    </a:cubicBezTo>
                    <a:cubicBezTo>
                      <a:pt x="5018728" y="110490"/>
                      <a:pt x="5027574" y="92710"/>
                      <a:pt x="5037225" y="77470"/>
                    </a:cubicBezTo>
                    <a:cubicBezTo>
                      <a:pt x="5046874" y="63500"/>
                      <a:pt x="5058936" y="50800"/>
                      <a:pt x="5071803" y="41910"/>
                    </a:cubicBezTo>
                    <a:cubicBezTo>
                      <a:pt x="5083865" y="33020"/>
                      <a:pt x="5097536" y="26670"/>
                      <a:pt x="5111206" y="24130"/>
                    </a:cubicBezTo>
                    <a:cubicBezTo>
                      <a:pt x="5124877" y="21590"/>
                      <a:pt x="5139352" y="22860"/>
                      <a:pt x="5152218" y="27940"/>
                    </a:cubicBezTo>
                    <a:cubicBezTo>
                      <a:pt x="5165889" y="31750"/>
                      <a:pt x="5178755" y="40640"/>
                      <a:pt x="5190818" y="52070"/>
                    </a:cubicBezTo>
                    <a:cubicBezTo>
                      <a:pt x="5202076" y="62230"/>
                      <a:pt x="5213334" y="77470"/>
                      <a:pt x="5222180" y="93980"/>
                    </a:cubicBezTo>
                    <a:cubicBezTo>
                      <a:pt x="5231025" y="110490"/>
                      <a:pt x="5238263" y="129540"/>
                      <a:pt x="5243088" y="149860"/>
                    </a:cubicBezTo>
                    <a:cubicBezTo>
                      <a:pt x="5248717" y="170180"/>
                      <a:pt x="5251934" y="191770"/>
                      <a:pt x="5251934" y="213360"/>
                    </a:cubicBezTo>
                    <a:cubicBezTo>
                      <a:pt x="5252738" y="234950"/>
                      <a:pt x="5251129" y="257810"/>
                      <a:pt x="5247912" y="278130"/>
                    </a:cubicBezTo>
                    <a:cubicBezTo>
                      <a:pt x="5243892" y="298450"/>
                      <a:pt x="5238263" y="320040"/>
                      <a:pt x="5230222" y="337820"/>
                    </a:cubicBezTo>
                    <a:cubicBezTo>
                      <a:pt x="5222984" y="355600"/>
                      <a:pt x="5212530" y="372110"/>
                      <a:pt x="5202076" y="384810"/>
                    </a:cubicBezTo>
                    <a:cubicBezTo>
                      <a:pt x="5191622" y="397510"/>
                      <a:pt x="5178755" y="407670"/>
                      <a:pt x="5165889" y="415290"/>
                    </a:cubicBezTo>
                    <a:cubicBezTo>
                      <a:pt x="5153022" y="421640"/>
                      <a:pt x="5149002" y="422910"/>
                      <a:pt x="5124877" y="425450"/>
                    </a:cubicBezTo>
                    <a:cubicBezTo>
                      <a:pt x="4946354" y="448310"/>
                      <a:pt x="3426503" y="421640"/>
                      <a:pt x="2845903" y="412750"/>
                    </a:cubicBezTo>
                    <a:cubicBezTo>
                      <a:pt x="2486446" y="407670"/>
                      <a:pt x="2275757" y="392430"/>
                      <a:pt x="1972591" y="391160"/>
                    </a:cubicBezTo>
                    <a:cubicBezTo>
                      <a:pt x="1642084" y="389890"/>
                      <a:pt x="1215882" y="411480"/>
                      <a:pt x="937644" y="411480"/>
                    </a:cubicBezTo>
                    <a:cubicBezTo>
                      <a:pt x="749472" y="410210"/>
                      <a:pt x="610353" y="400050"/>
                      <a:pt x="465605" y="400050"/>
                    </a:cubicBezTo>
                    <a:cubicBezTo>
                      <a:pt x="340157" y="400050"/>
                      <a:pt x="168872" y="412750"/>
                      <a:pt x="118211" y="408940"/>
                    </a:cubicBezTo>
                    <a:cubicBezTo>
                      <a:pt x="102932" y="407670"/>
                      <a:pt x="100519" y="408940"/>
                      <a:pt x="90065" y="403860"/>
                    </a:cubicBezTo>
                    <a:cubicBezTo>
                      <a:pt x="75590" y="396240"/>
                      <a:pt x="52270" y="377190"/>
                      <a:pt x="40208" y="361950"/>
                    </a:cubicBezTo>
                    <a:cubicBezTo>
                      <a:pt x="32166" y="351790"/>
                      <a:pt x="27341" y="344170"/>
                      <a:pt x="21712" y="328930"/>
                    </a:cubicBezTo>
                    <a:cubicBezTo>
                      <a:pt x="13671" y="308610"/>
                      <a:pt x="4825" y="270510"/>
                      <a:pt x="1608" y="246380"/>
                    </a:cubicBezTo>
                    <a:cubicBezTo>
                      <a:pt x="0" y="229870"/>
                      <a:pt x="0" y="218440"/>
                      <a:pt x="1608" y="201930"/>
                    </a:cubicBezTo>
                    <a:cubicBezTo>
                      <a:pt x="4825" y="177800"/>
                      <a:pt x="11258" y="143510"/>
                      <a:pt x="21712" y="119380"/>
                    </a:cubicBezTo>
                    <a:cubicBezTo>
                      <a:pt x="32166" y="95250"/>
                      <a:pt x="47445" y="73660"/>
                      <a:pt x="63528" y="60960"/>
                    </a:cubicBezTo>
                    <a:cubicBezTo>
                      <a:pt x="79611" y="46990"/>
                      <a:pt x="118211" y="39370"/>
                      <a:pt x="118211" y="39370"/>
                    </a:cubicBezTo>
                  </a:path>
                </a:pathLst>
              </a:custGeom>
              <a:solidFill>
                <a:srgbClr val="FCDBB0"/>
              </a:solidFill>
              <a:ln cap="sq">
                <a:noFill/>
                <a:prstDash val="solid"/>
                <a:miter/>
              </a:ln>
            </p:spPr>
          </p:sp>
        </p:grpSp>
        <p:sp>
          <p:nvSpPr>
            <p:cNvPr id="26" name="TextBox 14">
              <a:extLst>
                <a:ext uri="{FF2B5EF4-FFF2-40B4-BE49-F238E27FC236}">
                  <a16:creationId xmlns:a16="http://schemas.microsoft.com/office/drawing/2014/main" id="{1CED4C13-696B-BA49-9EC5-64D95E520BCB}"/>
                </a:ext>
              </a:extLst>
            </p:cNvPr>
            <p:cNvSpPr txBox="1"/>
            <p:nvPr/>
          </p:nvSpPr>
          <p:spPr>
            <a:xfrm>
              <a:off x="0" y="19049"/>
              <a:ext cx="6072265" cy="570156"/>
            </a:xfrm>
            <a:prstGeom prst="rect">
              <a:avLst/>
            </a:prstGeom>
          </p:spPr>
          <p:txBody>
            <a:bodyPr lIns="0" tIns="0" rIns="0" bIns="0" rtlCol="0" anchor="t">
              <a:spAutoFit/>
            </a:bodyPr>
            <a:lstStyle/>
            <a:p>
              <a:pPr marL="0" marR="0" lvl="0" indent="0" algn="ctr" defTabSz="457200" rtl="0" eaLnBrk="1" fontAlgn="auto" latinLnBrk="0" hangingPunct="1">
                <a:lnSpc>
                  <a:spcPts val="2232"/>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1E3062"/>
                  </a:solidFill>
                  <a:effectLst/>
                  <a:uLnTx/>
                  <a:uFillTx/>
                  <a:latin typeface="思源宋體" panose="02020400000000000000" pitchFamily="18" charset="-120"/>
                  <a:ea typeface="思源宋體" panose="02020400000000000000" pitchFamily="18" charset="-120"/>
                  <a:cs typeface="王漢宗特黑體"/>
                  <a:sym typeface="王漢宗特黑體"/>
                </a:rPr>
                <a:t>高二階段</a:t>
              </a:r>
              <a:endParaRPr kumimoji="0" lang="en-US" sz="2400" b="0" i="0" u="none" strike="noStrike" kern="1200" cap="none" spc="0" normalizeH="0" baseline="0" noProof="0" dirty="0">
                <a:ln>
                  <a:noFill/>
                </a:ln>
                <a:solidFill>
                  <a:srgbClr val="1E3062"/>
                </a:solidFill>
                <a:effectLst/>
                <a:uLnTx/>
                <a:uFillTx/>
                <a:latin typeface="思源宋體" panose="02020400000000000000" pitchFamily="18" charset="-120"/>
                <a:ea typeface="思源宋體" panose="02020400000000000000" pitchFamily="18" charset="-120"/>
                <a:cs typeface="王漢宗特黑體"/>
                <a:sym typeface="王漢宗特黑體"/>
              </a:endParaRPr>
            </a:p>
          </p:txBody>
        </p:sp>
      </p:grpSp>
      <p:sp>
        <p:nvSpPr>
          <p:cNvPr id="28" name="TextBox 15">
            <a:extLst>
              <a:ext uri="{FF2B5EF4-FFF2-40B4-BE49-F238E27FC236}">
                <a16:creationId xmlns:a16="http://schemas.microsoft.com/office/drawing/2014/main" id="{CDC3B59B-8330-819A-C0A5-6946D82D66A9}"/>
              </a:ext>
            </a:extLst>
          </p:cNvPr>
          <p:cNvSpPr txBox="1"/>
          <p:nvPr/>
        </p:nvSpPr>
        <p:spPr>
          <a:xfrm>
            <a:off x="4082143" y="3193853"/>
            <a:ext cx="4666084" cy="2693045"/>
          </a:xfrm>
          <a:prstGeom prst="rect">
            <a:avLst/>
          </a:prstGeom>
        </p:spPr>
        <p:txBody>
          <a:bodyPr wrap="square" lIns="0" tIns="0" rIns="0" bIns="0" rtlCol="0" anchor="t">
            <a:spAutoFit/>
          </a:bodyPr>
          <a:lstStyle/>
          <a:p>
            <a:pPr marL="460610" marR="0" lvl="1" indent="-230305" algn="l" defTabSz="457200" rtl="0" eaLnBrk="1" fontAlgn="auto" latinLnBrk="0" hangingPunct="1">
              <a:lnSpc>
                <a:spcPts val="2987"/>
              </a:lnSpc>
              <a:spcBef>
                <a:spcPts val="0"/>
              </a:spcBef>
              <a:spcAft>
                <a:spcPts val="0"/>
              </a:spcAft>
              <a:buClrTx/>
              <a:buSzTx/>
              <a:buFont typeface="Arial"/>
              <a:buChar char="•"/>
              <a:tabLst/>
              <a:defRPr/>
            </a:pPr>
            <a:r>
              <a:rPr kumimoji="0" lang="en-US" sz="2133" b="0" i="0" u="none" strike="noStrike" kern="1200" cap="none" spc="0" normalizeH="0" baseline="0" noProof="0" dirty="0" err="1">
                <a:ln>
                  <a:noFill/>
                </a:ln>
                <a:solidFill>
                  <a:srgbClr val="FF0000"/>
                </a:solidFill>
                <a:effectLst/>
                <a:uLnTx/>
                <a:uFillTx/>
                <a:latin typeface="思源宋體" panose="02020400000000000000" pitchFamily="18" charset="-120"/>
                <a:ea typeface="思源宋體" panose="02020400000000000000" pitchFamily="18" charset="-120"/>
                <a:cs typeface="王漢宗特黑體"/>
                <a:sym typeface="王漢宗特黑體"/>
              </a:rPr>
              <a:t>電子學、電工機械</a:t>
            </a:r>
            <a:br>
              <a:rPr kumimoji="0" lang="en-US" sz="2133" b="0" i="0" u="none" strike="noStrike" kern="1200" cap="none" spc="0" normalizeH="0" baseline="0" noProof="0" dirty="0">
                <a:ln>
                  <a:noFill/>
                </a:ln>
                <a:solidFill>
                  <a:srgbClr val="FF0000"/>
                </a:solidFill>
                <a:effectLst/>
                <a:uLnTx/>
                <a:uFillTx/>
                <a:latin typeface="思源宋體" panose="02020400000000000000" pitchFamily="18" charset="-120"/>
                <a:ea typeface="思源宋體" panose="02020400000000000000" pitchFamily="18" charset="-120"/>
                <a:cs typeface="王漢宗特黑體"/>
                <a:sym typeface="王漢宗特黑體"/>
              </a:rPr>
            </a:br>
            <a:r>
              <a:rPr kumimoji="0" lang="zh-TW" altLang="en-US" sz="2133" b="0" i="0" u="none" strike="noStrike" kern="1200" cap="none" spc="0" normalizeH="0" baseline="0" noProof="0" dirty="0">
                <a:ln>
                  <a:noFill/>
                </a:ln>
                <a:solidFill>
                  <a:srgbClr val="1E3062"/>
                </a:solidFill>
                <a:effectLst/>
                <a:uLnTx/>
                <a:uFillTx/>
                <a:latin typeface="思源宋體" panose="02020400000000000000" pitchFamily="18" charset="-120"/>
                <a:ea typeface="思源宋體" panose="02020400000000000000" pitchFamily="18" charset="-120"/>
                <a:cs typeface="王漢宗特黑體"/>
                <a:sym typeface="王漢宗特黑體"/>
              </a:rPr>
              <a:t>群</a:t>
            </a:r>
            <a:r>
              <a:rPr kumimoji="0" lang="en-US" altLang="zh-TW" sz="2133" b="0" i="0" u="none" strike="noStrike" kern="1200" cap="none" spc="0" normalizeH="0" baseline="0" noProof="0" dirty="0">
                <a:ln>
                  <a:noFill/>
                </a:ln>
                <a:solidFill>
                  <a:srgbClr val="1E3062"/>
                </a:solidFill>
                <a:effectLst/>
                <a:uLnTx/>
                <a:uFillTx/>
                <a:latin typeface="思源宋體" panose="02020400000000000000" pitchFamily="18" charset="-120"/>
                <a:ea typeface="思源宋體" panose="02020400000000000000" pitchFamily="18" charset="-120"/>
                <a:cs typeface="王漢宗特黑體"/>
                <a:sym typeface="王漢宗特黑體"/>
              </a:rPr>
              <a:t>/</a:t>
            </a:r>
            <a:r>
              <a:rPr kumimoji="0" lang="zh-TW" altLang="en-US" sz="2133" b="0" i="0" u="none" strike="noStrike" kern="1200" cap="none" spc="0" normalizeH="0" baseline="0" noProof="0" dirty="0">
                <a:ln>
                  <a:noFill/>
                </a:ln>
                <a:solidFill>
                  <a:srgbClr val="1E3062"/>
                </a:solidFill>
                <a:effectLst/>
                <a:uLnTx/>
                <a:uFillTx/>
                <a:latin typeface="思源宋體" panose="02020400000000000000" pitchFamily="18" charset="-120"/>
                <a:ea typeface="思源宋體" panose="02020400000000000000" pitchFamily="18" charset="-120"/>
                <a:cs typeface="王漢宗特黑體"/>
                <a:sym typeface="王漢宗特黑體"/>
              </a:rPr>
              <a:t>科</a:t>
            </a:r>
            <a:r>
              <a:rPr kumimoji="0" lang="en-US" sz="2133" b="0" i="0" u="none" strike="noStrike" kern="1200" cap="none" spc="0" normalizeH="0" baseline="0" noProof="0" dirty="0">
                <a:ln>
                  <a:noFill/>
                </a:ln>
                <a:solidFill>
                  <a:srgbClr val="1E3062"/>
                </a:solidFill>
                <a:effectLst/>
                <a:uLnTx/>
                <a:uFillTx/>
                <a:latin typeface="思源宋體" panose="02020400000000000000" pitchFamily="18" charset="-120"/>
                <a:ea typeface="思源宋體" panose="02020400000000000000" pitchFamily="18" charset="-120"/>
                <a:cs typeface="王漢宗特黑體"/>
                <a:sym typeface="王漢宗特黑體"/>
              </a:rPr>
              <a:t>排名需</a:t>
            </a:r>
            <a:r>
              <a:rPr kumimoji="0" lang="en-US" sz="2133" b="0" i="0" u="none" strike="noStrike" kern="1200" cap="none" spc="0" normalizeH="0" baseline="0" noProof="0" dirty="0">
                <a:ln>
                  <a:noFill/>
                </a:ln>
                <a:solidFill>
                  <a:srgbClr val="FF0000"/>
                </a:solidFill>
                <a:effectLst/>
                <a:uLnTx/>
                <a:uFillTx/>
                <a:latin typeface="思源宋體" panose="02020400000000000000" pitchFamily="18" charset="-120"/>
                <a:ea typeface="思源宋體" panose="02020400000000000000" pitchFamily="18" charset="-120"/>
                <a:cs typeface="王漢宗特黑體"/>
                <a:sym typeface="王漢宗特黑體"/>
              </a:rPr>
              <a:t>前50%</a:t>
            </a:r>
            <a:endParaRPr kumimoji="0" lang="en-US" sz="2133" b="0" i="0" u="none" strike="noStrike" kern="1200" cap="none" spc="0" normalizeH="0" baseline="0" noProof="0" dirty="0">
              <a:ln>
                <a:noFill/>
              </a:ln>
              <a:solidFill>
                <a:srgbClr val="1E3062"/>
              </a:solidFill>
              <a:effectLst/>
              <a:uLnTx/>
              <a:uFillTx/>
              <a:latin typeface="思源宋體" panose="02020400000000000000" pitchFamily="18" charset="-120"/>
              <a:ea typeface="思源宋體" panose="02020400000000000000" pitchFamily="18" charset="-120"/>
              <a:cs typeface="王漢宗特黑體"/>
              <a:sym typeface="王漢宗特黑體"/>
            </a:endParaRPr>
          </a:p>
          <a:p>
            <a:pPr marL="460610" marR="0" lvl="1" indent="-230305" algn="l" defTabSz="457200" rtl="0" eaLnBrk="1" fontAlgn="auto" latinLnBrk="0" hangingPunct="1">
              <a:lnSpc>
                <a:spcPts val="2987"/>
              </a:lnSpc>
              <a:spcBef>
                <a:spcPts val="0"/>
              </a:spcBef>
              <a:spcAft>
                <a:spcPts val="0"/>
              </a:spcAft>
              <a:buClrTx/>
              <a:buSzTx/>
              <a:buFont typeface="Arial"/>
              <a:buChar char="•"/>
              <a:tabLst/>
              <a:defRPr/>
            </a:pPr>
            <a:r>
              <a:rPr kumimoji="0" lang="en-US" sz="2133" b="0" i="0" u="none" strike="noStrike" kern="1200" cap="none" spc="0" normalizeH="0" baseline="0" noProof="0" dirty="0" err="1">
                <a:ln>
                  <a:noFill/>
                </a:ln>
                <a:solidFill>
                  <a:srgbClr val="FF0000"/>
                </a:solidFill>
                <a:effectLst/>
                <a:uLnTx/>
                <a:uFillTx/>
                <a:latin typeface="思源宋體" panose="02020400000000000000" pitchFamily="18" charset="-120"/>
                <a:ea typeface="思源宋體" panose="02020400000000000000" pitchFamily="18" charset="-120"/>
                <a:cs typeface="王漢宗特黑體"/>
                <a:sym typeface="王漢宗特黑體"/>
              </a:rPr>
              <a:t>學年總成績</a:t>
            </a:r>
            <a:r>
              <a:rPr kumimoji="0" lang="en-US" sz="2133" b="0" i="0" u="none" strike="noStrike" kern="1200" cap="none" spc="0" normalizeH="0" baseline="0" noProof="0" dirty="0" err="1">
                <a:ln>
                  <a:noFill/>
                </a:ln>
                <a:solidFill>
                  <a:srgbClr val="1E3062"/>
                </a:solidFill>
                <a:effectLst/>
                <a:uLnTx/>
                <a:uFillTx/>
                <a:latin typeface="思源宋體" panose="02020400000000000000" pitchFamily="18" charset="-120"/>
                <a:ea typeface="思源宋體" panose="02020400000000000000" pitchFamily="18" charset="-120"/>
                <a:cs typeface="王漢宗特黑體"/>
                <a:sym typeface="王漢宗特黑體"/>
              </a:rPr>
              <a:t>平均須達</a:t>
            </a:r>
            <a:br>
              <a:rPr kumimoji="0" lang="en-US" sz="2133" b="0" i="0" u="none" strike="noStrike" kern="1200" cap="none" spc="0" normalizeH="0" baseline="0" noProof="0" dirty="0">
                <a:ln>
                  <a:noFill/>
                </a:ln>
                <a:solidFill>
                  <a:srgbClr val="1E3062"/>
                </a:solidFill>
                <a:effectLst/>
                <a:uLnTx/>
                <a:uFillTx/>
                <a:latin typeface="思源宋體" panose="02020400000000000000" pitchFamily="18" charset="-120"/>
                <a:ea typeface="思源宋體" panose="02020400000000000000" pitchFamily="18" charset="-120"/>
                <a:cs typeface="王漢宗特黑體"/>
                <a:sym typeface="王漢宗特黑體"/>
              </a:rPr>
            </a:br>
            <a:r>
              <a:rPr kumimoji="0" lang="en-US" sz="2133" b="0" i="0" u="none" strike="noStrike" kern="1200" cap="none" spc="0" normalizeH="0" baseline="0" noProof="0" dirty="0">
                <a:ln>
                  <a:noFill/>
                </a:ln>
                <a:solidFill>
                  <a:srgbClr val="FF0000"/>
                </a:solidFill>
                <a:effectLst/>
                <a:uLnTx/>
                <a:uFillTx/>
                <a:latin typeface="思源宋體" panose="02020400000000000000" pitchFamily="18" charset="-120"/>
                <a:ea typeface="思源宋體" panose="02020400000000000000" pitchFamily="18" charset="-120"/>
                <a:cs typeface="王漢宗特黑體"/>
                <a:sym typeface="王漢宗特黑體"/>
              </a:rPr>
              <a:t>75分（含）</a:t>
            </a:r>
            <a:r>
              <a:rPr kumimoji="0" lang="en-US" sz="2133" b="0" i="0" u="none" strike="noStrike" kern="1200" cap="none" spc="0" normalizeH="0" baseline="0" noProof="0" dirty="0">
                <a:ln>
                  <a:noFill/>
                </a:ln>
                <a:solidFill>
                  <a:srgbClr val="1E3062"/>
                </a:solidFill>
                <a:effectLst/>
                <a:uLnTx/>
                <a:uFillTx/>
                <a:latin typeface="思源宋體" panose="02020400000000000000" pitchFamily="18" charset="-120"/>
                <a:ea typeface="思源宋體" panose="02020400000000000000" pitchFamily="18" charset="-120"/>
                <a:cs typeface="王漢宗特黑體"/>
                <a:sym typeface="王漢宗特黑體"/>
              </a:rPr>
              <a:t>以上。</a:t>
            </a:r>
          </a:p>
          <a:p>
            <a:pPr marL="460610" marR="0" lvl="1" indent="-230305" algn="l" defTabSz="457200" rtl="0" eaLnBrk="1" fontAlgn="auto" latinLnBrk="0" hangingPunct="1">
              <a:lnSpc>
                <a:spcPts val="2987"/>
              </a:lnSpc>
              <a:spcBef>
                <a:spcPts val="0"/>
              </a:spcBef>
              <a:spcAft>
                <a:spcPts val="0"/>
              </a:spcAft>
              <a:buClrTx/>
              <a:buSzTx/>
              <a:buFont typeface="Arial"/>
              <a:buChar char="•"/>
              <a:tabLst/>
              <a:defRPr/>
            </a:pPr>
            <a:r>
              <a:rPr kumimoji="0" lang="en-US" sz="2133" b="0" i="0" u="none" strike="noStrike" kern="1200" cap="none" spc="0" normalizeH="0" baseline="0" noProof="0" dirty="0">
                <a:ln>
                  <a:noFill/>
                </a:ln>
                <a:solidFill>
                  <a:srgbClr val="1E3062"/>
                </a:solidFill>
                <a:effectLst/>
                <a:uLnTx/>
                <a:uFillTx/>
                <a:latin typeface="思源宋體" panose="02020400000000000000" pitchFamily="18" charset="-120"/>
                <a:ea typeface="思源宋體" panose="02020400000000000000" pitchFamily="18" charset="-120"/>
                <a:cs typeface="王漢宗特黑體"/>
                <a:sym typeface="王漢宗特黑體"/>
              </a:rPr>
              <a:t>英文能力達</a:t>
            </a:r>
            <a:r>
              <a:rPr kumimoji="0" lang="en-US" sz="2133" b="0" i="0" u="none" strike="noStrike" kern="1200" cap="none" spc="0" normalizeH="0" baseline="0" noProof="0" dirty="0">
                <a:ln>
                  <a:noFill/>
                </a:ln>
                <a:solidFill>
                  <a:srgbClr val="FF0000"/>
                </a:solidFill>
                <a:effectLst/>
                <a:uLnTx/>
                <a:uFillTx/>
                <a:latin typeface="思源宋體" panose="02020400000000000000" pitchFamily="18" charset="-120"/>
                <a:ea typeface="思源宋體" panose="02020400000000000000" pitchFamily="18" charset="-120"/>
                <a:cs typeface="王漢宗特黑體"/>
                <a:sym typeface="王漢宗特黑體"/>
              </a:rPr>
              <a:t>B1（含）</a:t>
            </a:r>
            <a:r>
              <a:rPr kumimoji="0" lang="en-US" sz="2133" b="0" i="0" u="none" strike="noStrike" kern="1200" cap="none" spc="0" normalizeH="0" baseline="0" noProof="0" dirty="0">
                <a:ln>
                  <a:noFill/>
                </a:ln>
                <a:solidFill>
                  <a:srgbClr val="1E3062"/>
                </a:solidFill>
                <a:effectLst/>
                <a:uLnTx/>
                <a:uFillTx/>
                <a:latin typeface="思源宋體" panose="02020400000000000000" pitchFamily="18" charset="-120"/>
                <a:ea typeface="思源宋體" panose="02020400000000000000" pitchFamily="18" charset="-120"/>
                <a:cs typeface="王漢宗特黑體"/>
                <a:sym typeface="王漢宗特黑體"/>
              </a:rPr>
              <a:t>以上。</a:t>
            </a:r>
          </a:p>
          <a:p>
            <a:pPr marL="460610" marR="0" lvl="1" indent="-230305" algn="l" defTabSz="457200" rtl="0" eaLnBrk="1" fontAlgn="auto" latinLnBrk="0" hangingPunct="1">
              <a:lnSpc>
                <a:spcPts val="2987"/>
              </a:lnSpc>
              <a:spcBef>
                <a:spcPts val="0"/>
              </a:spcBef>
              <a:spcAft>
                <a:spcPts val="0"/>
              </a:spcAft>
              <a:buClrTx/>
              <a:buSzTx/>
              <a:buFont typeface="Arial"/>
              <a:buChar char="•"/>
              <a:tabLst/>
              <a:defRPr/>
            </a:pPr>
            <a:r>
              <a:rPr kumimoji="0" lang="en-US" sz="2133" b="0" i="0" u="none" strike="noStrike" kern="1200" cap="none" spc="0" normalizeH="0" baseline="0" noProof="0" dirty="0" err="1">
                <a:ln>
                  <a:noFill/>
                </a:ln>
                <a:solidFill>
                  <a:srgbClr val="1E3062"/>
                </a:solidFill>
                <a:effectLst/>
                <a:uLnTx/>
                <a:uFillTx/>
                <a:latin typeface="思源宋體" panose="02020400000000000000" pitchFamily="18" charset="-120"/>
                <a:ea typeface="思源宋體" panose="02020400000000000000" pitchFamily="18" charset="-120"/>
                <a:cs typeface="王漢宗特黑體"/>
                <a:sym typeface="王漢宗特黑體"/>
              </a:rPr>
              <a:t>完成</a:t>
            </a:r>
            <a:r>
              <a:rPr kumimoji="0" lang="en-US" sz="2133" b="0" i="0" u="none" strike="noStrike" kern="1200" cap="none" spc="0" normalizeH="0" baseline="0" noProof="0" dirty="0" err="1">
                <a:ln>
                  <a:noFill/>
                </a:ln>
                <a:solidFill>
                  <a:srgbClr val="FF0000"/>
                </a:solidFill>
                <a:effectLst/>
                <a:uLnTx/>
                <a:uFillTx/>
                <a:latin typeface="思源宋體" panose="02020400000000000000" pitchFamily="18" charset="-120"/>
                <a:ea typeface="思源宋體" panose="02020400000000000000" pitchFamily="18" charset="-120"/>
                <a:cs typeface="王漢宗特黑體"/>
                <a:sym typeface="王漢宗特黑體"/>
              </a:rPr>
              <a:t>專題實作並進行發表</a:t>
            </a:r>
            <a:r>
              <a:rPr kumimoji="0" lang="zh-TW" altLang="en-US" sz="2133" b="0" i="0" u="none" strike="noStrike" kern="1200" cap="none" spc="0" normalizeH="0" baseline="0" noProof="0" dirty="0">
                <a:ln>
                  <a:noFill/>
                </a:ln>
                <a:solidFill>
                  <a:srgbClr val="FF0000"/>
                </a:solidFill>
                <a:effectLst/>
                <a:uLnTx/>
                <a:uFillTx/>
                <a:latin typeface="思源宋體" panose="02020400000000000000" pitchFamily="18" charset="-120"/>
                <a:ea typeface="思源宋體" panose="02020400000000000000" pitchFamily="18" charset="-120"/>
                <a:cs typeface="王漢宗特黑體"/>
                <a:sym typeface="王漢宗特黑體"/>
              </a:rPr>
              <a:t>。</a:t>
            </a:r>
            <a:endParaRPr kumimoji="0" lang="en-US" sz="2133" b="0" i="0" u="none" strike="noStrike" kern="1200" cap="none" spc="0" normalizeH="0" baseline="0" noProof="0" dirty="0">
              <a:ln>
                <a:noFill/>
              </a:ln>
              <a:solidFill>
                <a:srgbClr val="1E3062"/>
              </a:solidFill>
              <a:effectLst/>
              <a:uLnTx/>
              <a:uFillTx/>
              <a:latin typeface="思源宋體" panose="02020400000000000000" pitchFamily="18" charset="-120"/>
              <a:ea typeface="思源宋體" panose="02020400000000000000" pitchFamily="18" charset="-120"/>
              <a:cs typeface="王漢宗特黑體"/>
              <a:sym typeface="王漢宗特黑體"/>
            </a:endParaRPr>
          </a:p>
          <a:p>
            <a:pPr marL="460610" marR="0" lvl="1" indent="-230305" algn="l" defTabSz="457200" rtl="0" eaLnBrk="1" fontAlgn="auto" latinLnBrk="0" hangingPunct="1">
              <a:lnSpc>
                <a:spcPts val="2987"/>
              </a:lnSpc>
              <a:spcBef>
                <a:spcPts val="0"/>
              </a:spcBef>
              <a:spcAft>
                <a:spcPts val="0"/>
              </a:spcAft>
              <a:buClrTx/>
              <a:buSzTx/>
              <a:buFont typeface="Arial"/>
              <a:buChar char="•"/>
              <a:tabLst/>
              <a:defRPr/>
            </a:pPr>
            <a:r>
              <a:rPr kumimoji="0" lang="en-US" sz="2133" b="0" i="0" u="none" strike="noStrike" kern="1200" cap="none" spc="0" normalizeH="0" baseline="0" noProof="0" dirty="0" err="1">
                <a:ln>
                  <a:noFill/>
                </a:ln>
                <a:solidFill>
                  <a:srgbClr val="1E3062"/>
                </a:solidFill>
                <a:effectLst/>
                <a:uLnTx/>
                <a:uFillTx/>
                <a:latin typeface="思源宋體" panose="02020400000000000000" pitchFamily="18" charset="-120"/>
                <a:ea typeface="思源宋體" panose="02020400000000000000" pitchFamily="18" charset="-120"/>
                <a:cs typeface="王漢宗特黑體"/>
                <a:sym typeface="王漢宗特黑體"/>
              </a:rPr>
              <a:t>經改過銷過後無懲處紀錄</a:t>
            </a:r>
            <a:r>
              <a:rPr kumimoji="0" lang="en-US" sz="2133" b="0" i="0" u="none" strike="noStrike" kern="1200" cap="none" spc="0" normalizeH="0" baseline="0" noProof="0" dirty="0">
                <a:ln>
                  <a:noFill/>
                </a:ln>
                <a:solidFill>
                  <a:srgbClr val="1E3062"/>
                </a:solidFill>
                <a:effectLst/>
                <a:uLnTx/>
                <a:uFillTx/>
                <a:latin typeface="思源宋體" panose="02020400000000000000" pitchFamily="18" charset="-120"/>
                <a:ea typeface="思源宋體" panose="02020400000000000000" pitchFamily="18" charset="-120"/>
                <a:cs typeface="王漢宗特黑體"/>
                <a:sym typeface="王漢宗特黑體"/>
              </a:rPr>
              <a:t>。</a:t>
            </a:r>
          </a:p>
        </p:txBody>
      </p:sp>
      <p:grpSp>
        <p:nvGrpSpPr>
          <p:cNvPr id="29" name="Group 16">
            <a:extLst>
              <a:ext uri="{FF2B5EF4-FFF2-40B4-BE49-F238E27FC236}">
                <a16:creationId xmlns:a16="http://schemas.microsoft.com/office/drawing/2014/main" id="{F94DFE48-033D-8C2A-FA33-F5AA38C09FBE}"/>
              </a:ext>
            </a:extLst>
          </p:cNvPr>
          <p:cNvGrpSpPr/>
          <p:nvPr/>
        </p:nvGrpSpPr>
        <p:grpSpPr>
          <a:xfrm>
            <a:off x="8244907" y="2721422"/>
            <a:ext cx="3036133" cy="443177"/>
            <a:chOff x="0" y="19049"/>
            <a:chExt cx="6072265" cy="886354"/>
          </a:xfrm>
        </p:grpSpPr>
        <p:grpSp>
          <p:nvGrpSpPr>
            <p:cNvPr id="30" name="Group 17">
              <a:extLst>
                <a:ext uri="{FF2B5EF4-FFF2-40B4-BE49-F238E27FC236}">
                  <a16:creationId xmlns:a16="http://schemas.microsoft.com/office/drawing/2014/main" id="{0CCCCF6A-62CF-E79F-645D-C5A9E5C49FDD}"/>
                </a:ext>
              </a:extLst>
            </p:cNvPr>
            <p:cNvGrpSpPr/>
            <p:nvPr/>
          </p:nvGrpSpPr>
          <p:grpSpPr>
            <a:xfrm>
              <a:off x="276592" y="399943"/>
              <a:ext cx="5315462" cy="505460"/>
              <a:chOff x="0" y="0"/>
              <a:chExt cx="5315462" cy="505460"/>
            </a:xfrm>
          </p:grpSpPr>
          <p:sp>
            <p:nvSpPr>
              <p:cNvPr id="32" name="Freeform 18">
                <a:extLst>
                  <a:ext uri="{FF2B5EF4-FFF2-40B4-BE49-F238E27FC236}">
                    <a16:creationId xmlns:a16="http://schemas.microsoft.com/office/drawing/2014/main" id="{4BFC7ABF-1683-6596-C5BD-2830C942086E}"/>
                  </a:ext>
                </a:extLst>
              </p:cNvPr>
              <p:cNvSpPr/>
              <p:nvPr/>
            </p:nvSpPr>
            <p:spPr>
              <a:xfrm>
                <a:off x="30558" y="27940"/>
                <a:ext cx="5252738" cy="448310"/>
              </a:xfrm>
              <a:custGeom>
                <a:avLst/>
                <a:gdLst/>
                <a:ahLst/>
                <a:cxnLst/>
                <a:rect l="l" t="t" r="r" b="b"/>
                <a:pathLst>
                  <a:path w="5252738" h="448310">
                    <a:moveTo>
                      <a:pt x="118211" y="39370"/>
                    </a:moveTo>
                    <a:cubicBezTo>
                      <a:pt x="610353" y="48260"/>
                      <a:pt x="749472" y="38100"/>
                      <a:pt x="937644" y="36830"/>
                    </a:cubicBezTo>
                    <a:cubicBezTo>
                      <a:pt x="1215882" y="36830"/>
                      <a:pt x="1642084" y="58420"/>
                      <a:pt x="1972591" y="57150"/>
                    </a:cubicBezTo>
                    <a:cubicBezTo>
                      <a:pt x="2275757" y="55880"/>
                      <a:pt x="2486446" y="40640"/>
                      <a:pt x="2845903" y="35560"/>
                    </a:cubicBezTo>
                    <a:cubicBezTo>
                      <a:pt x="3426503" y="26670"/>
                      <a:pt x="4946355" y="0"/>
                      <a:pt x="5124877" y="22860"/>
                    </a:cubicBezTo>
                    <a:cubicBezTo>
                      <a:pt x="5149002" y="25400"/>
                      <a:pt x="5153022" y="26670"/>
                      <a:pt x="5165889" y="33020"/>
                    </a:cubicBezTo>
                    <a:cubicBezTo>
                      <a:pt x="5178755" y="40640"/>
                      <a:pt x="5191622" y="50800"/>
                      <a:pt x="5202076" y="63500"/>
                    </a:cubicBezTo>
                    <a:cubicBezTo>
                      <a:pt x="5213334" y="77470"/>
                      <a:pt x="5222984" y="93980"/>
                      <a:pt x="5230222" y="111760"/>
                    </a:cubicBezTo>
                    <a:cubicBezTo>
                      <a:pt x="5238263" y="129540"/>
                      <a:pt x="5243892" y="149860"/>
                      <a:pt x="5247912" y="170180"/>
                    </a:cubicBezTo>
                    <a:cubicBezTo>
                      <a:pt x="5251129" y="190500"/>
                      <a:pt x="5252738" y="213360"/>
                      <a:pt x="5251934" y="234950"/>
                    </a:cubicBezTo>
                    <a:cubicBezTo>
                      <a:pt x="5251934" y="256540"/>
                      <a:pt x="5248717" y="279400"/>
                      <a:pt x="5243088" y="298450"/>
                    </a:cubicBezTo>
                    <a:cubicBezTo>
                      <a:pt x="5238263" y="318770"/>
                      <a:pt x="5231025" y="337820"/>
                      <a:pt x="5222180" y="354330"/>
                    </a:cubicBezTo>
                    <a:cubicBezTo>
                      <a:pt x="5213334" y="370840"/>
                      <a:pt x="5202076" y="386080"/>
                      <a:pt x="5190818" y="396240"/>
                    </a:cubicBezTo>
                    <a:cubicBezTo>
                      <a:pt x="5178755" y="407670"/>
                      <a:pt x="5165889" y="416560"/>
                      <a:pt x="5152218" y="420370"/>
                    </a:cubicBezTo>
                    <a:cubicBezTo>
                      <a:pt x="5139352" y="425450"/>
                      <a:pt x="5124877" y="426720"/>
                      <a:pt x="5111206" y="424180"/>
                    </a:cubicBezTo>
                    <a:cubicBezTo>
                      <a:pt x="5097536" y="421640"/>
                      <a:pt x="5083865" y="416560"/>
                      <a:pt x="5071803" y="406400"/>
                    </a:cubicBezTo>
                    <a:cubicBezTo>
                      <a:pt x="5058936" y="397510"/>
                      <a:pt x="5046874" y="384810"/>
                      <a:pt x="5037225" y="370840"/>
                    </a:cubicBezTo>
                    <a:cubicBezTo>
                      <a:pt x="5027574" y="355600"/>
                      <a:pt x="5018728" y="337820"/>
                      <a:pt x="5012295" y="318770"/>
                    </a:cubicBezTo>
                    <a:cubicBezTo>
                      <a:pt x="5005862" y="299720"/>
                      <a:pt x="5001038" y="278130"/>
                      <a:pt x="4999429" y="256540"/>
                    </a:cubicBezTo>
                    <a:cubicBezTo>
                      <a:pt x="4997017" y="236220"/>
                      <a:pt x="4997017" y="213360"/>
                      <a:pt x="4999429" y="191770"/>
                    </a:cubicBezTo>
                    <a:cubicBezTo>
                      <a:pt x="5001038" y="170180"/>
                      <a:pt x="5005862" y="148590"/>
                      <a:pt x="5012295" y="129540"/>
                    </a:cubicBezTo>
                    <a:cubicBezTo>
                      <a:pt x="5018728" y="110490"/>
                      <a:pt x="5027574" y="92710"/>
                      <a:pt x="5037225" y="77470"/>
                    </a:cubicBezTo>
                    <a:cubicBezTo>
                      <a:pt x="5046874" y="63500"/>
                      <a:pt x="5058936" y="50800"/>
                      <a:pt x="5071803" y="41910"/>
                    </a:cubicBezTo>
                    <a:cubicBezTo>
                      <a:pt x="5083865" y="33020"/>
                      <a:pt x="5097536" y="26670"/>
                      <a:pt x="5111206" y="24130"/>
                    </a:cubicBezTo>
                    <a:cubicBezTo>
                      <a:pt x="5124877" y="21590"/>
                      <a:pt x="5139352" y="22860"/>
                      <a:pt x="5152218" y="27940"/>
                    </a:cubicBezTo>
                    <a:cubicBezTo>
                      <a:pt x="5165889" y="31750"/>
                      <a:pt x="5178755" y="40640"/>
                      <a:pt x="5190818" y="52070"/>
                    </a:cubicBezTo>
                    <a:cubicBezTo>
                      <a:pt x="5202076" y="62230"/>
                      <a:pt x="5213334" y="77470"/>
                      <a:pt x="5222180" y="93980"/>
                    </a:cubicBezTo>
                    <a:cubicBezTo>
                      <a:pt x="5231025" y="110490"/>
                      <a:pt x="5238263" y="129540"/>
                      <a:pt x="5243088" y="149860"/>
                    </a:cubicBezTo>
                    <a:cubicBezTo>
                      <a:pt x="5248717" y="170180"/>
                      <a:pt x="5251934" y="191770"/>
                      <a:pt x="5251934" y="213360"/>
                    </a:cubicBezTo>
                    <a:cubicBezTo>
                      <a:pt x="5252738" y="234950"/>
                      <a:pt x="5251129" y="257810"/>
                      <a:pt x="5247912" y="278130"/>
                    </a:cubicBezTo>
                    <a:cubicBezTo>
                      <a:pt x="5243892" y="298450"/>
                      <a:pt x="5238263" y="320040"/>
                      <a:pt x="5230222" y="337820"/>
                    </a:cubicBezTo>
                    <a:cubicBezTo>
                      <a:pt x="5222984" y="355600"/>
                      <a:pt x="5212530" y="372110"/>
                      <a:pt x="5202076" y="384810"/>
                    </a:cubicBezTo>
                    <a:cubicBezTo>
                      <a:pt x="5191622" y="397510"/>
                      <a:pt x="5178755" y="407670"/>
                      <a:pt x="5165889" y="415290"/>
                    </a:cubicBezTo>
                    <a:cubicBezTo>
                      <a:pt x="5153022" y="421640"/>
                      <a:pt x="5149002" y="422910"/>
                      <a:pt x="5124877" y="425450"/>
                    </a:cubicBezTo>
                    <a:cubicBezTo>
                      <a:pt x="4946354" y="448310"/>
                      <a:pt x="3426503" y="421640"/>
                      <a:pt x="2845903" y="412750"/>
                    </a:cubicBezTo>
                    <a:cubicBezTo>
                      <a:pt x="2486446" y="407670"/>
                      <a:pt x="2275757" y="392430"/>
                      <a:pt x="1972591" y="391160"/>
                    </a:cubicBezTo>
                    <a:cubicBezTo>
                      <a:pt x="1642084" y="389890"/>
                      <a:pt x="1215882" y="411480"/>
                      <a:pt x="937644" y="411480"/>
                    </a:cubicBezTo>
                    <a:cubicBezTo>
                      <a:pt x="749472" y="410210"/>
                      <a:pt x="610353" y="400050"/>
                      <a:pt x="465605" y="400050"/>
                    </a:cubicBezTo>
                    <a:cubicBezTo>
                      <a:pt x="340157" y="400050"/>
                      <a:pt x="168872" y="412750"/>
                      <a:pt x="118211" y="408940"/>
                    </a:cubicBezTo>
                    <a:cubicBezTo>
                      <a:pt x="102932" y="407670"/>
                      <a:pt x="100519" y="408940"/>
                      <a:pt x="90065" y="403860"/>
                    </a:cubicBezTo>
                    <a:cubicBezTo>
                      <a:pt x="75590" y="396240"/>
                      <a:pt x="52270" y="377190"/>
                      <a:pt x="40208" y="361950"/>
                    </a:cubicBezTo>
                    <a:cubicBezTo>
                      <a:pt x="32166" y="351790"/>
                      <a:pt x="27341" y="344170"/>
                      <a:pt x="21712" y="328930"/>
                    </a:cubicBezTo>
                    <a:cubicBezTo>
                      <a:pt x="13671" y="308610"/>
                      <a:pt x="4825" y="270510"/>
                      <a:pt x="1608" y="246380"/>
                    </a:cubicBezTo>
                    <a:cubicBezTo>
                      <a:pt x="0" y="229870"/>
                      <a:pt x="0" y="218440"/>
                      <a:pt x="1608" y="201930"/>
                    </a:cubicBezTo>
                    <a:cubicBezTo>
                      <a:pt x="4825" y="177800"/>
                      <a:pt x="11258" y="143510"/>
                      <a:pt x="21712" y="119380"/>
                    </a:cubicBezTo>
                    <a:cubicBezTo>
                      <a:pt x="32166" y="95250"/>
                      <a:pt x="47445" y="73660"/>
                      <a:pt x="63528" y="60960"/>
                    </a:cubicBezTo>
                    <a:cubicBezTo>
                      <a:pt x="79611" y="46990"/>
                      <a:pt x="118211" y="39370"/>
                      <a:pt x="118211" y="39370"/>
                    </a:cubicBezTo>
                  </a:path>
                </a:pathLst>
              </a:custGeom>
              <a:solidFill>
                <a:srgbClr val="FCDBB0"/>
              </a:solidFill>
              <a:ln cap="sq">
                <a:noFill/>
                <a:prstDash val="solid"/>
                <a:miter/>
              </a:ln>
            </p:spPr>
          </p:sp>
        </p:grpSp>
        <p:sp>
          <p:nvSpPr>
            <p:cNvPr id="31" name="TextBox 19">
              <a:extLst>
                <a:ext uri="{FF2B5EF4-FFF2-40B4-BE49-F238E27FC236}">
                  <a16:creationId xmlns:a16="http://schemas.microsoft.com/office/drawing/2014/main" id="{E34730B0-42F9-EF2E-C925-1020F974FBF5}"/>
                </a:ext>
              </a:extLst>
            </p:cNvPr>
            <p:cNvSpPr txBox="1"/>
            <p:nvPr/>
          </p:nvSpPr>
          <p:spPr>
            <a:xfrm>
              <a:off x="0" y="19049"/>
              <a:ext cx="6072265" cy="570156"/>
            </a:xfrm>
            <a:prstGeom prst="rect">
              <a:avLst/>
            </a:prstGeom>
          </p:spPr>
          <p:txBody>
            <a:bodyPr lIns="0" tIns="0" rIns="0" bIns="0" rtlCol="0" anchor="t">
              <a:spAutoFit/>
            </a:bodyPr>
            <a:lstStyle/>
            <a:p>
              <a:pPr marL="0" marR="0" lvl="0" indent="0" algn="ctr" defTabSz="457200" rtl="0" eaLnBrk="1" fontAlgn="auto" latinLnBrk="0" hangingPunct="1">
                <a:lnSpc>
                  <a:spcPts val="2232"/>
                </a:lnSpc>
                <a:spcBef>
                  <a:spcPts val="0"/>
                </a:spcBef>
                <a:spcAft>
                  <a:spcPts val="0"/>
                </a:spcAft>
                <a:buClrTx/>
                <a:buSzTx/>
                <a:buFontTx/>
                <a:buNone/>
                <a:tabLst/>
                <a:defRPr/>
              </a:pPr>
              <a:r>
                <a:rPr kumimoji="0" lang="en-US" sz="2400" b="0" i="0" u="none" strike="noStrike" kern="1200" cap="none" spc="0" normalizeH="0" baseline="0" noProof="0">
                  <a:ln>
                    <a:noFill/>
                  </a:ln>
                  <a:solidFill>
                    <a:srgbClr val="1E3062"/>
                  </a:solidFill>
                  <a:effectLst/>
                  <a:uLnTx/>
                  <a:uFillTx/>
                  <a:latin typeface="思源宋體" panose="02020400000000000000" pitchFamily="18" charset="-120"/>
                  <a:ea typeface="思源宋體" panose="02020400000000000000" pitchFamily="18" charset="-120"/>
                  <a:cs typeface="王漢宗特黑體"/>
                  <a:sym typeface="王漢宗特黑體"/>
                </a:rPr>
                <a:t>高三階段</a:t>
              </a:r>
            </a:p>
          </p:txBody>
        </p:sp>
      </p:grpSp>
      <p:sp>
        <p:nvSpPr>
          <p:cNvPr id="38" name="文字方塊 37">
            <a:extLst>
              <a:ext uri="{FF2B5EF4-FFF2-40B4-BE49-F238E27FC236}">
                <a16:creationId xmlns:a16="http://schemas.microsoft.com/office/drawing/2014/main" id="{8D3160F1-B4D2-4D9E-9B68-992999EBAF7B}"/>
              </a:ext>
            </a:extLst>
          </p:cNvPr>
          <p:cNvSpPr txBox="1"/>
          <p:nvPr/>
        </p:nvSpPr>
        <p:spPr>
          <a:xfrm>
            <a:off x="8409367" y="3175000"/>
            <a:ext cx="3254840" cy="2400657"/>
          </a:xfrm>
          <a:prstGeom prst="rect">
            <a:avLst/>
          </a:prstGeom>
          <a:noFill/>
        </p:spPr>
        <p:txBody>
          <a:bodyPr wrap="square">
            <a:spAutoFit/>
          </a:bodyPr>
          <a:lstStyle/>
          <a:p>
            <a:pPr marL="304815" marR="0" lvl="0" indent="-304815" algn="l" defTabSz="457200" rtl="0" eaLnBrk="1" fontAlgn="auto" latinLnBrk="0" hangingPunct="1">
              <a:lnSpc>
                <a:spcPts val="2987"/>
              </a:lnSpc>
              <a:spcBef>
                <a:spcPct val="0"/>
              </a:spcBef>
              <a:spcAft>
                <a:spcPts val="0"/>
              </a:spcAft>
              <a:buClrTx/>
              <a:buSzTx/>
              <a:buFont typeface="Arial" panose="020B0604020202020204" pitchFamily="34" charset="0"/>
              <a:buChar char="•"/>
              <a:tabLst/>
              <a:defRPr/>
            </a:pPr>
            <a:r>
              <a:rPr kumimoji="0" lang="en-US" altLang="zh-TW" sz="2133" b="0" i="0" u="none" strike="noStrike" kern="1200" cap="none" spc="0" normalizeH="0" baseline="0" noProof="0" dirty="0" err="1">
                <a:ln>
                  <a:noFill/>
                </a:ln>
                <a:solidFill>
                  <a:srgbClr val="1E3062"/>
                </a:solidFill>
                <a:effectLst/>
                <a:uLnTx/>
                <a:uFillTx/>
                <a:latin typeface="思源宋體" panose="02020400000000000000" pitchFamily="18" charset="-120"/>
                <a:ea typeface="思源宋體" panose="02020400000000000000" pitchFamily="18" charset="-120"/>
                <a:cs typeface="王漢宗特黑體"/>
                <a:sym typeface="王漢宗特黑體"/>
              </a:rPr>
              <a:t>完成參與</a:t>
            </a:r>
            <a:r>
              <a:rPr kumimoji="0" lang="en-US" altLang="zh-TW" sz="2133" b="0" i="0" u="none" strike="noStrike" kern="1200" cap="none" spc="0" normalizeH="0" baseline="0" noProof="0" dirty="0" err="1">
                <a:ln>
                  <a:noFill/>
                </a:ln>
                <a:solidFill>
                  <a:srgbClr val="FF0000"/>
                </a:solidFill>
                <a:effectLst/>
                <a:uLnTx/>
                <a:uFillTx/>
                <a:latin typeface="思源宋體" panose="02020400000000000000" pitchFamily="18" charset="-120"/>
                <a:ea typeface="思源宋體" panose="02020400000000000000" pitchFamily="18" charset="-120"/>
                <a:cs typeface="王漢宗特黑體"/>
                <a:sym typeface="王漢宗特黑體"/>
              </a:rPr>
              <a:t>臺科大營隊</a:t>
            </a:r>
            <a:r>
              <a:rPr kumimoji="0" lang="en-US" altLang="zh-TW" sz="2133" b="0" i="0" u="none" strike="noStrike" kern="1200" cap="none" spc="0" normalizeH="0" baseline="0" noProof="0" dirty="0" err="1">
                <a:ln>
                  <a:noFill/>
                </a:ln>
                <a:solidFill>
                  <a:srgbClr val="1E3062"/>
                </a:solidFill>
                <a:effectLst/>
                <a:uLnTx/>
                <a:uFillTx/>
                <a:latin typeface="思源宋體" panose="02020400000000000000" pitchFamily="18" charset="-120"/>
                <a:ea typeface="思源宋體" panose="02020400000000000000" pitchFamily="18" charset="-120"/>
                <a:cs typeface="王漢宗特黑體"/>
                <a:sym typeface="王漢宗特黑體"/>
              </a:rPr>
              <a:t>或</a:t>
            </a:r>
            <a:r>
              <a:rPr kumimoji="0" lang="en-US" altLang="zh-TW" sz="2133" b="0" i="0" u="none" strike="noStrike" kern="1200" cap="none" spc="0" normalizeH="0" baseline="0" noProof="0" dirty="0" err="1">
                <a:ln>
                  <a:noFill/>
                </a:ln>
                <a:solidFill>
                  <a:srgbClr val="FF0000"/>
                </a:solidFill>
                <a:effectLst/>
                <a:uLnTx/>
                <a:uFillTx/>
                <a:latin typeface="思源宋體" panose="02020400000000000000" pitchFamily="18" charset="-120"/>
                <a:ea typeface="思源宋體" panose="02020400000000000000" pitchFamily="18" charset="-120"/>
                <a:cs typeface="王漢宗特黑體"/>
                <a:sym typeface="王漢宗特黑體"/>
              </a:rPr>
              <a:t>臺科大實驗室實習</a:t>
            </a:r>
            <a:r>
              <a:rPr kumimoji="0" lang="zh-TW" altLang="en-US" sz="2133" b="0" i="0" u="none" strike="noStrike" kern="1200" cap="none" spc="0" normalizeH="0" baseline="0" noProof="0" dirty="0">
                <a:ln>
                  <a:noFill/>
                </a:ln>
                <a:solidFill>
                  <a:srgbClr val="FF0000"/>
                </a:solidFill>
                <a:effectLst/>
                <a:uLnTx/>
                <a:uFillTx/>
                <a:latin typeface="思源宋體" panose="02020400000000000000" pitchFamily="18" charset="-120"/>
                <a:ea typeface="思源宋體" panose="02020400000000000000" pitchFamily="18" charset="-120"/>
                <a:cs typeface="王漢宗特黑體"/>
                <a:sym typeface="王漢宗特黑體"/>
              </a:rPr>
              <a:t>。</a:t>
            </a:r>
            <a:endParaRPr kumimoji="0" lang="en-US" altLang="zh-TW" sz="2133" b="0" i="0" u="none" strike="noStrike" kern="1200" cap="none" spc="0" normalizeH="0" baseline="0" noProof="0" dirty="0">
              <a:ln>
                <a:noFill/>
              </a:ln>
              <a:solidFill>
                <a:srgbClr val="FF0000"/>
              </a:solidFill>
              <a:effectLst/>
              <a:uLnTx/>
              <a:uFillTx/>
              <a:latin typeface="思源宋體" panose="02020400000000000000" pitchFamily="18" charset="-120"/>
              <a:ea typeface="思源宋體" panose="02020400000000000000" pitchFamily="18" charset="-120"/>
              <a:cs typeface="王漢宗特黑體"/>
              <a:sym typeface="王漢宗特黑體"/>
            </a:endParaRPr>
          </a:p>
          <a:p>
            <a:pPr marL="304815" marR="0" lvl="0" indent="-304815" algn="l" defTabSz="457200" rtl="0" eaLnBrk="1" fontAlgn="auto" latinLnBrk="0" hangingPunct="1">
              <a:lnSpc>
                <a:spcPts val="2987"/>
              </a:lnSpc>
              <a:spcBef>
                <a:spcPct val="0"/>
              </a:spcBef>
              <a:spcAft>
                <a:spcPts val="0"/>
              </a:spcAft>
              <a:buClrTx/>
              <a:buSzTx/>
              <a:buFont typeface="Arial" panose="020B0604020202020204" pitchFamily="34" charset="0"/>
              <a:buChar char="•"/>
              <a:tabLst/>
              <a:defRPr/>
            </a:pPr>
            <a:r>
              <a:rPr kumimoji="0" lang="en-US" altLang="zh-TW" sz="2133" b="0" i="0" u="none" strike="noStrike" kern="1200" cap="none" spc="0" normalizeH="0" baseline="0" noProof="0" dirty="0" err="1">
                <a:ln>
                  <a:noFill/>
                </a:ln>
                <a:solidFill>
                  <a:srgbClr val="1E3062"/>
                </a:solidFill>
                <a:effectLst/>
                <a:uLnTx/>
                <a:uFillTx/>
                <a:latin typeface="思源宋體" panose="02020400000000000000" pitchFamily="18" charset="-120"/>
                <a:ea typeface="思源宋體" panose="02020400000000000000" pitchFamily="18" charset="-120"/>
                <a:cs typeface="王漢宗特黑體"/>
                <a:sym typeface="王漢宗特黑體"/>
              </a:rPr>
              <a:t>獲得</a:t>
            </a:r>
            <a:r>
              <a:rPr kumimoji="0" lang="en-US" altLang="zh-TW" sz="2133" b="0" i="0" u="none" strike="noStrike" kern="1200" cap="none" spc="0" normalizeH="0" baseline="0" noProof="0" dirty="0" err="1">
                <a:ln>
                  <a:noFill/>
                </a:ln>
                <a:solidFill>
                  <a:srgbClr val="FF0000"/>
                </a:solidFill>
                <a:effectLst/>
                <a:uLnTx/>
                <a:uFillTx/>
                <a:latin typeface="思源宋體" panose="02020400000000000000" pitchFamily="18" charset="-120"/>
                <a:ea typeface="思源宋體" panose="02020400000000000000" pitchFamily="18" charset="-120"/>
                <a:cs typeface="王漢宗特黑體"/>
                <a:sym typeface="王漢宗特黑體"/>
              </a:rPr>
              <a:t>臺科大師長推薦</a:t>
            </a:r>
            <a:r>
              <a:rPr kumimoji="0" lang="en-US" altLang="zh-TW" sz="2133" b="0" i="0" u="none" strike="noStrike" kern="1200" cap="none" spc="0" normalizeH="0" baseline="0" noProof="0" dirty="0" err="1">
                <a:ln>
                  <a:noFill/>
                </a:ln>
                <a:solidFill>
                  <a:srgbClr val="1E3062"/>
                </a:solidFill>
                <a:effectLst/>
                <a:uLnTx/>
                <a:uFillTx/>
                <a:latin typeface="思源宋體" panose="02020400000000000000" pitchFamily="18" charset="-120"/>
                <a:ea typeface="思源宋體" panose="02020400000000000000" pitchFamily="18" charset="-120"/>
                <a:cs typeface="王漢宗特黑體"/>
                <a:sym typeface="王漢宗特黑體"/>
              </a:rPr>
              <a:t>，召開專班招生委員會</a:t>
            </a:r>
            <a:br>
              <a:rPr kumimoji="0" lang="en-US" altLang="zh-TW" sz="2133" b="0" i="0" u="none" strike="noStrike" kern="1200" cap="none" spc="0" normalizeH="0" baseline="0" noProof="0" dirty="0">
                <a:ln>
                  <a:noFill/>
                </a:ln>
                <a:solidFill>
                  <a:srgbClr val="1E3062"/>
                </a:solidFill>
                <a:effectLst/>
                <a:uLnTx/>
                <a:uFillTx/>
                <a:latin typeface="思源宋體" panose="02020400000000000000" pitchFamily="18" charset="-120"/>
                <a:ea typeface="思源宋體" panose="02020400000000000000" pitchFamily="18" charset="-120"/>
                <a:cs typeface="王漢宗特黑體"/>
                <a:sym typeface="王漢宗特黑體"/>
              </a:rPr>
            </a:br>
            <a:r>
              <a:rPr kumimoji="0" lang="en-US" altLang="zh-TW" sz="2133" b="0" i="0" u="none" strike="noStrike" kern="1200" cap="none" spc="0" normalizeH="0" baseline="0" noProof="0" dirty="0" err="1">
                <a:ln>
                  <a:noFill/>
                </a:ln>
                <a:solidFill>
                  <a:srgbClr val="1E3062"/>
                </a:solidFill>
                <a:effectLst/>
                <a:uLnTx/>
                <a:uFillTx/>
                <a:latin typeface="思源宋體" panose="02020400000000000000" pitchFamily="18" charset="-120"/>
                <a:ea typeface="思源宋體" panose="02020400000000000000" pitchFamily="18" charset="-120"/>
                <a:cs typeface="王漢宗特黑體"/>
                <a:sym typeface="王漢宗特黑體"/>
              </a:rPr>
              <a:t>審核推薦名單</a:t>
            </a:r>
            <a:r>
              <a:rPr kumimoji="0" lang="en-US" altLang="zh-TW" sz="2133" b="0" i="0" u="none" strike="noStrike" kern="1200" cap="none" spc="0" normalizeH="0" baseline="0" noProof="0" dirty="0">
                <a:ln>
                  <a:noFill/>
                </a:ln>
                <a:solidFill>
                  <a:srgbClr val="1E3062"/>
                </a:solidFill>
                <a:effectLst/>
                <a:uLnTx/>
                <a:uFillTx/>
                <a:latin typeface="思源宋體" panose="02020400000000000000" pitchFamily="18" charset="-120"/>
                <a:ea typeface="思源宋體" panose="02020400000000000000" pitchFamily="18" charset="-120"/>
                <a:cs typeface="王漢宗特黑體"/>
                <a:sym typeface="王漢宗特黑體"/>
              </a:rPr>
              <a:t>，</a:t>
            </a:r>
            <a:br>
              <a:rPr kumimoji="0" lang="en-US" altLang="zh-TW" sz="2133" b="0" i="0" u="none" strike="noStrike" kern="1200" cap="none" spc="0" normalizeH="0" baseline="0" noProof="0" dirty="0">
                <a:ln>
                  <a:noFill/>
                </a:ln>
                <a:solidFill>
                  <a:srgbClr val="1E3062"/>
                </a:solidFill>
                <a:effectLst/>
                <a:uLnTx/>
                <a:uFillTx/>
                <a:latin typeface="思源宋體" panose="02020400000000000000" pitchFamily="18" charset="-120"/>
                <a:ea typeface="思源宋體" panose="02020400000000000000" pitchFamily="18" charset="-120"/>
                <a:cs typeface="王漢宗特黑體"/>
                <a:sym typeface="王漢宗特黑體"/>
              </a:rPr>
            </a:br>
            <a:r>
              <a:rPr kumimoji="0" lang="en-US" altLang="zh-TW" sz="2133" b="0" i="0" u="none" strike="noStrike" kern="1200" cap="none" spc="0" normalizeH="0" baseline="0" noProof="0" dirty="0">
                <a:ln>
                  <a:noFill/>
                </a:ln>
                <a:solidFill>
                  <a:srgbClr val="1E3062"/>
                </a:solidFill>
                <a:effectLst/>
                <a:uLnTx/>
                <a:uFillTx/>
                <a:latin typeface="思源宋體" panose="02020400000000000000" pitchFamily="18" charset="-120"/>
                <a:ea typeface="思源宋體" panose="02020400000000000000" pitchFamily="18" charset="-120"/>
                <a:cs typeface="王漢宗特黑體"/>
                <a:sym typeface="王漢宗特黑體"/>
              </a:rPr>
              <a:t>推薦人數以30名為限。</a:t>
            </a:r>
          </a:p>
        </p:txBody>
      </p:sp>
      <p:sp>
        <p:nvSpPr>
          <p:cNvPr id="35" name="TextBox 19"/>
          <p:cNvSpPr txBox="1"/>
          <p:nvPr/>
        </p:nvSpPr>
        <p:spPr>
          <a:xfrm>
            <a:off x="2603446" y="6121400"/>
            <a:ext cx="7108221" cy="384721"/>
          </a:xfrm>
          <a:prstGeom prst="rect">
            <a:avLst/>
          </a:prstGeom>
        </p:spPr>
        <p:txBody>
          <a:bodyPr wrap="square" lIns="0" tIns="0" rIns="0" bIns="0" rtlCol="0" anchor="t">
            <a:spAutoFit/>
          </a:bodyPr>
          <a:lstStyle/>
          <a:p>
            <a:pPr marL="230306" marR="0" lvl="1" indent="0" algn="l" defTabSz="457200" rtl="0" eaLnBrk="1" fontAlgn="auto" latinLnBrk="0" hangingPunct="1">
              <a:lnSpc>
                <a:spcPts val="2987"/>
              </a:lnSpc>
              <a:spcBef>
                <a:spcPts val="0"/>
              </a:spcBef>
              <a:spcAft>
                <a:spcPts val="0"/>
              </a:spcAft>
              <a:buClrTx/>
              <a:buSzTx/>
              <a:buFontTx/>
              <a:buNone/>
              <a:tabLst/>
              <a:defRPr/>
            </a:pPr>
            <a:r>
              <a:rPr kumimoji="0" lang="zh-TW" altLang="en-US" sz="2667" b="0" i="0" u="none" strike="noStrike" kern="1200" cap="none" spc="0" normalizeH="0" baseline="0" noProof="0" dirty="0">
                <a:ln>
                  <a:noFill/>
                </a:ln>
                <a:solidFill>
                  <a:srgbClr val="FF0000"/>
                </a:solidFill>
                <a:effectLst/>
                <a:uLnTx/>
                <a:uFillTx/>
                <a:latin typeface="思源宋體" panose="02020400000000000000" pitchFamily="18" charset="-120"/>
                <a:ea typeface="思源宋體" panose="02020400000000000000" pitchFamily="18" charset="-120"/>
                <a:cs typeface="王漢宗特黑體"/>
                <a:sym typeface="王漢宗特黑體"/>
              </a:rPr>
              <a:t>本專班四年制專班，學生畢業後取得學士學位</a:t>
            </a:r>
            <a:endParaRPr kumimoji="0" lang="en-US" sz="2667" b="0" i="0" u="none" strike="noStrike" kern="1200" cap="none" spc="0" normalizeH="0" baseline="0" noProof="0" dirty="0">
              <a:ln>
                <a:noFill/>
              </a:ln>
              <a:solidFill>
                <a:srgbClr val="1E3062"/>
              </a:solidFill>
              <a:effectLst/>
              <a:uLnTx/>
              <a:uFillTx/>
              <a:latin typeface="思源宋體" panose="02020400000000000000" pitchFamily="18" charset="-120"/>
              <a:ea typeface="思源宋體" panose="02020400000000000000" pitchFamily="18" charset="-120"/>
              <a:cs typeface="王漢宗特黑體"/>
              <a:sym typeface="王漢宗特黑體"/>
            </a:endParaRPr>
          </a:p>
        </p:txBody>
      </p:sp>
      <p:sp>
        <p:nvSpPr>
          <p:cNvPr id="36" name="TextBox 16"/>
          <p:cNvSpPr txBox="1"/>
          <p:nvPr/>
        </p:nvSpPr>
        <p:spPr>
          <a:xfrm>
            <a:off x="5291375" y="517037"/>
            <a:ext cx="6372832" cy="337528"/>
          </a:xfrm>
          <a:prstGeom prst="rect">
            <a:avLst/>
          </a:prstGeom>
        </p:spPr>
        <p:txBody>
          <a:bodyPr wrap="square" lIns="0" tIns="0" rIns="0" bIns="0" rtlCol="0" anchor="t">
            <a:spAutoFit/>
          </a:bodyPr>
          <a:lstStyle/>
          <a:p>
            <a:pPr marL="0" marR="0" lvl="0" indent="0" algn="l" defTabSz="457200" rtl="0" eaLnBrk="1" fontAlgn="auto" latinLnBrk="0" hangingPunct="1">
              <a:lnSpc>
                <a:spcPts val="2986"/>
              </a:lnSpc>
              <a:spcBef>
                <a:spcPct val="0"/>
              </a:spcBef>
              <a:spcAft>
                <a:spcPts val="0"/>
              </a:spcAft>
              <a:buClrTx/>
              <a:buSzTx/>
              <a:buFontTx/>
              <a:buNone/>
              <a:tabLst/>
              <a:defRPr/>
            </a:pPr>
            <a:r>
              <a:rPr kumimoji="0" lang="zh-TW" altLang="en-US" sz="1600" b="0" i="0" u="none" strike="noStrike" kern="1200" cap="none" spc="0" normalizeH="0" baseline="0" noProof="0" dirty="0">
                <a:ln>
                  <a:noFill/>
                </a:ln>
                <a:solidFill>
                  <a:srgbClr val="FF0000"/>
                </a:solidFill>
                <a:effectLst/>
                <a:uLnTx/>
                <a:uFillTx/>
                <a:latin typeface="思源宋體" panose="02020400000000000000" pitchFamily="18" charset="-120"/>
                <a:ea typeface="思源宋體" panose="02020400000000000000" pitchFamily="18" charset="-120"/>
                <a:cs typeface="王漢宗特黑體"/>
                <a:sym typeface="王漢宗特黑體"/>
              </a:rPr>
              <a:t>註：以</a:t>
            </a:r>
            <a:r>
              <a:rPr kumimoji="0" lang="en-US" altLang="zh-TW" sz="1600" b="0" i="0" u="none" strike="noStrike" kern="1200" cap="none" spc="0" normalizeH="0" baseline="0" noProof="0" dirty="0">
                <a:ln>
                  <a:noFill/>
                </a:ln>
                <a:solidFill>
                  <a:srgbClr val="FF0000"/>
                </a:solidFill>
                <a:effectLst/>
                <a:uLnTx/>
                <a:uFillTx/>
                <a:latin typeface="思源宋體" panose="02020400000000000000" pitchFamily="18" charset="-120"/>
                <a:ea typeface="思源宋體" panose="02020400000000000000" pitchFamily="18" charset="-120"/>
                <a:cs typeface="王漢宗特黑體"/>
                <a:sym typeface="王漢宗特黑體"/>
              </a:rPr>
              <a:t>114</a:t>
            </a:r>
            <a:r>
              <a:rPr kumimoji="0" lang="zh-TW" altLang="en-US" sz="1600" b="0" i="0" u="none" strike="noStrike" kern="1200" cap="none" spc="0" normalizeH="0" baseline="0" noProof="0" dirty="0">
                <a:ln>
                  <a:noFill/>
                </a:ln>
                <a:solidFill>
                  <a:srgbClr val="FF0000"/>
                </a:solidFill>
                <a:effectLst/>
                <a:uLnTx/>
                <a:uFillTx/>
                <a:latin typeface="思源宋體" panose="02020400000000000000" pitchFamily="18" charset="-120"/>
                <a:ea typeface="思源宋體" panose="02020400000000000000" pitchFamily="18" charset="-120"/>
                <a:cs typeface="王漢宗特黑體"/>
                <a:sym typeface="王漢宗特黑體"/>
              </a:rPr>
              <a:t>學年度</a:t>
            </a:r>
            <a:r>
              <a:rPr kumimoji="0" lang="en-US" altLang="zh-TW" sz="1600" b="0" i="0" u="none" strike="noStrike" kern="1200" cap="none" spc="0" normalizeH="0" baseline="0" noProof="0" dirty="0" err="1">
                <a:ln>
                  <a:noFill/>
                </a:ln>
                <a:solidFill>
                  <a:srgbClr val="FF0000"/>
                </a:solidFill>
                <a:effectLst/>
                <a:uLnTx/>
                <a:uFillTx/>
                <a:latin typeface="思源宋體" panose="02020400000000000000" pitchFamily="18" charset="-120"/>
                <a:ea typeface="思源宋體" panose="02020400000000000000" pitchFamily="18" charset="-120"/>
                <a:cs typeface="王漢宗特黑體"/>
                <a:sym typeface="王漢宗特黑體"/>
              </a:rPr>
              <a:t>自動化工程專班</a:t>
            </a:r>
            <a:r>
              <a:rPr kumimoji="0" lang="zh-TW" altLang="en-US" sz="1600" b="0" i="0" u="none" strike="noStrike" kern="1200" cap="none" spc="0" normalizeH="0" baseline="0" noProof="0" dirty="0">
                <a:ln>
                  <a:noFill/>
                </a:ln>
                <a:solidFill>
                  <a:srgbClr val="FF0000"/>
                </a:solidFill>
                <a:effectLst/>
                <a:uLnTx/>
                <a:uFillTx/>
                <a:latin typeface="思源宋體" panose="02020400000000000000" pitchFamily="18" charset="-120"/>
                <a:ea typeface="思源宋體" panose="02020400000000000000" pitchFamily="18" charset="-120"/>
                <a:cs typeface="王漢宗特黑體"/>
                <a:sym typeface="王漢宗特黑體"/>
              </a:rPr>
              <a:t>為例，</a:t>
            </a:r>
            <a:r>
              <a:rPr kumimoji="0" lang="en-US" altLang="zh-TW" sz="1600" b="0" i="0" u="none" strike="noStrike" kern="1200" cap="none" spc="0" normalizeH="0" baseline="0" noProof="0" dirty="0">
                <a:ln>
                  <a:noFill/>
                </a:ln>
                <a:solidFill>
                  <a:srgbClr val="FF0000"/>
                </a:solidFill>
                <a:effectLst/>
                <a:uLnTx/>
                <a:uFillTx/>
                <a:latin typeface="思源宋體" panose="02020400000000000000" pitchFamily="18" charset="-120"/>
                <a:ea typeface="思源宋體" panose="02020400000000000000" pitchFamily="18" charset="-120"/>
                <a:cs typeface="王漢宗特黑體"/>
                <a:sym typeface="王漢宗特黑體"/>
              </a:rPr>
              <a:t>115</a:t>
            </a:r>
            <a:r>
              <a:rPr kumimoji="0" lang="zh-TW" altLang="en-US" sz="1600" b="0" i="0" u="none" strike="noStrike" kern="1200" cap="none" spc="0" normalizeH="0" baseline="0" noProof="0" dirty="0">
                <a:ln>
                  <a:noFill/>
                </a:ln>
                <a:solidFill>
                  <a:srgbClr val="FF0000"/>
                </a:solidFill>
                <a:effectLst/>
                <a:uLnTx/>
                <a:uFillTx/>
                <a:latin typeface="思源宋體" panose="02020400000000000000" pitchFamily="18" charset="-120"/>
                <a:ea typeface="思源宋體" panose="02020400000000000000" pitchFamily="18" charset="-120"/>
                <a:cs typeface="王漢宗特黑體"/>
                <a:sym typeface="王漢宗特黑體"/>
              </a:rPr>
              <a:t>學年度將以後續核定為準。</a:t>
            </a:r>
            <a:endParaRPr kumimoji="0" lang="en-US" sz="1600" b="0" i="0" u="none" strike="noStrike" kern="1200" cap="none" spc="0" normalizeH="0" baseline="0" noProof="0" dirty="0">
              <a:ln>
                <a:noFill/>
              </a:ln>
              <a:solidFill>
                <a:srgbClr val="FF0000"/>
              </a:solidFill>
              <a:effectLst/>
              <a:uLnTx/>
              <a:uFillTx/>
              <a:latin typeface="思源宋體" panose="02020400000000000000" pitchFamily="18" charset="-120"/>
              <a:ea typeface="思源宋體" panose="02020400000000000000" pitchFamily="18" charset="-120"/>
              <a:cs typeface="王漢宗特黑體"/>
              <a:sym typeface="王漢宗特黑體"/>
            </a:endParaRPr>
          </a:p>
        </p:txBody>
      </p:sp>
      <p:sp>
        <p:nvSpPr>
          <p:cNvPr id="2" name="投影片編號版面配置區 1">
            <a:extLst>
              <a:ext uri="{FF2B5EF4-FFF2-40B4-BE49-F238E27FC236}">
                <a16:creationId xmlns:a16="http://schemas.microsoft.com/office/drawing/2014/main" id="{6D093CDE-6D93-D227-87B0-3AC988406115}"/>
              </a:ext>
            </a:extLst>
          </p:cNvPr>
          <p:cNvSpPr txBox="1">
            <a:spLocks/>
          </p:cNvSpPr>
          <p:nvPr/>
        </p:nvSpPr>
        <p:spPr>
          <a:xfrm>
            <a:off x="11346323" y="6272809"/>
            <a:ext cx="64008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69E57DC2-970A-4B3E-BB1C-7A09969E49DF}" type="slidenum">
              <a:rPr kumimoji="0" lang="en-US" sz="1800" b="0" i="0" u="none" strike="noStrike" kern="1200" cap="none" spc="0" normalizeH="0" baseline="0" noProof="0" smtClean="0">
                <a:ln>
                  <a:noFill/>
                </a:ln>
                <a:solidFill>
                  <a:prstClr val="white"/>
                </a:solidFill>
                <a:effectLst/>
                <a:uLnTx/>
                <a:uFillTx/>
                <a:latin typeface="思源宋體" panose="02020400000000000000" pitchFamily="18" charset="-120"/>
                <a:ea typeface="思源宋體" panose="02020400000000000000" pitchFamily="18" charset="-120"/>
                <a:cs typeface="+mn-cs"/>
              </a:rPr>
              <a:pPr marL="0" marR="0" lvl="0" indent="0" algn="l" defTabSz="457200" rtl="0" eaLnBrk="1" fontAlgn="auto" latinLnBrk="0" hangingPunct="1">
                <a:lnSpc>
                  <a:spcPct val="100000"/>
                </a:lnSpc>
                <a:spcBef>
                  <a:spcPts val="0"/>
                </a:spcBef>
                <a:spcAft>
                  <a:spcPts val="0"/>
                </a:spcAft>
                <a:buClrTx/>
                <a:buSzTx/>
                <a:buFontTx/>
                <a:buNone/>
                <a:tabLst/>
                <a:defRPr/>
              </a:pPr>
              <a:t>99</a:t>
            </a:fld>
            <a:endParaRPr kumimoji="0" lang="en-US" sz="1800" b="0" i="0" u="none" strike="noStrike" kern="1200" cap="none" spc="0" normalizeH="0" baseline="0" noProof="0" dirty="0">
              <a:ln>
                <a:noFill/>
              </a:ln>
              <a:solidFill>
                <a:prstClr val="white"/>
              </a:solidFill>
              <a:effectLst/>
              <a:uLnTx/>
              <a:uFillTx/>
              <a:latin typeface="思源宋體" panose="02020400000000000000" pitchFamily="18" charset="-120"/>
              <a:ea typeface="思源宋體" panose="02020400000000000000" pitchFamily="18" charset="-120"/>
              <a:cs typeface="+mn-cs"/>
            </a:endParaRPr>
          </a:p>
        </p:txBody>
      </p:sp>
    </p:spTree>
    <p:extLst>
      <p:ext uri="{BB962C8B-B14F-4D97-AF65-F5344CB8AC3E}">
        <p14:creationId xmlns:p14="http://schemas.microsoft.com/office/powerpoint/2010/main" val="1309780877"/>
      </p:ext>
    </p:extLst>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8.jpeg"/></Relationships>
</file>

<file path=ppt/theme/theme1.xml><?xml version="1.0" encoding="utf-8"?>
<a:theme xmlns:a="http://schemas.openxmlformats.org/drawingml/2006/main" name="木刻字型">
  <a:themeElements>
    <a:clrScheme name="藍色 II">
      <a:dk1>
        <a:srgbClr val="000000"/>
      </a:dk1>
      <a:lt1>
        <a:srgbClr val="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Nature Illustration 16x9">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Microsoft JhengHei UI">
      <a:majorFont>
        <a:latin typeface="Microsoft JhengHei UI"/>
        <a:ea typeface="Microsoft JhengHei UI"/>
        <a:cs typeface=""/>
      </a:majorFont>
      <a:minorFont>
        <a:latin typeface="Microsoft JhengHei UI"/>
        <a:ea typeface="Microsoft JhengHei U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atureIllustration_16x9_TP103431353" id="{86FDE985-690B-4742-8A23-B61E7967A7A0}" vid="{3B160C72-539C-4C0A-9888-8581AAC4FE6E}"/>
    </a:ext>
  </a:extLst>
</a:theme>
</file>

<file path=ppt/theme/theme3.xml><?xml version="1.0" encoding="utf-8"?>
<a:theme xmlns:a="http://schemas.openxmlformats.org/drawingml/2006/main" name="1_木刻字型">
  <a:themeElements>
    <a:clrScheme name="藍色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木刻字型">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木刻字型">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C6AE0645-98FF-411B-B0E9-59ABD78A0CCE}"/>
    </a:ext>
  </a:extLst>
</a:theme>
</file>

<file path=ppt/theme/theme4.xml><?xml version="1.0" encoding="utf-8"?>
<a:theme xmlns:a="http://schemas.openxmlformats.org/drawingml/2006/main" name="Office 佈景主題">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406</TotalTime>
  <Words>11184</Words>
  <Application>Microsoft Office PowerPoint</Application>
  <PresentationFormat>寬螢幕</PresentationFormat>
  <Paragraphs>1769</Paragraphs>
  <Slides>118</Slides>
  <Notes>88</Notes>
  <HiddenSlides>0</HiddenSlides>
  <MMClips>0</MMClips>
  <ScaleCrop>false</ScaleCrop>
  <HeadingPairs>
    <vt:vector size="8" baseType="variant">
      <vt:variant>
        <vt:lpstr>使用字型</vt:lpstr>
      </vt:variant>
      <vt:variant>
        <vt:i4>14</vt:i4>
      </vt:variant>
      <vt:variant>
        <vt:lpstr>佈景主題</vt:lpstr>
      </vt:variant>
      <vt:variant>
        <vt:i4>3</vt:i4>
      </vt:variant>
      <vt:variant>
        <vt:lpstr>內嵌 OLE 伺服程式</vt:lpstr>
      </vt:variant>
      <vt:variant>
        <vt:i4>1</vt:i4>
      </vt:variant>
      <vt:variant>
        <vt:lpstr>投影片標題</vt:lpstr>
      </vt:variant>
      <vt:variant>
        <vt:i4>118</vt:i4>
      </vt:variant>
    </vt:vector>
  </HeadingPairs>
  <TitlesOfParts>
    <vt:vector size="136" baseType="lpstr">
      <vt:lpstr>Microsoft JhengHei UI</vt:lpstr>
      <vt:lpstr>Noto Sans Symbols</vt:lpstr>
      <vt:lpstr>思源宋體</vt:lpstr>
      <vt:lpstr>微軟正黑體</vt:lpstr>
      <vt:lpstr>微軟正黑體</vt:lpstr>
      <vt:lpstr>標楷體</vt:lpstr>
      <vt:lpstr>Algerian</vt:lpstr>
      <vt:lpstr>Arial</vt:lpstr>
      <vt:lpstr>Calibri</vt:lpstr>
      <vt:lpstr>Georgia</vt:lpstr>
      <vt:lpstr>Times New Roman</vt:lpstr>
      <vt:lpstr>Trebuchet MS</vt:lpstr>
      <vt:lpstr>Wingdings</vt:lpstr>
      <vt:lpstr>Wingdings 2</vt:lpstr>
      <vt:lpstr>木刻字型</vt:lpstr>
      <vt:lpstr>1_Nature Illustration 16x9</vt:lpstr>
      <vt:lpstr>1_木刻字型</vt:lpstr>
      <vt:lpstr>PhotoImpact</vt:lpstr>
      <vt:lpstr>PowerPoint 簡報</vt:lpstr>
      <vt:lpstr>政策架構</vt:lpstr>
      <vt:lpstr>十二年國民基本教育政策架構</vt:lpstr>
      <vt:lpstr>高級中等學校十二年國教前後比較</vt:lpstr>
      <vt:lpstr>技術型高中專業群科</vt:lpstr>
      <vt:lpstr>技術型高中專業群科</vt:lpstr>
      <vt:lpstr>國中畢業生升學進路圖</vt:lpstr>
      <vt:lpstr>普通型高中學生升學進路圖</vt:lpstr>
      <vt:lpstr>技術型高中學生升學進路圖</vt:lpstr>
      <vt:lpstr>說明內容</vt:lpstr>
      <vt:lpstr>PowerPoint 簡報</vt:lpstr>
      <vt:lpstr>PowerPoint 簡報</vt:lpstr>
      <vt:lpstr>PowerPoint 簡報</vt:lpstr>
      <vt:lpstr>PowerPoint 簡報</vt:lpstr>
      <vt:lpstr>PowerPoint 簡報</vt:lpstr>
      <vt:lpstr>115年國中教育會考考試日程表</vt:lpstr>
      <vt:lpstr>國中教育會考各科時間及題數</vt:lpstr>
      <vt:lpstr>國中教育會考等級與標示</vt:lpstr>
      <vt:lpstr>國中教育會考各科成績人數比例</vt:lpstr>
      <vt:lpstr>PowerPoint 簡報</vt:lpstr>
      <vt:lpstr>115學年度基北區適性入學管道</vt:lpstr>
      <vt:lpstr>各區免試入學主委學校</vt:lpstr>
      <vt:lpstr>變更就學區</vt:lpstr>
      <vt:lpstr>變更就學區</vt:lpstr>
      <vt:lpstr>PowerPoint 簡報</vt:lpstr>
      <vt:lpstr>免試入學</vt:lpstr>
      <vt:lpstr>PowerPoint 簡報</vt:lpstr>
      <vt:lpstr>115學年度基北區免試入學方案特點</vt:lpstr>
      <vt:lpstr>基北區免試入學比序項目</vt:lpstr>
      <vt:lpstr>115學年度免試入學比序項目積分對照表 (111學年度後入學之學生適用)</vt:lpstr>
      <vt:lpstr>超額比序及分發作業流程</vt:lpstr>
      <vt:lpstr>超額比序及分發範例(2)</vt:lpstr>
      <vt:lpstr>免試入學超額比序案例說明(1)</vt:lpstr>
      <vt:lpstr>免試入學超額比序案例說明(2)</vt:lpstr>
      <vt:lpstr>115學年度基北區免試入學與特色招生考試分發入學一次分發到位規劃</vt:lpstr>
      <vt:lpstr>115學年度基北區免試入學與特色招生考試分發入學一次分發到位規劃</vt:lpstr>
      <vt:lpstr>115學年度基北免個人序位區間查詢</vt:lpstr>
      <vt:lpstr>115學年度試辦群招生</vt:lpstr>
      <vt:lpstr>臺北市115學年 優先免試入學方案</vt:lpstr>
      <vt:lpstr>臺北市優先免試入學核心精神</vt:lpstr>
      <vt:lpstr>PowerPoint 簡報</vt:lpstr>
      <vt:lpstr>PowerPoint 簡報</vt:lpstr>
      <vt:lpstr>臺北市115學年度優先免試入學流程圖</vt:lpstr>
      <vt:lpstr>臺北市115學年度第一類優免重要日程</vt:lpstr>
      <vt:lpstr>臺北市115學年度第一類優免學校</vt:lpstr>
      <vt:lpstr>臺北市115學年度第一類優免辦理方式</vt:lpstr>
      <vt:lpstr>臺北市115學年度第一類優免重要說明</vt:lpstr>
      <vt:lpstr>臺北市115學年度第二類優免重要日程</vt:lpstr>
      <vt:lpstr>臺北市115學年度第二類優免學校</vt:lpstr>
      <vt:lpstr>臺北市115學年度第二類優免學校</vt:lpstr>
      <vt:lpstr>臺北市115學年度第二類優免辦理方式</vt:lpstr>
      <vt:lpstr>臺北市115學年度第二類優免超額比序方式</vt:lpstr>
      <vt:lpstr>臺北市115學年度第二類優免辦理流程</vt:lpstr>
      <vt:lpstr>PowerPoint 簡報</vt:lpstr>
      <vt:lpstr>臺北市115學年度第二類優免辦理流程</vt:lpstr>
      <vt:lpstr>臺北市115學年度第二類優免重要說明</vt:lpstr>
      <vt:lpstr>學習區完全免試入學</vt:lpstr>
      <vt:lpstr>臺北市115學年度完全免試入學</vt:lpstr>
      <vt:lpstr>特色招生考試分發入學</vt:lpstr>
      <vt:lpstr>特色招生考試分發入學管道簡介</vt:lpstr>
      <vt:lpstr>基北區115學年度 特色招生考試分發入學學校</vt:lpstr>
      <vt:lpstr>基北區115學年度特色招生考試分發入學學校</vt:lpstr>
      <vt:lpstr>考試準備方向</vt:lpstr>
      <vt:lpstr>115學年度特色招生考試分發入學重要日程表</vt:lpstr>
      <vt:lpstr>特色招生考試分發入學常見問答</vt:lpstr>
      <vt:lpstr>五專免試入學</vt:lpstr>
      <vt:lpstr>關於五專</vt:lpstr>
      <vt:lpstr>115學年度五專招生學校概況</vt:lpstr>
      <vt:lpstr>115學年度五專招生學校一覽表</vt:lpstr>
      <vt:lpstr>五專主要入學管道流程圖</vt:lpstr>
      <vt:lpstr>五專免學費與助學補助</vt:lpstr>
      <vt:lpstr>PowerPoint 簡報</vt:lpstr>
      <vt:lpstr>五專完免單獨招生_招生重點</vt:lpstr>
      <vt:lpstr>五專完免單獨招生_招生學校</vt:lpstr>
      <vt:lpstr>PowerPoint 簡報</vt:lpstr>
      <vt:lpstr>五專完免單獨招生_重要日程</vt:lpstr>
      <vt:lpstr>PowerPoint 簡報</vt:lpstr>
      <vt:lpstr>五專優先免試入學_招生學校</vt:lpstr>
      <vt:lpstr>115學年度五專優先免試入學</vt:lpstr>
      <vt:lpstr>115學年度五專優免重要日程表</vt:lpstr>
      <vt:lpstr>115學年度五專優免超額比序項目</vt:lpstr>
      <vt:lpstr>115學年度五專優免超額比序示意圖</vt:lpstr>
      <vt:lpstr>115學年度五專優免重點提醒</vt:lpstr>
      <vt:lpstr>PowerPoint 簡報</vt:lpstr>
      <vt:lpstr>五專聯合免試入學_招生學校</vt:lpstr>
      <vt:lpstr>115學年度五專聯合免試入學</vt:lpstr>
      <vt:lpstr>115學年度五專聯免重要日程表</vt:lpstr>
      <vt:lpstr>115學年度五專聯免超額比序項目</vt:lpstr>
      <vt:lpstr>115學年度五專聯免重點提醒</vt:lpstr>
      <vt:lpstr>優免、聯免、完免比較</vt:lpstr>
      <vt:lpstr>PowerPoint 簡報</vt:lpstr>
      <vt:lpstr>五專免試續招</vt:lpstr>
      <vt:lpstr>特色招生甄選入學(七年一貫制)</vt:lpstr>
      <vt:lpstr>其他特殊專班招生</vt:lpstr>
      <vt:lpstr>PowerPoint 簡報</vt:lpstr>
      <vt:lpstr>PowerPoint 簡報</vt:lpstr>
      <vt:lpstr>PowerPoint 簡報</vt:lpstr>
      <vt:lpstr>PowerPoint 簡報</vt:lpstr>
      <vt:lpstr>PowerPoint 簡報</vt:lpstr>
      <vt:lpstr>PowerPoint 簡報</vt:lpstr>
      <vt:lpstr>專業群科與產業及進路關聯</vt:lpstr>
      <vt:lpstr>以智慧型手機、平板為例</vt:lpstr>
      <vt:lpstr>專業群科分析－以智慧型手機、平板為例 1/5</vt:lpstr>
      <vt:lpstr>專業群科分析－以智慧型手機、平板為例 2/5</vt:lpstr>
      <vt:lpstr>專業群科分析－以智慧型手機、平板為例 3/5</vt:lpstr>
      <vt:lpstr>專業群科分析－以智慧型手機、平板為例 4/5</vt:lpstr>
      <vt:lpstr>專業群科分析－以智慧型手機、平板為例 5/5</vt:lpstr>
      <vt:lpstr>PowerPoint 簡報</vt:lpstr>
      <vt:lpstr>PowerPoint 簡報</vt:lpstr>
      <vt:lpstr>115學年度基北免報名作業資訊平臺</vt:lpstr>
      <vt:lpstr>臺北市115學年度優先免試入學網站</vt:lpstr>
      <vt:lpstr>國中教育會考網站</vt:lpstr>
      <vt:lpstr>教育部十二年國民基本教育資訊網</vt:lpstr>
      <vt:lpstr>臺北市十二年國民基本教育資訊網</vt:lpstr>
      <vt:lpstr>國中畢業生適性入學宣導網站</vt:lpstr>
      <vt:lpstr>臺北市第二代國中校務行政系統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AEAA-10753</dc:creator>
  <cp:lastModifiedBy>user</cp:lastModifiedBy>
  <cp:revision>16</cp:revision>
  <dcterms:created xsi:type="dcterms:W3CDTF">2021-12-16T03:42:39Z</dcterms:created>
  <dcterms:modified xsi:type="dcterms:W3CDTF">2026-01-09T09:54:41Z</dcterms:modified>
</cp:coreProperties>
</file>