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en-US" altLang="zh-TW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4A9284-9526-4FCE-BC3A-C18EA5D9D5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CF422-2153-4172-9FDB-B7017A75B0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0422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A9284-9526-4FCE-BC3A-C18EA5D9D5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CF422-2153-4172-9FDB-B7017A75B0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053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A9284-9526-4FCE-BC3A-C18EA5D9D5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CF422-2153-4172-9FDB-B7017A75B0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7911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A9284-9526-4FCE-BC3A-C18EA5D9D5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CF422-2153-4172-9FDB-B7017A75B0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370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A9284-9526-4FCE-BC3A-C18EA5D9D5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CF422-2153-4172-9FDB-B7017A75B0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756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A9284-9526-4FCE-BC3A-C18EA5D9D5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CF422-2153-4172-9FDB-B7017A75B0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6912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A9284-9526-4FCE-BC3A-C18EA5D9D5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CF422-2153-4172-9FDB-B7017A75B0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5822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A9284-9526-4FCE-BC3A-C18EA5D9D5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CF422-2153-4172-9FDB-B7017A75B0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6340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A9284-9526-4FCE-BC3A-C18EA5D9D5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CF422-2153-4172-9FDB-B7017A75B0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1117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A9284-9526-4FCE-BC3A-C18EA5D9D5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CF422-2153-4172-9FDB-B7017A75B0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844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A9284-9526-4FCE-BC3A-C18EA5D9D5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CF422-2153-4172-9FDB-B7017A75B0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017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ea typeface="新細明體" charset="-120"/>
              </a:defRPr>
            </a:lvl1pPr>
          </a:lstStyle>
          <a:p>
            <a:fld id="{7C4A9284-9526-4FCE-BC3A-C18EA5D9D5D0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endParaRPr lang="zh-TW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fld id="{F71CF422-2153-4172-9FDB-B7017A75B0C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&#26391;&#35712;&#35413;&#37327;&#34920;10509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詩文聲情與閱讀理解──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朗讀比賽和朗誦比賽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潘麗珠</a:t>
            </a:r>
            <a:r>
              <a:rPr lang="en-US" altLang="zh-TW" dirty="0" smtClean="0">
                <a:solidFill>
                  <a:schemeClr val="tx1"/>
                </a:solidFill>
              </a:rPr>
              <a:t>‧</a:t>
            </a:r>
            <a:r>
              <a:rPr lang="zh-TW" altLang="en-US" dirty="0" smtClean="0">
                <a:solidFill>
                  <a:schemeClr val="tx1"/>
                </a:solidFill>
              </a:rPr>
              <a:t>國立臺灣師範大學教授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16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散文朗讀比賽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主辦單位的選材考量：長度、難度、異語、敏感議題</a:t>
            </a:r>
            <a:endParaRPr lang="en-US" altLang="zh-TW" dirty="0" smtClean="0"/>
          </a:p>
          <a:p>
            <a:r>
              <a:rPr lang="zh-TW" altLang="en-US" dirty="0"/>
              <a:t>朗讀參賽的</a:t>
            </a:r>
            <a:r>
              <a:rPr lang="zh-TW" altLang="en-US" dirty="0" smtClean="0"/>
              <a:t>建議→</a:t>
            </a:r>
            <a:r>
              <a:rPr lang="zh-TW" altLang="en-US" dirty="0" smtClean="0">
                <a:hlinkClick r:id="rId2" action="ppaction://hlinkfile"/>
              </a:rPr>
              <a:t>朗讀評量表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3772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詩歌朗誦比賽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選詩</a:t>
            </a:r>
            <a:endParaRPr lang="en-US" altLang="zh-TW" dirty="0" smtClean="0"/>
          </a:p>
          <a:p>
            <a:r>
              <a:rPr lang="zh-TW" altLang="en-US" dirty="0" smtClean="0"/>
              <a:t>琢磨最妥適的讀誦方式</a:t>
            </a:r>
            <a:endParaRPr lang="en-US" altLang="zh-TW" dirty="0" smtClean="0"/>
          </a:p>
          <a:p>
            <a:r>
              <a:rPr lang="zh-TW" altLang="en-US" dirty="0" smtClean="0"/>
              <a:t>處理詩</a:t>
            </a:r>
            <a:r>
              <a:rPr lang="zh-TW" altLang="en-US" dirty="0"/>
              <a:t>稿設計表現</a:t>
            </a:r>
            <a:r>
              <a:rPr lang="zh-TW" altLang="en-US" dirty="0" smtClean="0"/>
              <a:t>技巧</a:t>
            </a:r>
            <a:endParaRPr lang="en-US" altLang="zh-TW" dirty="0" smtClean="0"/>
          </a:p>
          <a:p>
            <a:r>
              <a:rPr lang="zh-TW" altLang="en-US" dirty="0"/>
              <a:t>挑選適合的朗誦</a:t>
            </a:r>
            <a:r>
              <a:rPr lang="zh-TW" altLang="en-US" dirty="0" smtClean="0"/>
              <a:t>者</a:t>
            </a:r>
            <a:r>
              <a:rPr lang="en-US" altLang="zh-TW" dirty="0" smtClean="0"/>
              <a:t>(</a:t>
            </a:r>
            <a:r>
              <a:rPr lang="zh-TW" altLang="en-US" dirty="0" smtClean="0"/>
              <a:t>與個人朗誦不同</a:t>
            </a:r>
            <a:r>
              <a:rPr lang="en-US" altLang="zh-TW" dirty="0" smtClean="0"/>
              <a:t>)</a:t>
            </a:r>
          </a:p>
          <a:p>
            <a:r>
              <a:rPr lang="zh-TW" altLang="en-US" dirty="0"/>
              <a:t>演練過程適度修改</a:t>
            </a:r>
            <a:r>
              <a:rPr lang="en-US" altLang="zh-TW" dirty="0" smtClean="0"/>
              <a:t>(</a:t>
            </a:r>
            <a:r>
              <a:rPr lang="zh-TW" altLang="en-US" dirty="0" smtClean="0"/>
              <a:t>但參賽</a:t>
            </a:r>
            <a:r>
              <a:rPr lang="zh-TW" altLang="en-US" dirty="0"/>
              <a:t>前三天宜確定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設計肢體動作和隊形</a:t>
            </a:r>
            <a:endParaRPr lang="en-US" altLang="zh-TW" dirty="0" smtClean="0"/>
          </a:p>
          <a:p>
            <a:r>
              <a:rPr lang="zh-TW" altLang="en-US" dirty="0" smtClean="0"/>
              <a:t>添加音效，思考道具的必要性</a:t>
            </a:r>
            <a:endParaRPr lang="en-US" altLang="zh-TW" dirty="0" smtClean="0"/>
          </a:p>
          <a:p>
            <a:r>
              <a:rPr lang="zh-TW" altLang="en-US" dirty="0"/>
              <a:t>觀摩、分析實例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3601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參加比賽經常遇到的問題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挑選詩作</a:t>
            </a:r>
            <a:endParaRPr lang="en-US" altLang="zh-TW" dirty="0" smtClean="0"/>
          </a:p>
          <a:p>
            <a:r>
              <a:rPr lang="zh-TW" altLang="en-US" dirty="0" smtClean="0"/>
              <a:t>學生難找</a:t>
            </a:r>
            <a:endParaRPr lang="en-US" altLang="zh-TW" dirty="0" smtClean="0"/>
          </a:p>
          <a:p>
            <a:r>
              <a:rPr lang="zh-TW" altLang="en-US" dirty="0"/>
              <a:t>校方未必</a:t>
            </a:r>
            <a:r>
              <a:rPr lang="zh-TW" altLang="en-US" dirty="0" smtClean="0"/>
              <a:t>大力支持</a:t>
            </a:r>
            <a:endParaRPr lang="en-US" altLang="zh-TW" dirty="0" smtClean="0"/>
          </a:p>
          <a:p>
            <a:r>
              <a:rPr lang="zh-TW" altLang="en-US" dirty="0"/>
              <a:t>家長有</a:t>
            </a:r>
            <a:r>
              <a:rPr lang="zh-TW" altLang="en-US" dirty="0" smtClean="0"/>
              <a:t>意見</a:t>
            </a:r>
            <a:endParaRPr lang="en-US" altLang="zh-TW" dirty="0" smtClean="0"/>
          </a:p>
          <a:p>
            <a:r>
              <a:rPr lang="zh-TW" altLang="en-US" dirty="0" smtClean="0"/>
              <a:t>老師額外工作</a:t>
            </a:r>
            <a:endParaRPr lang="en-US" altLang="zh-TW" dirty="0" smtClean="0"/>
          </a:p>
          <a:p>
            <a:r>
              <a:rPr lang="zh-TW" altLang="en-US" dirty="0"/>
              <a:t>比賽評判標準難以捉摸</a:t>
            </a:r>
          </a:p>
        </p:txBody>
      </p:sp>
    </p:spTree>
    <p:extLst>
      <p:ext uri="{BB962C8B-B14F-4D97-AF65-F5344CB8AC3E}">
        <p14:creationId xmlns:p14="http://schemas.microsoft.com/office/powerpoint/2010/main" val="428299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tical_TP10069044">
  <a:themeElements>
    <a:clrScheme name="Default Design 13">
      <a:dk1>
        <a:srgbClr val="000000"/>
      </a:dk1>
      <a:lt1>
        <a:srgbClr val="CBF0FF"/>
      </a:lt1>
      <a:dk2>
        <a:srgbClr val="00295B"/>
      </a:dk2>
      <a:lt2>
        <a:srgbClr val="808080"/>
      </a:lt2>
      <a:accent1>
        <a:srgbClr val="6DC9EE"/>
      </a:accent1>
      <a:accent2>
        <a:srgbClr val="CCCCFF"/>
      </a:accent2>
      <a:accent3>
        <a:srgbClr val="E2F6FF"/>
      </a:accent3>
      <a:accent4>
        <a:srgbClr val="000000"/>
      </a:accent4>
      <a:accent5>
        <a:srgbClr val="BAE1F5"/>
      </a:accent5>
      <a:accent6>
        <a:srgbClr val="B9B9E7"/>
      </a:accent6>
      <a:hlink>
        <a:srgbClr val="3333CC"/>
      </a:hlink>
      <a:folHlink>
        <a:srgbClr val="AF67FF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CBF0FF"/>
        </a:lt1>
        <a:dk2>
          <a:srgbClr val="00295B"/>
        </a:dk2>
        <a:lt2>
          <a:srgbClr val="808080"/>
        </a:lt2>
        <a:accent1>
          <a:srgbClr val="6DC9EE"/>
        </a:accent1>
        <a:accent2>
          <a:srgbClr val="CCCCFF"/>
        </a:accent2>
        <a:accent3>
          <a:srgbClr val="E2F6FF"/>
        </a:accent3>
        <a:accent4>
          <a:srgbClr val="000000"/>
        </a:accent4>
        <a:accent5>
          <a:srgbClr val="BAE1F5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光學設計範本</Template>
  <TotalTime>41</TotalTime>
  <Words>121</Words>
  <Application>Microsoft Office PowerPoint</Application>
  <PresentationFormat>如螢幕大小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Optical_TP10069044</vt:lpstr>
      <vt:lpstr>詩文聲情與閱讀理解── 朗讀比賽和朗誦比賽</vt:lpstr>
      <vt:lpstr>散文朗讀比賽</vt:lpstr>
      <vt:lpstr>詩歌朗誦比賽</vt:lpstr>
      <vt:lpstr>參加比賽經常遇到的問題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詩文聲情與閱讀理解── 朗讀比賽和朗誦比賽</dc:title>
  <dc:creator>Windows User</dc:creator>
  <cp:lastModifiedBy>Windows User</cp:lastModifiedBy>
  <cp:revision>8</cp:revision>
  <dcterms:created xsi:type="dcterms:W3CDTF">2016-09-22T02:03:52Z</dcterms:created>
  <dcterms:modified xsi:type="dcterms:W3CDTF">2016-09-22T02:45:49Z</dcterms:modified>
</cp:coreProperties>
</file>