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2" r:id="rId6"/>
    <p:sldId id="259" r:id="rId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FF66"/>
    <a:srgbClr val="66FFFF"/>
    <a:srgbClr val="89C9F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715EA-E882-4201-9A1C-C4179830BCB9}" type="datetimeFigureOut">
              <a:rPr lang="zh-TW" altLang="en-US" smtClean="0"/>
              <a:t>2015/9/16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F14B4-B79A-4EA5-B7F1-3E6380637A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75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14B4-B79A-4EA5-B7F1-3E6380637A1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50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7451D-720A-4381-A95D-A8C852A8951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1574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09562-2C7E-4B45-8AE9-D9F593C48381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11417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E55C3-3F7A-4283-8DE5-5BD80C437C4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93978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華康魏碑體" panose="03000709000000000000" pitchFamily="65" charset="-120"/>
                <a:ea typeface="華康魏碑體" panose="030007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華康宗楷體W7" panose="03000709000000000000" pitchFamily="65" charset="-120"/>
                <a:ea typeface="華康宗楷體W7" panose="03000709000000000000" pitchFamily="65" charset="-120"/>
              </a:defRPr>
            </a:lvl1pPr>
            <a:lvl2pPr>
              <a:defRPr sz="3200">
                <a:latin typeface="華康宗楷體W7" panose="03000709000000000000" pitchFamily="65" charset="-120"/>
                <a:ea typeface="華康宗楷體W7" panose="03000709000000000000" pitchFamily="65" charset="-120"/>
              </a:defRPr>
            </a:lvl2pPr>
            <a:lvl3pPr>
              <a:defRPr sz="2800">
                <a:latin typeface="華康宗楷體W7" panose="03000709000000000000" pitchFamily="65" charset="-120"/>
                <a:ea typeface="華康宗楷體W7" panose="03000709000000000000" pitchFamily="65" charset="-120"/>
              </a:defRPr>
            </a:lvl3pPr>
            <a:lvl4pPr>
              <a:defRPr sz="2400">
                <a:latin typeface="華康宗楷體W7" panose="03000709000000000000" pitchFamily="65" charset="-120"/>
                <a:ea typeface="華康宗楷體W7" panose="03000709000000000000" pitchFamily="65" charset="-120"/>
              </a:defRPr>
            </a:lvl4pPr>
            <a:lvl5pPr>
              <a:defRPr sz="2400">
                <a:latin typeface="華康宗楷體W7" panose="03000709000000000000" pitchFamily="65" charset="-120"/>
                <a:ea typeface="華康宗楷體W7" panose="030007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fr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A0BEC-9850-4661-8841-247F8590BB01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80758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6DC7C-E70A-4D77-931B-2F1E8850D575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32436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BDA59-0463-40B5-930F-A7921D9D7A4C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83439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79222-8469-4B28-866E-AFA02554D0E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29871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6ADC4-3CC1-4A72-A2E4-2469600490BC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93789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59439-67B2-44DD-97D0-C9ED62A6C15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49071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4CEB8-71E9-4EA3-A038-D7BCB1B5DFE2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56010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9440A-7FE4-4F97-B93B-655A7DA0BE3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5664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17EBA222-870C-4538-843A-5539E0541620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2413" y="1715938"/>
            <a:ext cx="6192838" cy="793750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Microsoft Sans Serif" pitchFamily="34" charset="0"/>
              </a:rPr>
              <a:t>臺北市立景興國民中學</a:t>
            </a:r>
            <a:r>
              <a:rPr lang="en-US" altLang="zh-TW" sz="3600" dirty="0" smtClean="0">
                <a:solidFill>
                  <a:schemeClr val="tx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Microsoft Sans Serif" pitchFamily="34" charset="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Microsoft Sans Serif" pitchFamily="34" charset="0"/>
              </a:rPr>
            </a:br>
            <a:r>
              <a:rPr lang="en-US" altLang="zh-TW" sz="3600" dirty="0" smtClean="0">
                <a:solidFill>
                  <a:schemeClr val="tx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Microsoft Sans Serif" pitchFamily="34" charset="0"/>
              </a:rPr>
              <a:t>104</a:t>
            </a:r>
            <a:r>
              <a:rPr lang="zh-TW" altLang="en-US" sz="3600" dirty="0" smtClean="0">
                <a:solidFill>
                  <a:schemeClr val="tx1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  <a:cs typeface="Microsoft Sans Serif" pitchFamily="34" charset="0"/>
              </a:rPr>
              <a:t>學年度學校日報告</a:t>
            </a:r>
            <a:endParaRPr lang="en-US" altLang="zh-TW" sz="3600" dirty="0" smtClean="0">
              <a:solidFill>
                <a:schemeClr val="tx1"/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78811" y="1844824"/>
            <a:ext cx="2665189" cy="535979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zh-TW" altLang="en-US" sz="4800" dirty="0">
                <a:latin typeface="華康魏碑體" panose="03000709000000000000" pitchFamily="65" charset="-120"/>
                <a:ea typeface="華康魏碑體" panose="03000709000000000000" pitchFamily="65" charset="-120"/>
                <a:cs typeface="Microsoft Sans Serif" pitchFamily="34" charset="0"/>
              </a:rPr>
              <a:t>社會</a:t>
            </a:r>
            <a:r>
              <a:rPr lang="zh-TW" altLang="en-US" sz="4800" dirty="0" smtClean="0">
                <a:latin typeface="華康魏碑體" panose="03000709000000000000" pitchFamily="65" charset="-120"/>
                <a:ea typeface="華康魏碑體" panose="03000709000000000000" pitchFamily="65" charset="-120"/>
                <a:cs typeface="Microsoft Sans Serif" pitchFamily="34" charset="0"/>
              </a:rPr>
              <a:t>領域</a:t>
            </a:r>
            <a:endParaRPr lang="en-US" altLang="zh-TW" sz="4800" dirty="0" smtClean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483768" y="5949280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報告人</a:t>
            </a:r>
            <a:r>
              <a:rPr lang="en-US" altLang="zh-TW" sz="3200" dirty="0" smtClean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:</a:t>
            </a:r>
            <a:r>
              <a:rPr lang="zh-TW" altLang="en-US" sz="3200" dirty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李</a:t>
            </a:r>
            <a:r>
              <a:rPr lang="zh-TW" altLang="en-US" sz="3200" dirty="0" smtClean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鳳華老師</a:t>
            </a:r>
            <a:endParaRPr lang="zh-TW" altLang="en-US" sz="32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1403350" y="419100"/>
            <a:ext cx="5616575" cy="705644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三年課程規</a:t>
            </a: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劃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TW" dirty="0" smtClean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722941"/>
              </p:ext>
            </p:extLst>
          </p:nvPr>
        </p:nvGraphicFramePr>
        <p:xfrm>
          <a:off x="251520" y="1358318"/>
          <a:ext cx="8640960" cy="5095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2520280"/>
                <a:gridCol w="2088232"/>
                <a:gridCol w="2808312"/>
              </a:tblGrid>
              <a:tr h="5604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版本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康軒版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翰林版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南一版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6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年級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七年級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八年級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九年級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4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地理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臺灣地理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中國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世界地理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世界地理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</a:p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鄉土與國際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10102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歷史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臺灣歷史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中國歷史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世界歷史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</a:p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全球關聯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4720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公民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公民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</a:p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人權與法治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政治</a:t>
                      </a:r>
                      <a:endParaRPr lang="en-US" altLang="zh-TW" sz="3200" dirty="0" smtClean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與法律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經濟、文化</a:t>
                      </a:r>
                      <a:endParaRPr lang="en-US" altLang="zh-TW" sz="3200" dirty="0" smtClean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與全球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2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350" y="419100"/>
            <a:ext cx="5616575" cy="77765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多元評量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-108520" y="1196752"/>
            <a:ext cx="9252520" cy="1309905"/>
          </a:xfrm>
        </p:spPr>
        <p:txBody>
          <a:bodyPr/>
          <a:lstStyle/>
          <a:p>
            <a:r>
              <a:rPr lang="zh-TW" altLang="en-US" dirty="0" smtClean="0"/>
              <a:t>定期評量</a:t>
            </a:r>
            <a:r>
              <a:rPr lang="en-US" altLang="zh-TW" dirty="0" smtClean="0"/>
              <a:t>50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%</a:t>
            </a:r>
            <a:r>
              <a:rPr lang="zh-TW" altLang="en-US" dirty="0" smtClean="0"/>
              <a:t>，三次，合科</a:t>
            </a:r>
            <a:r>
              <a:rPr lang="en-US" altLang="zh-TW" dirty="0" smtClean="0"/>
              <a:t>50</a:t>
            </a:r>
            <a:r>
              <a:rPr lang="zh-TW" altLang="en-US" dirty="0" smtClean="0"/>
              <a:t>題，單選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/>
              <a:t>平時評量</a:t>
            </a:r>
            <a:r>
              <a:rPr lang="en-US" altLang="zh-TW" dirty="0" smtClean="0"/>
              <a:t>50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%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82751"/>
              </p:ext>
            </p:extLst>
          </p:nvPr>
        </p:nvGraphicFramePr>
        <p:xfrm>
          <a:off x="251519" y="2492896"/>
          <a:ext cx="8712969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088232"/>
                <a:gridCol w="2592288"/>
                <a:gridCol w="2880321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項目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紙筆測驗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多元作業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學習態度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地理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小考</a:t>
                      </a:r>
                      <a:r>
                        <a:rPr lang="en-US" altLang="zh-TW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20</a:t>
                      </a:r>
                      <a:r>
                        <a:rPr lang="en-US" altLang="zh-TW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學習單</a:t>
                      </a:r>
                      <a:r>
                        <a:rPr lang="en-US" altLang="zh-TW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20</a:t>
                      </a:r>
                      <a:r>
                        <a:rPr lang="en-US" altLang="zh-TW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課堂參與</a:t>
                      </a:r>
                      <a:r>
                        <a:rPr lang="en-US" altLang="zh-TW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10</a:t>
                      </a:r>
                      <a:r>
                        <a:rPr lang="en-US" altLang="zh-TW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歷史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小考</a:t>
                      </a:r>
                      <a:r>
                        <a:rPr lang="en-US" altLang="zh-TW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20</a:t>
                      </a:r>
                      <a:r>
                        <a:rPr lang="en-US" altLang="zh-TW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學習單</a:t>
                      </a:r>
                      <a:r>
                        <a:rPr lang="en-US" altLang="zh-TW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15</a:t>
                      </a:r>
                      <a:r>
                        <a:rPr lang="en-US" altLang="zh-TW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課堂參與</a:t>
                      </a:r>
                      <a:r>
                        <a:rPr lang="en-US" altLang="zh-TW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15</a:t>
                      </a:r>
                      <a:r>
                        <a:rPr lang="en-US" altLang="zh-TW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公民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小考</a:t>
                      </a:r>
                      <a:r>
                        <a:rPr lang="en-US" altLang="zh-TW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20</a:t>
                      </a:r>
                      <a:r>
                        <a:rPr lang="en-US" altLang="zh-TW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學習單</a:t>
                      </a:r>
                      <a:r>
                        <a:rPr lang="en-US" altLang="zh-TW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20</a:t>
                      </a:r>
                      <a:r>
                        <a:rPr lang="en-US" altLang="zh-TW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課堂參與</a:t>
                      </a:r>
                      <a:r>
                        <a:rPr lang="en-US" altLang="zh-TW" sz="3600" dirty="0" smtClean="0"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10</a:t>
                      </a:r>
                      <a:r>
                        <a:rPr lang="en-US" altLang="zh-TW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%</a:t>
                      </a:r>
                      <a:endParaRPr lang="zh-TW" altLang="en-US" sz="3600" dirty="0"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91179" y="6165304"/>
            <a:ext cx="765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平時評量各項測驗、作業及學習態度規定細項請洽各任課教師。</a:t>
            </a:r>
            <a:endParaRPr lang="zh-TW" altLang="en-US" sz="20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1403350" y="419100"/>
            <a:ext cx="5616575" cy="77765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如何準備社會科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TW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92329"/>
              </p:ext>
            </p:extLst>
          </p:nvPr>
        </p:nvGraphicFramePr>
        <p:xfrm>
          <a:off x="457200" y="1397000"/>
          <a:ext cx="8363272" cy="456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6984776"/>
              </a:tblGrid>
              <a:tr h="87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600" b="0" kern="1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+mn-cs"/>
                        </a:rPr>
                        <a:t>科目</a:t>
                      </a:r>
                      <a:endParaRPr lang="zh-TW" altLang="en-US" sz="3600" b="0" kern="1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4000" b="0" kern="1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+mn-cs"/>
                        </a:rPr>
                        <a:t>學 習 秘 訣</a:t>
                      </a:r>
                      <a:endParaRPr lang="zh-TW" altLang="en-US" sz="4000" b="0" kern="1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4000" b="0" kern="1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+mn-cs"/>
                        </a:rPr>
                        <a:t>地理</a:t>
                      </a:r>
                      <a:endParaRPr lang="zh-TW" altLang="en-US" sz="4000" b="0" kern="1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空間</a:t>
                      </a: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學科，課文與地圖連結，</a:t>
                      </a:r>
                      <a: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資料判讀</a:t>
                      </a:r>
                      <a: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地圖、表格、照片</a:t>
                      </a:r>
                      <a: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4000" b="0" kern="1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+mn-cs"/>
                        </a:rPr>
                        <a:t>歷史</a:t>
                      </a:r>
                      <a:endParaRPr lang="zh-TW" altLang="en-US" sz="4000" b="0" kern="1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時間</a:t>
                      </a: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學科，真正理解課文，</a:t>
                      </a:r>
                      <a: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將史實按脈絡具象化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4000" b="0" kern="1200" dirty="0" smtClean="0">
                          <a:solidFill>
                            <a:schemeClr val="tx1"/>
                          </a:solidFill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+mn-cs"/>
                        </a:rPr>
                        <a:t>公民</a:t>
                      </a:r>
                      <a:endParaRPr lang="zh-TW" altLang="en-US" sz="4000" b="0" kern="1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生活</a:t>
                      </a: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學科，關心時事新聞，</a:t>
                      </a:r>
                      <a: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家長協助篩選媒體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0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1403350" y="419100"/>
            <a:ext cx="5616575" cy="77765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如何準備社會科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3"/>
            <a:ext cx="6048672" cy="1619798"/>
          </a:xfrm>
          <a:noFill/>
        </p:spPr>
        <p:txBody>
          <a:bodyPr/>
          <a:lstStyle/>
          <a:p>
            <a:r>
              <a:rPr lang="zh-TW" altLang="en-US" dirty="0" smtClean="0"/>
              <a:t>課外閱讀，增強閱讀理解</a:t>
            </a:r>
            <a:endParaRPr lang="en-US" altLang="zh-TW" dirty="0" smtClean="0"/>
          </a:p>
          <a:p>
            <a:r>
              <a:rPr lang="zh-TW" altLang="en-US" dirty="0" smtClean="0"/>
              <a:t>戶</a:t>
            </a:r>
            <a:r>
              <a:rPr lang="zh-TW" altLang="en-US" dirty="0"/>
              <a:t>外</a:t>
            </a:r>
            <a:r>
              <a:rPr lang="zh-TW" altLang="en-US" dirty="0" smtClean="0"/>
              <a:t>走查，拓展生活視野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3453">
            <a:off x="272468" y="2757369"/>
            <a:ext cx="2235554" cy="3046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981">
            <a:off x="6775874" y="2130523"/>
            <a:ext cx="2381040" cy="3211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85272">
            <a:off x="6270561" y="3916928"/>
            <a:ext cx="2529393" cy="3613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4716" y="2690026"/>
            <a:ext cx="2936951" cy="4168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8"/>
          <a:srcRect t="7029" b="3936"/>
          <a:stretch/>
        </p:blipFill>
        <p:spPr>
          <a:xfrm rot="1257003">
            <a:off x="1750065" y="4261480"/>
            <a:ext cx="2299128" cy="2924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9"/>
          <a:srcRect l="14300" r="14300"/>
          <a:stretch/>
        </p:blipFill>
        <p:spPr>
          <a:xfrm rot="21251934">
            <a:off x="218560" y="5222075"/>
            <a:ext cx="2089922" cy="2927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10"/>
          <a:srcRect l="14300" r="14300"/>
          <a:stretch/>
        </p:blipFill>
        <p:spPr>
          <a:xfrm rot="20853451">
            <a:off x="4916131" y="5340600"/>
            <a:ext cx="2448272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3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5876925"/>
            <a:ext cx="9109075" cy="576263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cs typeface="Arial" panose="020B0604020202020204" pitchFamily="34" charset="0"/>
              </a:rPr>
              <a:t>臺北市景興國中社會領域優質團隊</a:t>
            </a:r>
            <a:endParaRPr lang="en-US" altLang="zh-TW" sz="2400" dirty="0" smtClean="0"/>
          </a:p>
        </p:txBody>
      </p:sp>
      <p:sp>
        <p:nvSpPr>
          <p:cNvPr id="5123" name="Rectangle 7"/>
          <p:cNvSpPr txBox="1">
            <a:spLocks noChangeArrowheads="1"/>
          </p:cNvSpPr>
          <p:nvPr/>
        </p:nvSpPr>
        <p:spPr bwMode="auto">
          <a:xfrm>
            <a:off x="474662" y="1052736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zh-TW" sz="3200" dirty="0">
              <a:solidFill>
                <a:schemeClr val="bg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56" b="18156"/>
          <a:stretch/>
        </p:blipFill>
        <p:spPr>
          <a:xfrm>
            <a:off x="287771" y="434083"/>
            <a:ext cx="8416491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</Template>
  <TotalTime>163</TotalTime>
  <Words>220</Words>
  <Application>Microsoft Office PowerPoint</Application>
  <PresentationFormat>如螢幕大小 (4:3)</PresentationFormat>
  <Paragraphs>64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Calibri</vt:lpstr>
      <vt:lpstr>華康宗楷體W7</vt:lpstr>
      <vt:lpstr>華康魏碑體</vt:lpstr>
      <vt:lpstr>新細明體</vt:lpstr>
      <vt:lpstr>標楷體</vt:lpstr>
      <vt:lpstr>Arial</vt:lpstr>
      <vt:lpstr>Microsoft Sans Serif</vt:lpstr>
      <vt:lpstr>Times New Roman</vt:lpstr>
      <vt:lpstr>Modèle par défaut</vt:lpstr>
      <vt:lpstr>臺北市立景興國民中學 104學年度學校日報告</vt:lpstr>
      <vt:lpstr>三年課程規劃</vt:lpstr>
      <vt:lpstr>多元評量</vt:lpstr>
      <vt:lpstr>如何準備社會科</vt:lpstr>
      <vt:lpstr>如何準備社會科</vt:lpstr>
      <vt:lpstr>臺北市景興國中社會領域優質團隊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89</cp:revision>
  <dcterms:created xsi:type="dcterms:W3CDTF">2015-09-08T14:47:58Z</dcterms:created>
  <dcterms:modified xsi:type="dcterms:W3CDTF">2015-09-16T02:30:01Z</dcterms:modified>
</cp:coreProperties>
</file>