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8" r:id="rId3"/>
  </p:sldMasterIdLst>
  <p:notesMasterIdLst>
    <p:notesMasterId r:id="rId46"/>
  </p:notesMasterIdLst>
  <p:sldIdLst>
    <p:sldId id="290" r:id="rId4"/>
    <p:sldId id="291" r:id="rId5"/>
    <p:sldId id="292" r:id="rId6"/>
    <p:sldId id="293" r:id="rId7"/>
    <p:sldId id="294" r:id="rId8"/>
    <p:sldId id="295" r:id="rId9"/>
    <p:sldId id="297" r:id="rId10"/>
    <p:sldId id="303" r:id="rId11"/>
    <p:sldId id="301" r:id="rId12"/>
    <p:sldId id="298" r:id="rId13"/>
    <p:sldId id="300" r:id="rId14"/>
    <p:sldId id="287" r:id="rId15"/>
    <p:sldId id="288" r:id="rId16"/>
    <p:sldId id="286" r:id="rId17"/>
    <p:sldId id="257" r:id="rId18"/>
    <p:sldId id="258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304" r:id="rId30"/>
    <p:sldId id="305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7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ECD82-C922-4B10-B5F9-2699565C46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89B21BB-A146-4BE5-A973-0CACB03790C6}">
      <dgm:prSet phldrT="[文字]"/>
      <dgm:spPr/>
      <dgm:t>
        <a:bodyPr/>
        <a:lstStyle/>
        <a:p>
          <a:r>
            <a:rPr lang="zh-TW" altLang="en-US" dirty="0" smtClean="0"/>
            <a:t>教務主任</a:t>
          </a:r>
          <a:endParaRPr lang="zh-TW" altLang="en-US" dirty="0"/>
        </a:p>
      </dgm:t>
    </dgm:pt>
    <dgm:pt modelId="{7C59EF00-D9D1-4574-8DDB-6AB5EEE6A656}" type="parTrans" cxnId="{FD392685-17BB-4E60-9F7D-401B3DB97AC6}">
      <dgm:prSet/>
      <dgm:spPr/>
      <dgm:t>
        <a:bodyPr/>
        <a:lstStyle/>
        <a:p>
          <a:endParaRPr lang="zh-TW" altLang="en-US"/>
        </a:p>
      </dgm:t>
    </dgm:pt>
    <dgm:pt modelId="{F242CC1F-1236-4C59-A9F0-F725CB2F85ED}" type="sibTrans" cxnId="{FD392685-17BB-4E60-9F7D-401B3DB97AC6}">
      <dgm:prSet/>
      <dgm:spPr/>
      <dgm:t>
        <a:bodyPr/>
        <a:lstStyle/>
        <a:p>
          <a:endParaRPr lang="zh-TW" altLang="en-US"/>
        </a:p>
      </dgm:t>
    </dgm:pt>
    <dgm:pt modelId="{68AD6300-0471-4C82-B8D1-76EFFBD40BCB}">
      <dgm:prSet phldrT="[文字]"/>
      <dgm:spPr/>
      <dgm:t>
        <a:bodyPr/>
        <a:lstStyle/>
        <a:p>
          <a:r>
            <a:rPr lang="zh-TW" altLang="en-US" dirty="0" smtClean="0"/>
            <a:t>教學組</a:t>
          </a:r>
          <a:endParaRPr lang="zh-TW" altLang="en-US" dirty="0"/>
        </a:p>
      </dgm:t>
    </dgm:pt>
    <dgm:pt modelId="{F582C711-466E-4CB3-8913-9810DA0E3647}" type="parTrans" cxnId="{25C043CB-03E3-4B60-9233-59FE0DBBF726}">
      <dgm:prSet/>
      <dgm:spPr/>
      <dgm:t>
        <a:bodyPr/>
        <a:lstStyle/>
        <a:p>
          <a:endParaRPr lang="zh-TW" altLang="en-US"/>
        </a:p>
      </dgm:t>
    </dgm:pt>
    <dgm:pt modelId="{BB0D9DB0-7BF1-4CB7-B755-1797E0B55F34}" type="sibTrans" cxnId="{25C043CB-03E3-4B60-9233-59FE0DBBF726}">
      <dgm:prSet/>
      <dgm:spPr/>
      <dgm:t>
        <a:bodyPr/>
        <a:lstStyle/>
        <a:p>
          <a:endParaRPr lang="zh-TW" altLang="en-US"/>
        </a:p>
      </dgm:t>
    </dgm:pt>
    <dgm:pt modelId="{DA80E8FF-CD74-4885-B777-A027F196FAB8}">
      <dgm:prSet phldrT="[文字]"/>
      <dgm:spPr/>
      <dgm:t>
        <a:bodyPr/>
        <a:lstStyle/>
        <a:p>
          <a:r>
            <a:rPr lang="zh-TW" altLang="en-US" dirty="0" smtClean="0"/>
            <a:t>註冊組</a:t>
          </a:r>
          <a:endParaRPr lang="zh-TW" altLang="en-US" dirty="0"/>
        </a:p>
      </dgm:t>
    </dgm:pt>
    <dgm:pt modelId="{22583EAE-C015-4AE1-BAAF-D155707DCD13}" type="parTrans" cxnId="{E51ABF27-BF63-4A9F-B9FB-B2159DB1E489}">
      <dgm:prSet/>
      <dgm:spPr/>
      <dgm:t>
        <a:bodyPr/>
        <a:lstStyle/>
        <a:p>
          <a:endParaRPr lang="zh-TW" altLang="en-US"/>
        </a:p>
      </dgm:t>
    </dgm:pt>
    <dgm:pt modelId="{18540ACA-C904-41F9-B513-DB1D5FB8DE2D}" type="sibTrans" cxnId="{E51ABF27-BF63-4A9F-B9FB-B2159DB1E489}">
      <dgm:prSet/>
      <dgm:spPr/>
      <dgm:t>
        <a:bodyPr/>
        <a:lstStyle/>
        <a:p>
          <a:endParaRPr lang="zh-TW" altLang="en-US"/>
        </a:p>
      </dgm:t>
    </dgm:pt>
    <dgm:pt modelId="{3B8C32AC-EC0C-473F-AD3F-B36F89ED974C}">
      <dgm:prSet phldrT="[文字]"/>
      <dgm:spPr/>
      <dgm:t>
        <a:bodyPr/>
        <a:lstStyle/>
        <a:p>
          <a:r>
            <a:rPr lang="zh-TW" altLang="en-US" dirty="0" smtClean="0"/>
            <a:t>資訊組</a:t>
          </a:r>
          <a:endParaRPr lang="zh-TW" altLang="en-US" dirty="0"/>
        </a:p>
      </dgm:t>
    </dgm:pt>
    <dgm:pt modelId="{7D1DD98E-FC76-4FDC-A53C-A5381E04366B}" type="parTrans" cxnId="{C88FDA98-3BCC-44CE-B87D-2CD82A6AF671}">
      <dgm:prSet/>
      <dgm:spPr/>
      <dgm:t>
        <a:bodyPr/>
        <a:lstStyle/>
        <a:p>
          <a:endParaRPr lang="zh-TW" altLang="en-US"/>
        </a:p>
      </dgm:t>
    </dgm:pt>
    <dgm:pt modelId="{97EE671E-F752-44EA-92BC-DB75EF5BC819}" type="sibTrans" cxnId="{C88FDA98-3BCC-44CE-B87D-2CD82A6AF671}">
      <dgm:prSet/>
      <dgm:spPr/>
      <dgm:t>
        <a:bodyPr/>
        <a:lstStyle/>
        <a:p>
          <a:endParaRPr lang="zh-TW" altLang="en-US"/>
        </a:p>
      </dgm:t>
    </dgm:pt>
    <dgm:pt modelId="{5201A712-0F43-4EE0-8DD7-FCA24BE8CCD7}">
      <dgm:prSet phldrT="[文字]"/>
      <dgm:spPr/>
      <dgm:t>
        <a:bodyPr/>
        <a:lstStyle/>
        <a:p>
          <a:r>
            <a:rPr lang="zh-TW" altLang="en-US" dirty="0" smtClean="0"/>
            <a:t>設備組</a:t>
          </a:r>
          <a:endParaRPr lang="zh-TW" altLang="en-US" dirty="0"/>
        </a:p>
      </dgm:t>
    </dgm:pt>
    <dgm:pt modelId="{A3190E10-14E1-452A-BB13-07078D2318C9}" type="parTrans" cxnId="{D143A7F3-7533-4157-A3BA-BD561619C7B3}">
      <dgm:prSet/>
      <dgm:spPr/>
      <dgm:t>
        <a:bodyPr/>
        <a:lstStyle/>
        <a:p>
          <a:endParaRPr lang="zh-TW" altLang="en-US"/>
        </a:p>
      </dgm:t>
    </dgm:pt>
    <dgm:pt modelId="{2C8B2677-49EA-402E-8CCC-040C509ED9AC}" type="sibTrans" cxnId="{D143A7F3-7533-4157-A3BA-BD561619C7B3}">
      <dgm:prSet/>
      <dgm:spPr/>
      <dgm:t>
        <a:bodyPr/>
        <a:lstStyle/>
        <a:p>
          <a:endParaRPr lang="zh-TW" altLang="en-US"/>
        </a:p>
      </dgm:t>
    </dgm:pt>
    <dgm:pt modelId="{24732943-B524-4A7F-B3C4-FA496F0BAAF0}" type="pres">
      <dgm:prSet presAssocID="{CABECD82-C922-4B10-B5F9-2699565C46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1451C89-EED8-42E4-89C3-66F4C9E5B3C2}" type="pres">
      <dgm:prSet presAssocID="{A89B21BB-A146-4BE5-A973-0CACB03790C6}" presName="hierRoot1" presStyleCnt="0"/>
      <dgm:spPr/>
    </dgm:pt>
    <dgm:pt modelId="{9ADE2DC9-60EE-489F-BE36-0EC061F8B4D4}" type="pres">
      <dgm:prSet presAssocID="{A89B21BB-A146-4BE5-A973-0CACB03790C6}" presName="composite" presStyleCnt="0"/>
      <dgm:spPr/>
    </dgm:pt>
    <dgm:pt modelId="{59AC9685-801D-4B48-B9EB-67AFDED2EA88}" type="pres">
      <dgm:prSet presAssocID="{A89B21BB-A146-4BE5-A973-0CACB03790C6}" presName="background" presStyleLbl="node0" presStyleIdx="0" presStyleCnt="1"/>
      <dgm:spPr/>
    </dgm:pt>
    <dgm:pt modelId="{CD7305CA-B04A-4F89-960A-1960F5ADE2BD}" type="pres">
      <dgm:prSet presAssocID="{A89B21BB-A146-4BE5-A973-0CACB03790C6}" presName="text" presStyleLbl="fgAcc0" presStyleIdx="0" presStyleCnt="1" custLinFactNeighborX="2371" custLinFactNeighborY="-60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737FFA-D8F7-4FFF-B3A8-A639599AC4E1}" type="pres">
      <dgm:prSet presAssocID="{A89B21BB-A146-4BE5-A973-0CACB03790C6}" presName="hierChild2" presStyleCnt="0"/>
      <dgm:spPr/>
    </dgm:pt>
    <dgm:pt modelId="{29E57B64-C169-400C-A49B-0EF267576B88}" type="pres">
      <dgm:prSet presAssocID="{F582C711-466E-4CB3-8913-9810DA0E3647}" presName="Name10" presStyleLbl="parChTrans1D2" presStyleIdx="0" presStyleCnt="4"/>
      <dgm:spPr/>
      <dgm:t>
        <a:bodyPr/>
        <a:lstStyle/>
        <a:p>
          <a:endParaRPr lang="zh-TW" altLang="en-US"/>
        </a:p>
      </dgm:t>
    </dgm:pt>
    <dgm:pt modelId="{612F6B29-8CE8-437C-B9B2-0326C972CCF4}" type="pres">
      <dgm:prSet presAssocID="{68AD6300-0471-4C82-B8D1-76EFFBD40BCB}" presName="hierRoot2" presStyleCnt="0"/>
      <dgm:spPr/>
    </dgm:pt>
    <dgm:pt modelId="{70FFB894-7DBB-41FD-A6BE-129972EBA0AD}" type="pres">
      <dgm:prSet presAssocID="{68AD6300-0471-4C82-B8D1-76EFFBD40BCB}" presName="composite2" presStyleCnt="0"/>
      <dgm:spPr/>
    </dgm:pt>
    <dgm:pt modelId="{9986E0EC-4574-4E59-A5B0-A9336D23D9FA}" type="pres">
      <dgm:prSet presAssocID="{68AD6300-0471-4C82-B8D1-76EFFBD40BCB}" presName="background2" presStyleLbl="node2" presStyleIdx="0" presStyleCnt="4"/>
      <dgm:spPr/>
    </dgm:pt>
    <dgm:pt modelId="{6FDF6C6F-733C-4933-8C75-E5F8AA89ED54}" type="pres">
      <dgm:prSet presAssocID="{68AD6300-0471-4C82-B8D1-76EFFBD40BC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5C86963-C00C-4DEE-A601-2DBEB3A34F74}" type="pres">
      <dgm:prSet presAssocID="{68AD6300-0471-4C82-B8D1-76EFFBD40BCB}" presName="hierChild3" presStyleCnt="0"/>
      <dgm:spPr/>
    </dgm:pt>
    <dgm:pt modelId="{47BA2F4C-D8A6-4673-978A-5EC6156341E8}" type="pres">
      <dgm:prSet presAssocID="{22583EAE-C015-4AE1-BAAF-D155707DCD13}" presName="Name10" presStyleLbl="parChTrans1D2" presStyleIdx="1" presStyleCnt="4"/>
      <dgm:spPr/>
      <dgm:t>
        <a:bodyPr/>
        <a:lstStyle/>
        <a:p>
          <a:endParaRPr lang="zh-TW" altLang="en-US"/>
        </a:p>
      </dgm:t>
    </dgm:pt>
    <dgm:pt modelId="{1C03085E-FF26-4630-AFEE-CE5F52394B94}" type="pres">
      <dgm:prSet presAssocID="{DA80E8FF-CD74-4885-B777-A027F196FAB8}" presName="hierRoot2" presStyleCnt="0"/>
      <dgm:spPr/>
    </dgm:pt>
    <dgm:pt modelId="{4869463A-0891-4E94-B84C-0D7681A156F6}" type="pres">
      <dgm:prSet presAssocID="{DA80E8FF-CD74-4885-B777-A027F196FAB8}" presName="composite2" presStyleCnt="0"/>
      <dgm:spPr/>
    </dgm:pt>
    <dgm:pt modelId="{51B2A34F-CC99-485B-AF58-71EE398B3C04}" type="pres">
      <dgm:prSet presAssocID="{DA80E8FF-CD74-4885-B777-A027F196FAB8}" presName="background2" presStyleLbl="node2" presStyleIdx="1" presStyleCnt="4"/>
      <dgm:spPr/>
    </dgm:pt>
    <dgm:pt modelId="{64F92EFE-8699-4D92-B158-5657C5F32892}" type="pres">
      <dgm:prSet presAssocID="{DA80E8FF-CD74-4885-B777-A027F196FAB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8188CA-2B89-47B0-87DC-1767BDAC347D}" type="pres">
      <dgm:prSet presAssocID="{DA80E8FF-CD74-4885-B777-A027F196FAB8}" presName="hierChild3" presStyleCnt="0"/>
      <dgm:spPr/>
    </dgm:pt>
    <dgm:pt modelId="{4369C542-A33A-41A0-AE76-7F3B1DC9EE64}" type="pres">
      <dgm:prSet presAssocID="{7D1DD98E-FC76-4FDC-A53C-A5381E04366B}" presName="Name10" presStyleLbl="parChTrans1D2" presStyleIdx="2" presStyleCnt="4"/>
      <dgm:spPr/>
      <dgm:t>
        <a:bodyPr/>
        <a:lstStyle/>
        <a:p>
          <a:endParaRPr lang="zh-TW" altLang="en-US"/>
        </a:p>
      </dgm:t>
    </dgm:pt>
    <dgm:pt modelId="{FA03E43C-A0E4-4F3F-822A-23F613870EAF}" type="pres">
      <dgm:prSet presAssocID="{3B8C32AC-EC0C-473F-AD3F-B36F89ED974C}" presName="hierRoot2" presStyleCnt="0"/>
      <dgm:spPr/>
    </dgm:pt>
    <dgm:pt modelId="{CAEE3B61-300B-4718-936D-423A1ACEC9CD}" type="pres">
      <dgm:prSet presAssocID="{3B8C32AC-EC0C-473F-AD3F-B36F89ED974C}" presName="composite2" presStyleCnt="0"/>
      <dgm:spPr/>
    </dgm:pt>
    <dgm:pt modelId="{5787A7CE-C7E5-4EC1-B50D-B0203B3F3700}" type="pres">
      <dgm:prSet presAssocID="{3B8C32AC-EC0C-473F-AD3F-B36F89ED974C}" presName="background2" presStyleLbl="node2" presStyleIdx="2" presStyleCnt="4"/>
      <dgm:spPr/>
    </dgm:pt>
    <dgm:pt modelId="{F3D36A72-1FFC-491F-A85D-217FD4757483}" type="pres">
      <dgm:prSet presAssocID="{3B8C32AC-EC0C-473F-AD3F-B36F89ED974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93F072-15FE-45C3-9415-A7C5402DAE7E}" type="pres">
      <dgm:prSet presAssocID="{3B8C32AC-EC0C-473F-AD3F-B36F89ED974C}" presName="hierChild3" presStyleCnt="0"/>
      <dgm:spPr/>
    </dgm:pt>
    <dgm:pt modelId="{73D670DB-DE90-42AF-87E4-2E0408BA9124}" type="pres">
      <dgm:prSet presAssocID="{A3190E10-14E1-452A-BB13-07078D2318C9}" presName="Name10" presStyleLbl="parChTrans1D2" presStyleIdx="3" presStyleCnt="4"/>
      <dgm:spPr/>
      <dgm:t>
        <a:bodyPr/>
        <a:lstStyle/>
        <a:p>
          <a:endParaRPr lang="zh-TW" altLang="en-US"/>
        </a:p>
      </dgm:t>
    </dgm:pt>
    <dgm:pt modelId="{5F48B29B-8BB0-4B0E-8F03-6F8DAA01213D}" type="pres">
      <dgm:prSet presAssocID="{5201A712-0F43-4EE0-8DD7-FCA24BE8CCD7}" presName="hierRoot2" presStyleCnt="0"/>
      <dgm:spPr/>
    </dgm:pt>
    <dgm:pt modelId="{5FA31EC3-3A8B-4512-82D1-CC1BAE590598}" type="pres">
      <dgm:prSet presAssocID="{5201A712-0F43-4EE0-8DD7-FCA24BE8CCD7}" presName="composite2" presStyleCnt="0"/>
      <dgm:spPr/>
    </dgm:pt>
    <dgm:pt modelId="{F4D81E5C-CB40-499A-9A7D-97756B1C25FF}" type="pres">
      <dgm:prSet presAssocID="{5201A712-0F43-4EE0-8DD7-FCA24BE8CCD7}" presName="background2" presStyleLbl="node2" presStyleIdx="3" presStyleCnt="4"/>
      <dgm:spPr/>
    </dgm:pt>
    <dgm:pt modelId="{100D31F6-AEB7-4AB7-B433-15DA8149B5D5}" type="pres">
      <dgm:prSet presAssocID="{5201A712-0F43-4EE0-8DD7-FCA24BE8CCD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F5A6F6-FD4F-4D23-BCD7-B20FED91AD7C}" type="pres">
      <dgm:prSet presAssocID="{5201A712-0F43-4EE0-8DD7-FCA24BE8CCD7}" presName="hierChild3" presStyleCnt="0"/>
      <dgm:spPr/>
    </dgm:pt>
  </dgm:ptLst>
  <dgm:cxnLst>
    <dgm:cxn modelId="{11AC88B8-FA70-4BAD-8A43-F65A7034A2EB}" type="presOf" srcId="{F582C711-466E-4CB3-8913-9810DA0E3647}" destId="{29E57B64-C169-400C-A49B-0EF267576B88}" srcOrd="0" destOrd="0" presId="urn:microsoft.com/office/officeart/2005/8/layout/hierarchy1"/>
    <dgm:cxn modelId="{3273FB51-9A09-4EEA-84D0-CF64B91C4CA2}" type="presOf" srcId="{22583EAE-C015-4AE1-BAAF-D155707DCD13}" destId="{47BA2F4C-D8A6-4673-978A-5EC6156341E8}" srcOrd="0" destOrd="0" presId="urn:microsoft.com/office/officeart/2005/8/layout/hierarchy1"/>
    <dgm:cxn modelId="{78C3DCBE-7950-426A-81A1-9B4710FEBE51}" type="presOf" srcId="{CABECD82-C922-4B10-B5F9-2699565C4665}" destId="{24732943-B524-4A7F-B3C4-FA496F0BAAF0}" srcOrd="0" destOrd="0" presId="urn:microsoft.com/office/officeart/2005/8/layout/hierarchy1"/>
    <dgm:cxn modelId="{69D860DC-11F5-44B0-AD1C-9A9976B6E843}" type="presOf" srcId="{7D1DD98E-FC76-4FDC-A53C-A5381E04366B}" destId="{4369C542-A33A-41A0-AE76-7F3B1DC9EE64}" srcOrd="0" destOrd="0" presId="urn:microsoft.com/office/officeart/2005/8/layout/hierarchy1"/>
    <dgm:cxn modelId="{46E7000D-A9A8-4ED9-A06B-992DCB3DDAAC}" type="presOf" srcId="{3B8C32AC-EC0C-473F-AD3F-B36F89ED974C}" destId="{F3D36A72-1FFC-491F-A85D-217FD4757483}" srcOrd="0" destOrd="0" presId="urn:microsoft.com/office/officeart/2005/8/layout/hierarchy1"/>
    <dgm:cxn modelId="{C88FDA98-3BCC-44CE-B87D-2CD82A6AF671}" srcId="{A89B21BB-A146-4BE5-A973-0CACB03790C6}" destId="{3B8C32AC-EC0C-473F-AD3F-B36F89ED974C}" srcOrd="2" destOrd="0" parTransId="{7D1DD98E-FC76-4FDC-A53C-A5381E04366B}" sibTransId="{97EE671E-F752-44EA-92BC-DB75EF5BC819}"/>
    <dgm:cxn modelId="{D143A7F3-7533-4157-A3BA-BD561619C7B3}" srcId="{A89B21BB-A146-4BE5-A973-0CACB03790C6}" destId="{5201A712-0F43-4EE0-8DD7-FCA24BE8CCD7}" srcOrd="3" destOrd="0" parTransId="{A3190E10-14E1-452A-BB13-07078D2318C9}" sibTransId="{2C8B2677-49EA-402E-8CCC-040C509ED9AC}"/>
    <dgm:cxn modelId="{AE778C8D-FFBB-4C8A-BC1A-222B274E4A1A}" type="presOf" srcId="{68AD6300-0471-4C82-B8D1-76EFFBD40BCB}" destId="{6FDF6C6F-733C-4933-8C75-E5F8AA89ED54}" srcOrd="0" destOrd="0" presId="urn:microsoft.com/office/officeart/2005/8/layout/hierarchy1"/>
    <dgm:cxn modelId="{FD392685-17BB-4E60-9F7D-401B3DB97AC6}" srcId="{CABECD82-C922-4B10-B5F9-2699565C4665}" destId="{A89B21BB-A146-4BE5-A973-0CACB03790C6}" srcOrd="0" destOrd="0" parTransId="{7C59EF00-D9D1-4574-8DDB-6AB5EEE6A656}" sibTransId="{F242CC1F-1236-4C59-A9F0-F725CB2F85ED}"/>
    <dgm:cxn modelId="{25C043CB-03E3-4B60-9233-59FE0DBBF726}" srcId="{A89B21BB-A146-4BE5-A973-0CACB03790C6}" destId="{68AD6300-0471-4C82-B8D1-76EFFBD40BCB}" srcOrd="0" destOrd="0" parTransId="{F582C711-466E-4CB3-8913-9810DA0E3647}" sibTransId="{BB0D9DB0-7BF1-4CB7-B755-1797E0B55F34}"/>
    <dgm:cxn modelId="{231E6F4E-1A9D-44D0-A911-E9710112A407}" type="presOf" srcId="{DA80E8FF-CD74-4885-B777-A027F196FAB8}" destId="{64F92EFE-8699-4D92-B158-5657C5F32892}" srcOrd="0" destOrd="0" presId="urn:microsoft.com/office/officeart/2005/8/layout/hierarchy1"/>
    <dgm:cxn modelId="{E51ABF27-BF63-4A9F-B9FB-B2159DB1E489}" srcId="{A89B21BB-A146-4BE5-A973-0CACB03790C6}" destId="{DA80E8FF-CD74-4885-B777-A027F196FAB8}" srcOrd="1" destOrd="0" parTransId="{22583EAE-C015-4AE1-BAAF-D155707DCD13}" sibTransId="{18540ACA-C904-41F9-B513-DB1D5FB8DE2D}"/>
    <dgm:cxn modelId="{7AC84804-8720-4E8A-B841-150EEC980F27}" type="presOf" srcId="{A3190E10-14E1-452A-BB13-07078D2318C9}" destId="{73D670DB-DE90-42AF-87E4-2E0408BA9124}" srcOrd="0" destOrd="0" presId="urn:microsoft.com/office/officeart/2005/8/layout/hierarchy1"/>
    <dgm:cxn modelId="{CEEF526E-1A27-4BBF-922C-F1E11EFF2AB8}" type="presOf" srcId="{A89B21BB-A146-4BE5-A973-0CACB03790C6}" destId="{CD7305CA-B04A-4F89-960A-1960F5ADE2BD}" srcOrd="0" destOrd="0" presId="urn:microsoft.com/office/officeart/2005/8/layout/hierarchy1"/>
    <dgm:cxn modelId="{5549E69D-5482-4419-A025-54DB55E57F42}" type="presOf" srcId="{5201A712-0F43-4EE0-8DD7-FCA24BE8CCD7}" destId="{100D31F6-AEB7-4AB7-B433-15DA8149B5D5}" srcOrd="0" destOrd="0" presId="urn:microsoft.com/office/officeart/2005/8/layout/hierarchy1"/>
    <dgm:cxn modelId="{897B31B8-1F67-468E-AD0F-10A88C16F2AC}" type="presParOf" srcId="{24732943-B524-4A7F-B3C4-FA496F0BAAF0}" destId="{B1451C89-EED8-42E4-89C3-66F4C9E5B3C2}" srcOrd="0" destOrd="0" presId="urn:microsoft.com/office/officeart/2005/8/layout/hierarchy1"/>
    <dgm:cxn modelId="{6508BA6A-677E-4D5E-A95F-AEE779D7FDFC}" type="presParOf" srcId="{B1451C89-EED8-42E4-89C3-66F4C9E5B3C2}" destId="{9ADE2DC9-60EE-489F-BE36-0EC061F8B4D4}" srcOrd="0" destOrd="0" presId="urn:microsoft.com/office/officeart/2005/8/layout/hierarchy1"/>
    <dgm:cxn modelId="{E8E150D5-95A0-4394-99A0-797DBA72E369}" type="presParOf" srcId="{9ADE2DC9-60EE-489F-BE36-0EC061F8B4D4}" destId="{59AC9685-801D-4B48-B9EB-67AFDED2EA88}" srcOrd="0" destOrd="0" presId="urn:microsoft.com/office/officeart/2005/8/layout/hierarchy1"/>
    <dgm:cxn modelId="{CC1A65E9-2D45-4D37-9584-9C7318E54DC0}" type="presParOf" srcId="{9ADE2DC9-60EE-489F-BE36-0EC061F8B4D4}" destId="{CD7305CA-B04A-4F89-960A-1960F5ADE2BD}" srcOrd="1" destOrd="0" presId="urn:microsoft.com/office/officeart/2005/8/layout/hierarchy1"/>
    <dgm:cxn modelId="{69266363-5084-4E1C-B4CA-BBCFE6847A3E}" type="presParOf" srcId="{B1451C89-EED8-42E4-89C3-66F4C9E5B3C2}" destId="{4C737FFA-D8F7-4FFF-B3A8-A639599AC4E1}" srcOrd="1" destOrd="0" presId="urn:microsoft.com/office/officeart/2005/8/layout/hierarchy1"/>
    <dgm:cxn modelId="{EADE3071-41BE-4225-9CE3-780EE51AFA85}" type="presParOf" srcId="{4C737FFA-D8F7-4FFF-B3A8-A639599AC4E1}" destId="{29E57B64-C169-400C-A49B-0EF267576B88}" srcOrd="0" destOrd="0" presId="urn:microsoft.com/office/officeart/2005/8/layout/hierarchy1"/>
    <dgm:cxn modelId="{D52AFEE2-B597-4C87-97BC-5EB3F6657A34}" type="presParOf" srcId="{4C737FFA-D8F7-4FFF-B3A8-A639599AC4E1}" destId="{612F6B29-8CE8-437C-B9B2-0326C972CCF4}" srcOrd="1" destOrd="0" presId="urn:microsoft.com/office/officeart/2005/8/layout/hierarchy1"/>
    <dgm:cxn modelId="{96167CFA-CD03-4549-A004-8FBAFD0D4CE7}" type="presParOf" srcId="{612F6B29-8CE8-437C-B9B2-0326C972CCF4}" destId="{70FFB894-7DBB-41FD-A6BE-129972EBA0AD}" srcOrd="0" destOrd="0" presId="urn:microsoft.com/office/officeart/2005/8/layout/hierarchy1"/>
    <dgm:cxn modelId="{2EFD159D-179C-4A6E-A799-F8E2A0F6925A}" type="presParOf" srcId="{70FFB894-7DBB-41FD-A6BE-129972EBA0AD}" destId="{9986E0EC-4574-4E59-A5B0-A9336D23D9FA}" srcOrd="0" destOrd="0" presId="urn:microsoft.com/office/officeart/2005/8/layout/hierarchy1"/>
    <dgm:cxn modelId="{18E0781A-0A08-4215-B69B-95C0582CE7B5}" type="presParOf" srcId="{70FFB894-7DBB-41FD-A6BE-129972EBA0AD}" destId="{6FDF6C6F-733C-4933-8C75-E5F8AA89ED54}" srcOrd="1" destOrd="0" presId="urn:microsoft.com/office/officeart/2005/8/layout/hierarchy1"/>
    <dgm:cxn modelId="{4F5C3C98-1E8D-4661-9C34-F5F08AF5F2B6}" type="presParOf" srcId="{612F6B29-8CE8-437C-B9B2-0326C972CCF4}" destId="{45C86963-C00C-4DEE-A601-2DBEB3A34F74}" srcOrd="1" destOrd="0" presId="urn:microsoft.com/office/officeart/2005/8/layout/hierarchy1"/>
    <dgm:cxn modelId="{6AB09F5D-6F27-4CF5-A808-2DC684A2CEBA}" type="presParOf" srcId="{4C737FFA-D8F7-4FFF-B3A8-A639599AC4E1}" destId="{47BA2F4C-D8A6-4673-978A-5EC6156341E8}" srcOrd="2" destOrd="0" presId="urn:microsoft.com/office/officeart/2005/8/layout/hierarchy1"/>
    <dgm:cxn modelId="{F574EDE2-BC35-49AD-84BE-CDADC55C623C}" type="presParOf" srcId="{4C737FFA-D8F7-4FFF-B3A8-A639599AC4E1}" destId="{1C03085E-FF26-4630-AFEE-CE5F52394B94}" srcOrd="3" destOrd="0" presId="urn:microsoft.com/office/officeart/2005/8/layout/hierarchy1"/>
    <dgm:cxn modelId="{10D390FE-926E-4F9D-A07D-36AA27573A71}" type="presParOf" srcId="{1C03085E-FF26-4630-AFEE-CE5F52394B94}" destId="{4869463A-0891-4E94-B84C-0D7681A156F6}" srcOrd="0" destOrd="0" presId="urn:microsoft.com/office/officeart/2005/8/layout/hierarchy1"/>
    <dgm:cxn modelId="{52EDACE8-3CBB-4232-9802-3B2874AF3E63}" type="presParOf" srcId="{4869463A-0891-4E94-B84C-0D7681A156F6}" destId="{51B2A34F-CC99-485B-AF58-71EE398B3C04}" srcOrd="0" destOrd="0" presId="urn:microsoft.com/office/officeart/2005/8/layout/hierarchy1"/>
    <dgm:cxn modelId="{F5DA0D7E-2D64-46AC-BA54-61A6D1FCE018}" type="presParOf" srcId="{4869463A-0891-4E94-B84C-0D7681A156F6}" destId="{64F92EFE-8699-4D92-B158-5657C5F32892}" srcOrd="1" destOrd="0" presId="urn:microsoft.com/office/officeart/2005/8/layout/hierarchy1"/>
    <dgm:cxn modelId="{0C5DA318-4A3E-42A3-961C-BDD5FFD30D4E}" type="presParOf" srcId="{1C03085E-FF26-4630-AFEE-CE5F52394B94}" destId="{0E8188CA-2B89-47B0-87DC-1767BDAC347D}" srcOrd="1" destOrd="0" presId="urn:microsoft.com/office/officeart/2005/8/layout/hierarchy1"/>
    <dgm:cxn modelId="{14461022-AC0F-4F39-B5A2-5B8F147B1225}" type="presParOf" srcId="{4C737FFA-D8F7-4FFF-B3A8-A639599AC4E1}" destId="{4369C542-A33A-41A0-AE76-7F3B1DC9EE64}" srcOrd="4" destOrd="0" presId="urn:microsoft.com/office/officeart/2005/8/layout/hierarchy1"/>
    <dgm:cxn modelId="{95C7EF6E-5A0F-40ED-8C30-7B4B7048E2AE}" type="presParOf" srcId="{4C737FFA-D8F7-4FFF-B3A8-A639599AC4E1}" destId="{FA03E43C-A0E4-4F3F-822A-23F613870EAF}" srcOrd="5" destOrd="0" presId="urn:microsoft.com/office/officeart/2005/8/layout/hierarchy1"/>
    <dgm:cxn modelId="{2C59E0A6-6BAC-4F6F-B08F-FAD8985FBDDD}" type="presParOf" srcId="{FA03E43C-A0E4-4F3F-822A-23F613870EAF}" destId="{CAEE3B61-300B-4718-936D-423A1ACEC9CD}" srcOrd="0" destOrd="0" presId="urn:microsoft.com/office/officeart/2005/8/layout/hierarchy1"/>
    <dgm:cxn modelId="{1E440E73-D743-43D0-9238-A0A023D4493E}" type="presParOf" srcId="{CAEE3B61-300B-4718-936D-423A1ACEC9CD}" destId="{5787A7CE-C7E5-4EC1-B50D-B0203B3F3700}" srcOrd="0" destOrd="0" presId="urn:microsoft.com/office/officeart/2005/8/layout/hierarchy1"/>
    <dgm:cxn modelId="{5A830E7D-88FC-4221-9158-8B0D9005D22F}" type="presParOf" srcId="{CAEE3B61-300B-4718-936D-423A1ACEC9CD}" destId="{F3D36A72-1FFC-491F-A85D-217FD4757483}" srcOrd="1" destOrd="0" presId="urn:microsoft.com/office/officeart/2005/8/layout/hierarchy1"/>
    <dgm:cxn modelId="{86D3F3DC-0383-4741-BE6B-E2A0640CBAF4}" type="presParOf" srcId="{FA03E43C-A0E4-4F3F-822A-23F613870EAF}" destId="{5F93F072-15FE-45C3-9415-A7C5402DAE7E}" srcOrd="1" destOrd="0" presId="urn:microsoft.com/office/officeart/2005/8/layout/hierarchy1"/>
    <dgm:cxn modelId="{169135DB-D472-4823-A015-B757E8083866}" type="presParOf" srcId="{4C737FFA-D8F7-4FFF-B3A8-A639599AC4E1}" destId="{73D670DB-DE90-42AF-87E4-2E0408BA9124}" srcOrd="6" destOrd="0" presId="urn:microsoft.com/office/officeart/2005/8/layout/hierarchy1"/>
    <dgm:cxn modelId="{1F1FAB4C-E8B8-488F-A17B-B966E1F91C85}" type="presParOf" srcId="{4C737FFA-D8F7-4FFF-B3A8-A639599AC4E1}" destId="{5F48B29B-8BB0-4B0E-8F03-6F8DAA01213D}" srcOrd="7" destOrd="0" presId="urn:microsoft.com/office/officeart/2005/8/layout/hierarchy1"/>
    <dgm:cxn modelId="{463AF25C-39A3-4113-BEF2-118B7EAAECB2}" type="presParOf" srcId="{5F48B29B-8BB0-4B0E-8F03-6F8DAA01213D}" destId="{5FA31EC3-3A8B-4512-82D1-CC1BAE590598}" srcOrd="0" destOrd="0" presId="urn:microsoft.com/office/officeart/2005/8/layout/hierarchy1"/>
    <dgm:cxn modelId="{F4913AFA-BAF2-4EAC-849F-0493B40AD351}" type="presParOf" srcId="{5FA31EC3-3A8B-4512-82D1-CC1BAE590598}" destId="{F4D81E5C-CB40-499A-9A7D-97756B1C25FF}" srcOrd="0" destOrd="0" presId="urn:microsoft.com/office/officeart/2005/8/layout/hierarchy1"/>
    <dgm:cxn modelId="{1FF38FFA-FCFE-4149-96CC-E5E0716C7B35}" type="presParOf" srcId="{5FA31EC3-3A8B-4512-82D1-CC1BAE590598}" destId="{100D31F6-AEB7-4AB7-B433-15DA8149B5D5}" srcOrd="1" destOrd="0" presId="urn:microsoft.com/office/officeart/2005/8/layout/hierarchy1"/>
    <dgm:cxn modelId="{E8760B2E-72D0-4DC7-8E45-9A5DF0E7A175}" type="presParOf" srcId="{5F48B29B-8BB0-4B0E-8F03-6F8DAA01213D}" destId="{15F5A6F6-FD4F-4D23-BCD7-B20FED91AD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B1A00-6D36-41DB-9A12-BD148A8C7D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8C38D73-D476-4205-9D75-B6EAFA861349}">
      <dgm:prSet phldrT="[文字]" custT="1"/>
      <dgm:spPr/>
      <dgm:t>
        <a:bodyPr/>
        <a:lstStyle/>
        <a:p>
          <a:r>
            <a:rPr lang="zh-TW" altLang="en-US" sz="3200" dirty="0" smtClean="0"/>
            <a:t>七年級攜手計畫、</a:t>
          </a:r>
          <a:r>
            <a:rPr lang="zh-TW" altLang="en-US" sz="3200" dirty="0" smtClean="0"/>
            <a:t>八年級補救</a:t>
          </a:r>
          <a:r>
            <a:rPr lang="zh-TW" altLang="en-US" sz="3200" dirty="0" smtClean="0"/>
            <a:t>教學、</a:t>
          </a:r>
          <a:r>
            <a:rPr lang="zh-TW" altLang="en-US" sz="3200" dirty="0" smtClean="0"/>
            <a:t>九年級精</a:t>
          </a:r>
          <a:r>
            <a:rPr lang="zh-TW" altLang="en-US" sz="3200" dirty="0" smtClean="0"/>
            <a:t>進教學</a:t>
          </a:r>
          <a:endParaRPr lang="zh-TW" altLang="en-US" sz="3200" dirty="0"/>
        </a:p>
      </dgm:t>
    </dgm:pt>
    <dgm:pt modelId="{42D557F0-FAFA-4ED5-860F-BAA2EED54827}" type="par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0396FF03-98E1-4B96-87E2-AA68AB142CC8}" type="sib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35FA4266-C35F-4C6F-B21D-4C4D4C00FAA9}">
      <dgm:prSet phldrT="[文字]" custT="1"/>
      <dgm:spPr/>
      <dgm:t>
        <a:bodyPr/>
        <a:lstStyle/>
        <a:p>
          <a:r>
            <a:rPr lang="zh-TW" altLang="en-US" sz="3200" dirty="0" smtClean="0"/>
            <a:t>辦理七年級、八年級、九年級輔導課</a:t>
          </a:r>
          <a:endParaRPr lang="zh-TW" altLang="en-US" sz="3200" dirty="0"/>
        </a:p>
      </dgm:t>
    </dgm:pt>
    <dgm:pt modelId="{FEE6C498-5DC4-4B96-BC13-0C183E7717EB}" type="par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750DC0D9-CD54-4413-89FE-C45A2B0A79A5}" type="sib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173AF4FA-CC1E-4EFE-AEB0-2261942DE0AF}">
      <dgm:prSet phldrT="[文字]" custT="1"/>
      <dgm:spPr/>
      <dgm:t>
        <a:bodyPr/>
        <a:lstStyle/>
        <a:p>
          <a:r>
            <a:rPr lang="zh-TW" altLang="en-US" sz="3200" dirty="0" smtClean="0"/>
            <a:t>英文聽力練習</a:t>
          </a:r>
          <a:r>
            <a:rPr lang="en-US" altLang="zh-TW" sz="3200" dirty="0" smtClean="0"/>
            <a:t>~</a:t>
          </a:r>
          <a:r>
            <a:rPr lang="zh-TW" altLang="en-US" sz="3200" dirty="0" smtClean="0"/>
            <a:t>星期三早自習</a:t>
          </a:r>
          <a:endParaRPr lang="zh-TW" altLang="en-US" sz="3200" dirty="0"/>
        </a:p>
      </dgm:t>
    </dgm:pt>
    <dgm:pt modelId="{77F9D0FD-E176-4ED9-AC23-6830285FB209}" type="par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C589ABF5-1CF6-49E3-AF7F-D2E495E0FF5F}" type="sib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F59C0E59-C4C8-4F62-8F8F-0C69447073A8}">
      <dgm:prSet phldrT="[文字]" custT="1"/>
      <dgm:spPr/>
      <dgm:t>
        <a:bodyPr/>
        <a:lstStyle/>
        <a:p>
          <a:r>
            <a:rPr lang="zh-TW" altLang="en-US" sz="3200" dirty="0" smtClean="0"/>
            <a:t>學習成績再評定補考</a:t>
          </a:r>
          <a:endParaRPr lang="zh-TW" altLang="en-US" sz="3200" dirty="0"/>
        </a:p>
      </dgm:t>
    </dgm:pt>
    <dgm:pt modelId="{46DEE5C1-C1A3-4F0F-B2BB-D12C16CE5CC3}" type="par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8F9039E4-269C-43EC-B678-60C3DF38EFA3}" type="sib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ACBFEC4B-1F90-48DD-B1A3-A5E56E92C4D5}" type="pres">
      <dgm:prSet presAssocID="{640B1A00-6D36-41DB-9A12-BD148A8C7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2DEBB1-0099-4F63-97DE-8280CF09E7D8}" type="pres">
      <dgm:prSet presAssocID="{88C38D73-D476-4205-9D75-B6EAFA861349}" presName="parentLin" presStyleCnt="0"/>
      <dgm:spPr/>
    </dgm:pt>
    <dgm:pt modelId="{233CA002-7614-4269-B622-0171978CA6EC}" type="pres">
      <dgm:prSet presAssocID="{88C38D73-D476-4205-9D75-B6EAFA86134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666EEAC1-8049-4DF7-9212-9FB3EE606C4F}" type="pres">
      <dgm:prSet presAssocID="{88C38D73-D476-4205-9D75-B6EAFA861349}" presName="parentText" presStyleLbl="node1" presStyleIdx="0" presStyleCnt="4" custScaleX="142857" custScaleY="18679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10F5A4-F261-47AB-B01B-1EED67C2E145}" type="pres">
      <dgm:prSet presAssocID="{88C38D73-D476-4205-9D75-B6EAFA861349}" presName="negativeSpace" presStyleCnt="0"/>
      <dgm:spPr/>
    </dgm:pt>
    <dgm:pt modelId="{72FB4F40-CBB7-4D94-9A5A-584EAFE46FEE}" type="pres">
      <dgm:prSet presAssocID="{88C38D73-D476-4205-9D75-B6EAFA861349}" presName="childText" presStyleLbl="conFgAcc1" presStyleIdx="0" presStyleCnt="4">
        <dgm:presLayoutVars>
          <dgm:bulletEnabled val="1"/>
        </dgm:presLayoutVars>
      </dgm:prSet>
      <dgm:spPr/>
    </dgm:pt>
    <dgm:pt modelId="{B4A3C0A8-DAE2-40B4-951E-EAF60A8C47EB}" type="pres">
      <dgm:prSet presAssocID="{0396FF03-98E1-4B96-87E2-AA68AB142CC8}" presName="spaceBetweenRectangles" presStyleCnt="0"/>
      <dgm:spPr/>
    </dgm:pt>
    <dgm:pt modelId="{F9629246-AF1B-462F-B606-D1D36B25EF04}" type="pres">
      <dgm:prSet presAssocID="{35FA4266-C35F-4C6F-B21D-4C4D4C00FAA9}" presName="parentLin" presStyleCnt="0"/>
      <dgm:spPr/>
    </dgm:pt>
    <dgm:pt modelId="{900CCABD-D205-426C-B63D-05CCC256B38B}" type="pres">
      <dgm:prSet presAssocID="{35FA4266-C35F-4C6F-B21D-4C4D4C00FAA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B8AD274F-688D-4709-961D-365DB042DA58}" type="pres">
      <dgm:prSet presAssocID="{35FA4266-C35F-4C6F-B21D-4C4D4C00FAA9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D3991B-D8B0-4176-940F-19ABE6D01A6E}" type="pres">
      <dgm:prSet presAssocID="{35FA4266-C35F-4C6F-B21D-4C4D4C00FAA9}" presName="negativeSpace" presStyleCnt="0"/>
      <dgm:spPr/>
    </dgm:pt>
    <dgm:pt modelId="{6C77D011-0169-4901-8048-7992F99D9029}" type="pres">
      <dgm:prSet presAssocID="{35FA4266-C35F-4C6F-B21D-4C4D4C00FAA9}" presName="childText" presStyleLbl="conFgAcc1" presStyleIdx="1" presStyleCnt="4">
        <dgm:presLayoutVars>
          <dgm:bulletEnabled val="1"/>
        </dgm:presLayoutVars>
      </dgm:prSet>
      <dgm:spPr/>
    </dgm:pt>
    <dgm:pt modelId="{8B3258A5-9360-4202-91C8-4BF7F0834990}" type="pres">
      <dgm:prSet presAssocID="{750DC0D9-CD54-4413-89FE-C45A2B0A79A5}" presName="spaceBetweenRectangles" presStyleCnt="0"/>
      <dgm:spPr/>
    </dgm:pt>
    <dgm:pt modelId="{2C08507D-49D1-4C67-AE5B-76324FB7A075}" type="pres">
      <dgm:prSet presAssocID="{173AF4FA-CC1E-4EFE-AEB0-2261942DE0AF}" presName="parentLin" presStyleCnt="0"/>
      <dgm:spPr/>
    </dgm:pt>
    <dgm:pt modelId="{CA1E2FC9-81DA-46CA-90BE-4F37EC7DC4FB}" type="pres">
      <dgm:prSet presAssocID="{173AF4FA-CC1E-4EFE-AEB0-2261942DE0AF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F1E5C6D9-1C0A-417E-8F02-3270693AC986}" type="pres">
      <dgm:prSet presAssocID="{173AF4FA-CC1E-4EFE-AEB0-2261942DE0AF}" presName="parentText" presStyleLbl="node1" presStyleIdx="2" presStyleCnt="4" custScaleX="108268" custLinFactNeighborX="4765" custLinFactNeighborY="-13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BE30C-386A-4458-9BD9-5BFA7446E478}" type="pres">
      <dgm:prSet presAssocID="{173AF4FA-CC1E-4EFE-AEB0-2261942DE0AF}" presName="negativeSpace" presStyleCnt="0"/>
      <dgm:spPr/>
    </dgm:pt>
    <dgm:pt modelId="{81DA4443-715E-4A5C-8FD5-451FEA9DE930}" type="pres">
      <dgm:prSet presAssocID="{173AF4FA-CC1E-4EFE-AEB0-2261942DE0AF}" presName="childText" presStyleLbl="conFgAcc1" presStyleIdx="2" presStyleCnt="4">
        <dgm:presLayoutVars>
          <dgm:bulletEnabled val="1"/>
        </dgm:presLayoutVars>
      </dgm:prSet>
      <dgm:spPr/>
    </dgm:pt>
    <dgm:pt modelId="{6A668372-BF68-46E0-9ED6-C67791F14534}" type="pres">
      <dgm:prSet presAssocID="{C589ABF5-1CF6-49E3-AF7F-D2E495E0FF5F}" presName="spaceBetweenRectangles" presStyleCnt="0"/>
      <dgm:spPr/>
    </dgm:pt>
    <dgm:pt modelId="{E3C67C89-6B39-4913-820B-70ABCC00152C}" type="pres">
      <dgm:prSet presAssocID="{F59C0E59-C4C8-4F62-8F8F-0C69447073A8}" presName="parentLin" presStyleCnt="0"/>
      <dgm:spPr/>
    </dgm:pt>
    <dgm:pt modelId="{DC1E43B0-563E-41CB-9D0E-57543CC15E2A}" type="pres">
      <dgm:prSet presAssocID="{F59C0E59-C4C8-4F62-8F8F-0C69447073A8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7D7EA61B-1011-4056-AD83-4E47CD7E90C1}" type="pres">
      <dgm:prSet presAssocID="{F59C0E59-C4C8-4F62-8F8F-0C69447073A8}" presName="parentText" presStyleLbl="node1" presStyleIdx="3" presStyleCnt="4" custLinFactNeighborX="4765" custLinFactNeighborY="-25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415BF-E8E8-45C3-90EE-A5304701B5CC}" type="pres">
      <dgm:prSet presAssocID="{F59C0E59-C4C8-4F62-8F8F-0C69447073A8}" presName="negativeSpace" presStyleCnt="0"/>
      <dgm:spPr/>
    </dgm:pt>
    <dgm:pt modelId="{3674647F-61CE-4EC7-A36F-3031810FCD18}" type="pres">
      <dgm:prSet presAssocID="{F59C0E59-C4C8-4F62-8F8F-0C69447073A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AEF69B-E2B6-45DD-9B7D-D2B3C07B3B5B}" type="presOf" srcId="{640B1A00-6D36-41DB-9A12-BD148A8C7D91}" destId="{ACBFEC4B-1F90-48DD-B1A3-A5E56E92C4D5}" srcOrd="0" destOrd="0" presId="urn:microsoft.com/office/officeart/2005/8/layout/list1"/>
    <dgm:cxn modelId="{A28D34C1-06E8-44A0-939A-5FCBD3E98A49}" srcId="{640B1A00-6D36-41DB-9A12-BD148A8C7D91}" destId="{173AF4FA-CC1E-4EFE-AEB0-2261942DE0AF}" srcOrd="2" destOrd="0" parTransId="{77F9D0FD-E176-4ED9-AC23-6830285FB209}" sibTransId="{C589ABF5-1CF6-49E3-AF7F-D2E495E0FF5F}"/>
    <dgm:cxn modelId="{E15039B4-2DE2-422F-BB9C-82F5CFFB71B9}" type="presOf" srcId="{35FA4266-C35F-4C6F-B21D-4C4D4C00FAA9}" destId="{B8AD274F-688D-4709-961D-365DB042DA58}" srcOrd="1" destOrd="0" presId="urn:microsoft.com/office/officeart/2005/8/layout/list1"/>
    <dgm:cxn modelId="{8C9308D2-E31B-4DF6-88E4-F5F9880B955A}" type="presOf" srcId="{F59C0E59-C4C8-4F62-8F8F-0C69447073A8}" destId="{DC1E43B0-563E-41CB-9D0E-57543CC15E2A}" srcOrd="0" destOrd="0" presId="urn:microsoft.com/office/officeart/2005/8/layout/list1"/>
    <dgm:cxn modelId="{04141EE9-4DA8-40DE-B3FE-05CA11BD9A11}" srcId="{640B1A00-6D36-41DB-9A12-BD148A8C7D91}" destId="{88C38D73-D476-4205-9D75-B6EAFA861349}" srcOrd="0" destOrd="0" parTransId="{42D557F0-FAFA-4ED5-860F-BAA2EED54827}" sibTransId="{0396FF03-98E1-4B96-87E2-AA68AB142CC8}"/>
    <dgm:cxn modelId="{169DB8B5-D463-4039-96EB-F96BE8601345}" type="presOf" srcId="{173AF4FA-CC1E-4EFE-AEB0-2261942DE0AF}" destId="{CA1E2FC9-81DA-46CA-90BE-4F37EC7DC4FB}" srcOrd="0" destOrd="0" presId="urn:microsoft.com/office/officeart/2005/8/layout/list1"/>
    <dgm:cxn modelId="{7ED58D11-FA32-43BF-AD1E-DD2D4D244CE8}" type="presOf" srcId="{F59C0E59-C4C8-4F62-8F8F-0C69447073A8}" destId="{7D7EA61B-1011-4056-AD83-4E47CD7E90C1}" srcOrd="1" destOrd="0" presId="urn:microsoft.com/office/officeart/2005/8/layout/list1"/>
    <dgm:cxn modelId="{FAB3D708-2B0D-43D8-959B-13A3154EB77A}" srcId="{640B1A00-6D36-41DB-9A12-BD148A8C7D91}" destId="{F59C0E59-C4C8-4F62-8F8F-0C69447073A8}" srcOrd="3" destOrd="0" parTransId="{46DEE5C1-C1A3-4F0F-B2BB-D12C16CE5CC3}" sibTransId="{8F9039E4-269C-43EC-B678-60C3DF38EFA3}"/>
    <dgm:cxn modelId="{7995AA85-22AC-4F5B-91BE-CE66FD774C85}" type="presOf" srcId="{88C38D73-D476-4205-9D75-B6EAFA861349}" destId="{233CA002-7614-4269-B622-0171978CA6EC}" srcOrd="0" destOrd="0" presId="urn:microsoft.com/office/officeart/2005/8/layout/list1"/>
    <dgm:cxn modelId="{96D0DF6A-3EB6-4B9D-8D7B-8E950D65C2D7}" type="presOf" srcId="{35FA4266-C35F-4C6F-B21D-4C4D4C00FAA9}" destId="{900CCABD-D205-426C-B63D-05CCC256B38B}" srcOrd="0" destOrd="0" presId="urn:microsoft.com/office/officeart/2005/8/layout/list1"/>
    <dgm:cxn modelId="{9BB2320E-D986-4588-942F-A0A4C48836D5}" srcId="{640B1A00-6D36-41DB-9A12-BD148A8C7D91}" destId="{35FA4266-C35F-4C6F-B21D-4C4D4C00FAA9}" srcOrd="1" destOrd="0" parTransId="{FEE6C498-5DC4-4B96-BC13-0C183E7717EB}" sibTransId="{750DC0D9-CD54-4413-89FE-C45A2B0A79A5}"/>
    <dgm:cxn modelId="{95776D18-AE97-490D-B651-2B390D76424A}" type="presOf" srcId="{88C38D73-D476-4205-9D75-B6EAFA861349}" destId="{666EEAC1-8049-4DF7-9212-9FB3EE606C4F}" srcOrd="1" destOrd="0" presId="urn:microsoft.com/office/officeart/2005/8/layout/list1"/>
    <dgm:cxn modelId="{CA9687F9-E994-4756-B149-F874FF780434}" type="presOf" srcId="{173AF4FA-CC1E-4EFE-AEB0-2261942DE0AF}" destId="{F1E5C6D9-1C0A-417E-8F02-3270693AC986}" srcOrd="1" destOrd="0" presId="urn:microsoft.com/office/officeart/2005/8/layout/list1"/>
    <dgm:cxn modelId="{2E3CA5C3-513C-415C-A2AF-93D34A70FFC5}" type="presParOf" srcId="{ACBFEC4B-1F90-48DD-B1A3-A5E56E92C4D5}" destId="{D32DEBB1-0099-4F63-97DE-8280CF09E7D8}" srcOrd="0" destOrd="0" presId="urn:microsoft.com/office/officeart/2005/8/layout/list1"/>
    <dgm:cxn modelId="{EDA94915-951A-40AD-AD93-1177CF9EFC1B}" type="presParOf" srcId="{D32DEBB1-0099-4F63-97DE-8280CF09E7D8}" destId="{233CA002-7614-4269-B622-0171978CA6EC}" srcOrd="0" destOrd="0" presId="urn:microsoft.com/office/officeart/2005/8/layout/list1"/>
    <dgm:cxn modelId="{14821711-4DC3-45D4-9E61-9B28D5FE0083}" type="presParOf" srcId="{D32DEBB1-0099-4F63-97DE-8280CF09E7D8}" destId="{666EEAC1-8049-4DF7-9212-9FB3EE606C4F}" srcOrd="1" destOrd="0" presId="urn:microsoft.com/office/officeart/2005/8/layout/list1"/>
    <dgm:cxn modelId="{D11E67C8-6D21-441A-A3A3-DB8ADDC1D951}" type="presParOf" srcId="{ACBFEC4B-1F90-48DD-B1A3-A5E56E92C4D5}" destId="{D410F5A4-F261-47AB-B01B-1EED67C2E145}" srcOrd="1" destOrd="0" presId="urn:microsoft.com/office/officeart/2005/8/layout/list1"/>
    <dgm:cxn modelId="{981B909B-4A5D-4310-B7F7-2C29ACD7EF06}" type="presParOf" srcId="{ACBFEC4B-1F90-48DD-B1A3-A5E56E92C4D5}" destId="{72FB4F40-CBB7-4D94-9A5A-584EAFE46FEE}" srcOrd="2" destOrd="0" presId="urn:microsoft.com/office/officeart/2005/8/layout/list1"/>
    <dgm:cxn modelId="{50A20839-6F76-4BEE-899D-52B51E6BFC4B}" type="presParOf" srcId="{ACBFEC4B-1F90-48DD-B1A3-A5E56E92C4D5}" destId="{B4A3C0A8-DAE2-40B4-951E-EAF60A8C47EB}" srcOrd="3" destOrd="0" presId="urn:microsoft.com/office/officeart/2005/8/layout/list1"/>
    <dgm:cxn modelId="{CA1177E9-837D-403A-AB02-7E833B30E280}" type="presParOf" srcId="{ACBFEC4B-1F90-48DD-B1A3-A5E56E92C4D5}" destId="{F9629246-AF1B-462F-B606-D1D36B25EF04}" srcOrd="4" destOrd="0" presId="urn:microsoft.com/office/officeart/2005/8/layout/list1"/>
    <dgm:cxn modelId="{E4B4723E-7007-4E03-A198-F58EEE2ED1F0}" type="presParOf" srcId="{F9629246-AF1B-462F-B606-D1D36B25EF04}" destId="{900CCABD-D205-426C-B63D-05CCC256B38B}" srcOrd="0" destOrd="0" presId="urn:microsoft.com/office/officeart/2005/8/layout/list1"/>
    <dgm:cxn modelId="{F70A4425-9BEC-4E06-8C53-25F0A9E029B2}" type="presParOf" srcId="{F9629246-AF1B-462F-B606-D1D36B25EF04}" destId="{B8AD274F-688D-4709-961D-365DB042DA58}" srcOrd="1" destOrd="0" presId="urn:microsoft.com/office/officeart/2005/8/layout/list1"/>
    <dgm:cxn modelId="{532D6F12-9FE8-4564-9756-57256EDFBA97}" type="presParOf" srcId="{ACBFEC4B-1F90-48DD-B1A3-A5E56E92C4D5}" destId="{B2D3991B-D8B0-4176-940F-19ABE6D01A6E}" srcOrd="5" destOrd="0" presId="urn:microsoft.com/office/officeart/2005/8/layout/list1"/>
    <dgm:cxn modelId="{72F2FE70-7C8C-4DF6-A309-CAD8A1AEF350}" type="presParOf" srcId="{ACBFEC4B-1F90-48DD-B1A3-A5E56E92C4D5}" destId="{6C77D011-0169-4901-8048-7992F99D9029}" srcOrd="6" destOrd="0" presId="urn:microsoft.com/office/officeart/2005/8/layout/list1"/>
    <dgm:cxn modelId="{0D6D88D0-AFFB-47C3-8122-9B8EF1C3FA9F}" type="presParOf" srcId="{ACBFEC4B-1F90-48DD-B1A3-A5E56E92C4D5}" destId="{8B3258A5-9360-4202-91C8-4BF7F0834990}" srcOrd="7" destOrd="0" presId="urn:microsoft.com/office/officeart/2005/8/layout/list1"/>
    <dgm:cxn modelId="{2B47DE2C-69C0-4253-8422-4B94116E594F}" type="presParOf" srcId="{ACBFEC4B-1F90-48DD-B1A3-A5E56E92C4D5}" destId="{2C08507D-49D1-4C67-AE5B-76324FB7A075}" srcOrd="8" destOrd="0" presId="urn:microsoft.com/office/officeart/2005/8/layout/list1"/>
    <dgm:cxn modelId="{48288E97-CF70-4659-ACFE-045F638F0CEF}" type="presParOf" srcId="{2C08507D-49D1-4C67-AE5B-76324FB7A075}" destId="{CA1E2FC9-81DA-46CA-90BE-4F37EC7DC4FB}" srcOrd="0" destOrd="0" presId="urn:microsoft.com/office/officeart/2005/8/layout/list1"/>
    <dgm:cxn modelId="{AE94CC46-8139-4CD6-8AA2-53B5E6840BAC}" type="presParOf" srcId="{2C08507D-49D1-4C67-AE5B-76324FB7A075}" destId="{F1E5C6D9-1C0A-417E-8F02-3270693AC986}" srcOrd="1" destOrd="0" presId="urn:microsoft.com/office/officeart/2005/8/layout/list1"/>
    <dgm:cxn modelId="{1A47A51A-C877-4002-B6F8-35EEF34B43AD}" type="presParOf" srcId="{ACBFEC4B-1F90-48DD-B1A3-A5E56E92C4D5}" destId="{409BE30C-386A-4458-9BD9-5BFA7446E478}" srcOrd="9" destOrd="0" presId="urn:microsoft.com/office/officeart/2005/8/layout/list1"/>
    <dgm:cxn modelId="{410922A7-0159-4D81-8320-BB349FE05F00}" type="presParOf" srcId="{ACBFEC4B-1F90-48DD-B1A3-A5E56E92C4D5}" destId="{81DA4443-715E-4A5C-8FD5-451FEA9DE930}" srcOrd="10" destOrd="0" presId="urn:microsoft.com/office/officeart/2005/8/layout/list1"/>
    <dgm:cxn modelId="{D75EF9D6-7B0F-4C81-991B-5DE5E2B9531B}" type="presParOf" srcId="{ACBFEC4B-1F90-48DD-B1A3-A5E56E92C4D5}" destId="{6A668372-BF68-46E0-9ED6-C67791F14534}" srcOrd="11" destOrd="0" presId="urn:microsoft.com/office/officeart/2005/8/layout/list1"/>
    <dgm:cxn modelId="{2B3CB2FB-630D-4F6A-8FFB-4A9EC77A93AD}" type="presParOf" srcId="{ACBFEC4B-1F90-48DD-B1A3-A5E56E92C4D5}" destId="{E3C67C89-6B39-4913-820B-70ABCC00152C}" srcOrd="12" destOrd="0" presId="urn:microsoft.com/office/officeart/2005/8/layout/list1"/>
    <dgm:cxn modelId="{9A8D8571-4961-45A4-948D-022CA92E991A}" type="presParOf" srcId="{E3C67C89-6B39-4913-820B-70ABCC00152C}" destId="{DC1E43B0-563E-41CB-9D0E-57543CC15E2A}" srcOrd="0" destOrd="0" presId="urn:microsoft.com/office/officeart/2005/8/layout/list1"/>
    <dgm:cxn modelId="{7CC1ECAE-D6DF-4DED-92E2-8DB8112268F1}" type="presParOf" srcId="{E3C67C89-6B39-4913-820B-70ABCC00152C}" destId="{7D7EA61B-1011-4056-AD83-4E47CD7E90C1}" srcOrd="1" destOrd="0" presId="urn:microsoft.com/office/officeart/2005/8/layout/list1"/>
    <dgm:cxn modelId="{96FB941D-EE36-4545-98AE-5DB165DE4A78}" type="presParOf" srcId="{ACBFEC4B-1F90-48DD-B1A3-A5E56E92C4D5}" destId="{4AB415BF-E8E8-45C3-90EE-A5304701B5CC}" srcOrd="13" destOrd="0" presId="urn:microsoft.com/office/officeart/2005/8/layout/list1"/>
    <dgm:cxn modelId="{B59AFBF6-7DA1-42E7-9DD4-A7F47A158933}" type="presParOf" srcId="{ACBFEC4B-1F90-48DD-B1A3-A5E56E92C4D5}" destId="{3674647F-61CE-4EC7-A36F-3031810FCD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0B1A00-6D36-41DB-9A12-BD148A8C7D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8C38D73-D476-4205-9D75-B6EAFA861349}">
      <dgm:prSet phldrT="[文字]" custT="1"/>
      <dgm:spPr/>
      <dgm:t>
        <a:bodyPr/>
        <a:lstStyle/>
        <a:p>
          <a:r>
            <a:rPr lang="zh-TW" altLang="en-US" sz="3200" dirty="0" smtClean="0"/>
            <a:t>學籍管理</a:t>
          </a:r>
          <a:endParaRPr lang="zh-TW" altLang="en-US" sz="3200" dirty="0"/>
        </a:p>
      </dgm:t>
    </dgm:pt>
    <dgm:pt modelId="{42D557F0-FAFA-4ED5-860F-BAA2EED54827}" type="par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0396FF03-98E1-4B96-87E2-AA68AB142CC8}" type="sib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35FA4266-C35F-4C6F-B21D-4C4D4C00FAA9}">
      <dgm:prSet phldrT="[文字]" custT="1"/>
      <dgm:spPr/>
      <dgm:t>
        <a:bodyPr/>
        <a:lstStyle/>
        <a:p>
          <a:r>
            <a:rPr lang="zh-TW" altLang="en-US" sz="3200" dirty="0" smtClean="0"/>
            <a:t>成績登錄</a:t>
          </a:r>
          <a:endParaRPr lang="zh-TW" altLang="en-US" sz="3200" dirty="0"/>
        </a:p>
      </dgm:t>
    </dgm:pt>
    <dgm:pt modelId="{FEE6C498-5DC4-4B96-BC13-0C183E7717EB}" type="par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750DC0D9-CD54-4413-89FE-C45A2B0A79A5}" type="sib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173AF4FA-CC1E-4EFE-AEB0-2261942DE0AF}">
      <dgm:prSet phldrT="[文字]" custT="1"/>
      <dgm:spPr/>
      <dgm:t>
        <a:bodyPr/>
        <a:lstStyle/>
        <a:p>
          <a:r>
            <a:rPr lang="zh-TW" altLang="en-US" sz="3200" dirty="0" smtClean="0"/>
            <a:t>學生相關獎助金申請</a:t>
          </a:r>
          <a:endParaRPr lang="zh-TW" altLang="en-US" sz="3200" dirty="0"/>
        </a:p>
      </dgm:t>
    </dgm:pt>
    <dgm:pt modelId="{77F9D0FD-E176-4ED9-AC23-6830285FB209}" type="par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C589ABF5-1CF6-49E3-AF7F-D2E495E0FF5F}" type="sib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F59C0E59-C4C8-4F62-8F8F-0C69447073A8}">
      <dgm:prSet phldrT="[文字]" custT="1"/>
      <dgm:spPr/>
      <dgm:t>
        <a:bodyPr/>
        <a:lstStyle/>
        <a:p>
          <a:r>
            <a:rPr lang="zh-TW" altLang="en-US" sz="3200" dirty="0" smtClean="0"/>
            <a:t>數位學生證辦理</a:t>
          </a:r>
          <a:endParaRPr lang="zh-TW" altLang="en-US" sz="3200" dirty="0"/>
        </a:p>
      </dgm:t>
    </dgm:pt>
    <dgm:pt modelId="{46DEE5C1-C1A3-4F0F-B2BB-D12C16CE5CC3}" type="par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8F9039E4-269C-43EC-B678-60C3DF38EFA3}" type="sib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ACBFEC4B-1F90-48DD-B1A3-A5E56E92C4D5}" type="pres">
      <dgm:prSet presAssocID="{640B1A00-6D36-41DB-9A12-BD148A8C7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2DEBB1-0099-4F63-97DE-8280CF09E7D8}" type="pres">
      <dgm:prSet presAssocID="{88C38D73-D476-4205-9D75-B6EAFA861349}" presName="parentLin" presStyleCnt="0"/>
      <dgm:spPr/>
    </dgm:pt>
    <dgm:pt modelId="{233CA002-7614-4269-B622-0171978CA6EC}" type="pres">
      <dgm:prSet presAssocID="{88C38D73-D476-4205-9D75-B6EAFA86134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666EEAC1-8049-4DF7-9212-9FB3EE606C4F}" type="pres">
      <dgm:prSet presAssocID="{88C38D73-D476-4205-9D75-B6EAFA861349}" presName="parentText" presStyleLbl="node1" presStyleIdx="0" presStyleCnt="4" custScaleX="561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10F5A4-F261-47AB-B01B-1EED67C2E145}" type="pres">
      <dgm:prSet presAssocID="{88C38D73-D476-4205-9D75-B6EAFA861349}" presName="negativeSpace" presStyleCnt="0"/>
      <dgm:spPr/>
    </dgm:pt>
    <dgm:pt modelId="{72FB4F40-CBB7-4D94-9A5A-584EAFE46FEE}" type="pres">
      <dgm:prSet presAssocID="{88C38D73-D476-4205-9D75-B6EAFA861349}" presName="childText" presStyleLbl="conFgAcc1" presStyleIdx="0" presStyleCnt="4">
        <dgm:presLayoutVars>
          <dgm:bulletEnabled val="1"/>
        </dgm:presLayoutVars>
      </dgm:prSet>
      <dgm:spPr/>
    </dgm:pt>
    <dgm:pt modelId="{B4A3C0A8-DAE2-40B4-951E-EAF60A8C47EB}" type="pres">
      <dgm:prSet presAssocID="{0396FF03-98E1-4B96-87E2-AA68AB142CC8}" presName="spaceBetweenRectangles" presStyleCnt="0"/>
      <dgm:spPr/>
    </dgm:pt>
    <dgm:pt modelId="{F9629246-AF1B-462F-B606-D1D36B25EF04}" type="pres">
      <dgm:prSet presAssocID="{35FA4266-C35F-4C6F-B21D-4C4D4C00FAA9}" presName="parentLin" presStyleCnt="0"/>
      <dgm:spPr/>
    </dgm:pt>
    <dgm:pt modelId="{900CCABD-D205-426C-B63D-05CCC256B38B}" type="pres">
      <dgm:prSet presAssocID="{35FA4266-C35F-4C6F-B21D-4C4D4C00FAA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B8AD274F-688D-4709-961D-365DB042DA58}" type="pres">
      <dgm:prSet presAssocID="{35FA4266-C35F-4C6F-B21D-4C4D4C00FAA9}" presName="parentText" presStyleLbl="node1" presStyleIdx="1" presStyleCnt="4" custScaleX="4446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D3991B-D8B0-4176-940F-19ABE6D01A6E}" type="pres">
      <dgm:prSet presAssocID="{35FA4266-C35F-4C6F-B21D-4C4D4C00FAA9}" presName="negativeSpace" presStyleCnt="0"/>
      <dgm:spPr/>
    </dgm:pt>
    <dgm:pt modelId="{6C77D011-0169-4901-8048-7992F99D9029}" type="pres">
      <dgm:prSet presAssocID="{35FA4266-C35F-4C6F-B21D-4C4D4C00FAA9}" presName="childText" presStyleLbl="conFgAcc1" presStyleIdx="1" presStyleCnt="4">
        <dgm:presLayoutVars>
          <dgm:bulletEnabled val="1"/>
        </dgm:presLayoutVars>
      </dgm:prSet>
      <dgm:spPr/>
    </dgm:pt>
    <dgm:pt modelId="{8B3258A5-9360-4202-91C8-4BF7F0834990}" type="pres">
      <dgm:prSet presAssocID="{750DC0D9-CD54-4413-89FE-C45A2B0A79A5}" presName="spaceBetweenRectangles" presStyleCnt="0"/>
      <dgm:spPr/>
    </dgm:pt>
    <dgm:pt modelId="{2C08507D-49D1-4C67-AE5B-76324FB7A075}" type="pres">
      <dgm:prSet presAssocID="{173AF4FA-CC1E-4EFE-AEB0-2261942DE0AF}" presName="parentLin" presStyleCnt="0"/>
      <dgm:spPr/>
    </dgm:pt>
    <dgm:pt modelId="{CA1E2FC9-81DA-46CA-90BE-4F37EC7DC4FB}" type="pres">
      <dgm:prSet presAssocID="{173AF4FA-CC1E-4EFE-AEB0-2261942DE0AF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F1E5C6D9-1C0A-417E-8F02-3270693AC986}" type="pres">
      <dgm:prSet presAssocID="{173AF4FA-CC1E-4EFE-AEB0-2261942DE0AF}" presName="parentText" presStyleLbl="node1" presStyleIdx="2" presStyleCnt="4" custScaleX="80922" custLinFactNeighborX="4765" custLinFactNeighborY="-13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BE30C-386A-4458-9BD9-5BFA7446E478}" type="pres">
      <dgm:prSet presAssocID="{173AF4FA-CC1E-4EFE-AEB0-2261942DE0AF}" presName="negativeSpace" presStyleCnt="0"/>
      <dgm:spPr/>
    </dgm:pt>
    <dgm:pt modelId="{81DA4443-715E-4A5C-8FD5-451FEA9DE930}" type="pres">
      <dgm:prSet presAssocID="{173AF4FA-CC1E-4EFE-AEB0-2261942DE0AF}" presName="childText" presStyleLbl="conFgAcc1" presStyleIdx="2" presStyleCnt="4">
        <dgm:presLayoutVars>
          <dgm:bulletEnabled val="1"/>
        </dgm:presLayoutVars>
      </dgm:prSet>
      <dgm:spPr/>
    </dgm:pt>
    <dgm:pt modelId="{6A668372-BF68-46E0-9ED6-C67791F14534}" type="pres">
      <dgm:prSet presAssocID="{C589ABF5-1CF6-49E3-AF7F-D2E495E0FF5F}" presName="spaceBetweenRectangles" presStyleCnt="0"/>
      <dgm:spPr/>
    </dgm:pt>
    <dgm:pt modelId="{E3C67C89-6B39-4913-820B-70ABCC00152C}" type="pres">
      <dgm:prSet presAssocID="{F59C0E59-C4C8-4F62-8F8F-0C69447073A8}" presName="parentLin" presStyleCnt="0"/>
      <dgm:spPr/>
    </dgm:pt>
    <dgm:pt modelId="{DC1E43B0-563E-41CB-9D0E-57543CC15E2A}" type="pres">
      <dgm:prSet presAssocID="{F59C0E59-C4C8-4F62-8F8F-0C69447073A8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7D7EA61B-1011-4056-AD83-4E47CD7E90C1}" type="pres">
      <dgm:prSet presAssocID="{F59C0E59-C4C8-4F62-8F8F-0C69447073A8}" presName="parentText" presStyleLbl="node1" presStyleIdx="3" presStyleCnt="4" custScaleX="66614" custLinFactNeighborX="4765" custLinFactNeighborY="-25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415BF-E8E8-45C3-90EE-A5304701B5CC}" type="pres">
      <dgm:prSet presAssocID="{F59C0E59-C4C8-4F62-8F8F-0C69447073A8}" presName="negativeSpace" presStyleCnt="0"/>
      <dgm:spPr/>
    </dgm:pt>
    <dgm:pt modelId="{3674647F-61CE-4EC7-A36F-3031810FCD18}" type="pres">
      <dgm:prSet presAssocID="{F59C0E59-C4C8-4F62-8F8F-0C69447073A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A40BEED-B275-4B81-80C4-14D1EB016B6C}" type="presOf" srcId="{35FA4266-C35F-4C6F-B21D-4C4D4C00FAA9}" destId="{900CCABD-D205-426C-B63D-05CCC256B38B}" srcOrd="0" destOrd="0" presId="urn:microsoft.com/office/officeart/2005/8/layout/list1"/>
    <dgm:cxn modelId="{8CAE8254-436A-4D64-948F-38996A9668F5}" type="presOf" srcId="{640B1A00-6D36-41DB-9A12-BD148A8C7D91}" destId="{ACBFEC4B-1F90-48DD-B1A3-A5E56E92C4D5}" srcOrd="0" destOrd="0" presId="urn:microsoft.com/office/officeart/2005/8/layout/list1"/>
    <dgm:cxn modelId="{A28D34C1-06E8-44A0-939A-5FCBD3E98A49}" srcId="{640B1A00-6D36-41DB-9A12-BD148A8C7D91}" destId="{173AF4FA-CC1E-4EFE-AEB0-2261942DE0AF}" srcOrd="2" destOrd="0" parTransId="{77F9D0FD-E176-4ED9-AC23-6830285FB209}" sibTransId="{C589ABF5-1CF6-49E3-AF7F-D2E495E0FF5F}"/>
    <dgm:cxn modelId="{7D637193-8938-484C-80C6-876FB6A34BC2}" type="presOf" srcId="{88C38D73-D476-4205-9D75-B6EAFA861349}" destId="{666EEAC1-8049-4DF7-9212-9FB3EE606C4F}" srcOrd="1" destOrd="0" presId="urn:microsoft.com/office/officeart/2005/8/layout/list1"/>
    <dgm:cxn modelId="{0CCFE9D4-FF4E-4970-9B17-A6663F694E5A}" type="presOf" srcId="{F59C0E59-C4C8-4F62-8F8F-0C69447073A8}" destId="{DC1E43B0-563E-41CB-9D0E-57543CC15E2A}" srcOrd="0" destOrd="0" presId="urn:microsoft.com/office/officeart/2005/8/layout/list1"/>
    <dgm:cxn modelId="{04141EE9-4DA8-40DE-B3FE-05CA11BD9A11}" srcId="{640B1A00-6D36-41DB-9A12-BD148A8C7D91}" destId="{88C38D73-D476-4205-9D75-B6EAFA861349}" srcOrd="0" destOrd="0" parTransId="{42D557F0-FAFA-4ED5-860F-BAA2EED54827}" sibTransId="{0396FF03-98E1-4B96-87E2-AA68AB142CC8}"/>
    <dgm:cxn modelId="{819942AF-7943-40F8-B2AC-82B745FBBFFF}" type="presOf" srcId="{35FA4266-C35F-4C6F-B21D-4C4D4C00FAA9}" destId="{B8AD274F-688D-4709-961D-365DB042DA58}" srcOrd="1" destOrd="0" presId="urn:microsoft.com/office/officeart/2005/8/layout/list1"/>
    <dgm:cxn modelId="{FAB3D708-2B0D-43D8-959B-13A3154EB77A}" srcId="{640B1A00-6D36-41DB-9A12-BD148A8C7D91}" destId="{F59C0E59-C4C8-4F62-8F8F-0C69447073A8}" srcOrd="3" destOrd="0" parTransId="{46DEE5C1-C1A3-4F0F-B2BB-D12C16CE5CC3}" sibTransId="{8F9039E4-269C-43EC-B678-60C3DF38EFA3}"/>
    <dgm:cxn modelId="{21F6273D-5694-40B4-8BA4-95A2872CAC53}" type="presOf" srcId="{173AF4FA-CC1E-4EFE-AEB0-2261942DE0AF}" destId="{CA1E2FC9-81DA-46CA-90BE-4F37EC7DC4FB}" srcOrd="0" destOrd="0" presId="urn:microsoft.com/office/officeart/2005/8/layout/list1"/>
    <dgm:cxn modelId="{9BB2320E-D986-4588-942F-A0A4C48836D5}" srcId="{640B1A00-6D36-41DB-9A12-BD148A8C7D91}" destId="{35FA4266-C35F-4C6F-B21D-4C4D4C00FAA9}" srcOrd="1" destOrd="0" parTransId="{FEE6C498-5DC4-4B96-BC13-0C183E7717EB}" sibTransId="{750DC0D9-CD54-4413-89FE-C45A2B0A79A5}"/>
    <dgm:cxn modelId="{7753CDCB-6D49-443A-A1C5-42B3F5391468}" type="presOf" srcId="{173AF4FA-CC1E-4EFE-AEB0-2261942DE0AF}" destId="{F1E5C6D9-1C0A-417E-8F02-3270693AC986}" srcOrd="1" destOrd="0" presId="urn:microsoft.com/office/officeart/2005/8/layout/list1"/>
    <dgm:cxn modelId="{EB422CEC-7DF7-4649-B0B0-178BFB79F1A6}" type="presOf" srcId="{88C38D73-D476-4205-9D75-B6EAFA861349}" destId="{233CA002-7614-4269-B622-0171978CA6EC}" srcOrd="0" destOrd="0" presId="urn:microsoft.com/office/officeart/2005/8/layout/list1"/>
    <dgm:cxn modelId="{4D2BCA9E-3548-4DE6-946A-3E1AEE9CDC40}" type="presOf" srcId="{F59C0E59-C4C8-4F62-8F8F-0C69447073A8}" destId="{7D7EA61B-1011-4056-AD83-4E47CD7E90C1}" srcOrd="1" destOrd="0" presId="urn:microsoft.com/office/officeart/2005/8/layout/list1"/>
    <dgm:cxn modelId="{14C27E0D-7565-4412-8607-47C1054C47E7}" type="presParOf" srcId="{ACBFEC4B-1F90-48DD-B1A3-A5E56E92C4D5}" destId="{D32DEBB1-0099-4F63-97DE-8280CF09E7D8}" srcOrd="0" destOrd="0" presId="urn:microsoft.com/office/officeart/2005/8/layout/list1"/>
    <dgm:cxn modelId="{847601B4-5D03-4042-982A-27CD53BD8D70}" type="presParOf" srcId="{D32DEBB1-0099-4F63-97DE-8280CF09E7D8}" destId="{233CA002-7614-4269-B622-0171978CA6EC}" srcOrd="0" destOrd="0" presId="urn:microsoft.com/office/officeart/2005/8/layout/list1"/>
    <dgm:cxn modelId="{573D362F-276D-41FC-883D-D19A34271FA8}" type="presParOf" srcId="{D32DEBB1-0099-4F63-97DE-8280CF09E7D8}" destId="{666EEAC1-8049-4DF7-9212-9FB3EE606C4F}" srcOrd="1" destOrd="0" presId="urn:microsoft.com/office/officeart/2005/8/layout/list1"/>
    <dgm:cxn modelId="{0E896586-79A9-4767-B423-8C6E8FD1BF49}" type="presParOf" srcId="{ACBFEC4B-1F90-48DD-B1A3-A5E56E92C4D5}" destId="{D410F5A4-F261-47AB-B01B-1EED67C2E145}" srcOrd="1" destOrd="0" presId="urn:microsoft.com/office/officeart/2005/8/layout/list1"/>
    <dgm:cxn modelId="{3318E5D2-0D61-4130-9FBF-FE8C70A1691D}" type="presParOf" srcId="{ACBFEC4B-1F90-48DD-B1A3-A5E56E92C4D5}" destId="{72FB4F40-CBB7-4D94-9A5A-584EAFE46FEE}" srcOrd="2" destOrd="0" presId="urn:microsoft.com/office/officeart/2005/8/layout/list1"/>
    <dgm:cxn modelId="{ED23BFFB-8691-4A95-B385-43ACF5C53C34}" type="presParOf" srcId="{ACBFEC4B-1F90-48DD-B1A3-A5E56E92C4D5}" destId="{B4A3C0A8-DAE2-40B4-951E-EAF60A8C47EB}" srcOrd="3" destOrd="0" presId="urn:microsoft.com/office/officeart/2005/8/layout/list1"/>
    <dgm:cxn modelId="{87714090-2F76-4F63-A0D2-266F97AA215C}" type="presParOf" srcId="{ACBFEC4B-1F90-48DD-B1A3-A5E56E92C4D5}" destId="{F9629246-AF1B-462F-B606-D1D36B25EF04}" srcOrd="4" destOrd="0" presId="urn:microsoft.com/office/officeart/2005/8/layout/list1"/>
    <dgm:cxn modelId="{5C49C585-1049-49DC-A31E-3EDEBD08475D}" type="presParOf" srcId="{F9629246-AF1B-462F-B606-D1D36B25EF04}" destId="{900CCABD-D205-426C-B63D-05CCC256B38B}" srcOrd="0" destOrd="0" presId="urn:microsoft.com/office/officeart/2005/8/layout/list1"/>
    <dgm:cxn modelId="{FBDB61BF-69B6-4056-994A-1D7154DB24A2}" type="presParOf" srcId="{F9629246-AF1B-462F-B606-D1D36B25EF04}" destId="{B8AD274F-688D-4709-961D-365DB042DA58}" srcOrd="1" destOrd="0" presId="urn:microsoft.com/office/officeart/2005/8/layout/list1"/>
    <dgm:cxn modelId="{24460F60-4731-4979-8CE2-0331609BF2F5}" type="presParOf" srcId="{ACBFEC4B-1F90-48DD-B1A3-A5E56E92C4D5}" destId="{B2D3991B-D8B0-4176-940F-19ABE6D01A6E}" srcOrd="5" destOrd="0" presId="urn:microsoft.com/office/officeart/2005/8/layout/list1"/>
    <dgm:cxn modelId="{84F04E7B-95D0-4C55-A2AB-F42EC335E7CD}" type="presParOf" srcId="{ACBFEC4B-1F90-48DD-B1A3-A5E56E92C4D5}" destId="{6C77D011-0169-4901-8048-7992F99D9029}" srcOrd="6" destOrd="0" presId="urn:microsoft.com/office/officeart/2005/8/layout/list1"/>
    <dgm:cxn modelId="{E919C4AC-C43D-417B-BB56-587A2809E77B}" type="presParOf" srcId="{ACBFEC4B-1F90-48DD-B1A3-A5E56E92C4D5}" destId="{8B3258A5-9360-4202-91C8-4BF7F0834990}" srcOrd="7" destOrd="0" presId="urn:microsoft.com/office/officeart/2005/8/layout/list1"/>
    <dgm:cxn modelId="{69BFD0E4-3B21-460F-9290-42A5EF7F4224}" type="presParOf" srcId="{ACBFEC4B-1F90-48DD-B1A3-A5E56E92C4D5}" destId="{2C08507D-49D1-4C67-AE5B-76324FB7A075}" srcOrd="8" destOrd="0" presId="urn:microsoft.com/office/officeart/2005/8/layout/list1"/>
    <dgm:cxn modelId="{1C87404F-1261-4FD6-94B8-D71848C33E19}" type="presParOf" srcId="{2C08507D-49D1-4C67-AE5B-76324FB7A075}" destId="{CA1E2FC9-81DA-46CA-90BE-4F37EC7DC4FB}" srcOrd="0" destOrd="0" presId="urn:microsoft.com/office/officeart/2005/8/layout/list1"/>
    <dgm:cxn modelId="{26CEB9B6-CCC8-4190-8346-45FA053B7D63}" type="presParOf" srcId="{2C08507D-49D1-4C67-AE5B-76324FB7A075}" destId="{F1E5C6D9-1C0A-417E-8F02-3270693AC986}" srcOrd="1" destOrd="0" presId="urn:microsoft.com/office/officeart/2005/8/layout/list1"/>
    <dgm:cxn modelId="{1771B607-0E5C-4F0F-84B6-46C4CD0117CA}" type="presParOf" srcId="{ACBFEC4B-1F90-48DD-B1A3-A5E56E92C4D5}" destId="{409BE30C-386A-4458-9BD9-5BFA7446E478}" srcOrd="9" destOrd="0" presId="urn:microsoft.com/office/officeart/2005/8/layout/list1"/>
    <dgm:cxn modelId="{8C4F5A36-7AFF-4742-AC97-487CB8D7F49D}" type="presParOf" srcId="{ACBFEC4B-1F90-48DD-B1A3-A5E56E92C4D5}" destId="{81DA4443-715E-4A5C-8FD5-451FEA9DE930}" srcOrd="10" destOrd="0" presId="urn:microsoft.com/office/officeart/2005/8/layout/list1"/>
    <dgm:cxn modelId="{98822229-D47F-41D9-BC3C-52DD6550A20A}" type="presParOf" srcId="{ACBFEC4B-1F90-48DD-B1A3-A5E56E92C4D5}" destId="{6A668372-BF68-46E0-9ED6-C67791F14534}" srcOrd="11" destOrd="0" presId="urn:microsoft.com/office/officeart/2005/8/layout/list1"/>
    <dgm:cxn modelId="{031F0C44-D40F-456A-AC82-1D395D2636D0}" type="presParOf" srcId="{ACBFEC4B-1F90-48DD-B1A3-A5E56E92C4D5}" destId="{E3C67C89-6B39-4913-820B-70ABCC00152C}" srcOrd="12" destOrd="0" presId="urn:microsoft.com/office/officeart/2005/8/layout/list1"/>
    <dgm:cxn modelId="{4D418587-4F44-4535-8D0B-356383AF0A48}" type="presParOf" srcId="{E3C67C89-6B39-4913-820B-70ABCC00152C}" destId="{DC1E43B0-563E-41CB-9D0E-57543CC15E2A}" srcOrd="0" destOrd="0" presId="urn:microsoft.com/office/officeart/2005/8/layout/list1"/>
    <dgm:cxn modelId="{901BDB49-4049-4A20-A18C-F1A380CE3353}" type="presParOf" srcId="{E3C67C89-6B39-4913-820B-70ABCC00152C}" destId="{7D7EA61B-1011-4056-AD83-4E47CD7E90C1}" srcOrd="1" destOrd="0" presId="urn:microsoft.com/office/officeart/2005/8/layout/list1"/>
    <dgm:cxn modelId="{59ADA7C5-48C0-4584-92E9-92DB5A335E0B}" type="presParOf" srcId="{ACBFEC4B-1F90-48DD-B1A3-A5E56E92C4D5}" destId="{4AB415BF-E8E8-45C3-90EE-A5304701B5CC}" srcOrd="13" destOrd="0" presId="urn:microsoft.com/office/officeart/2005/8/layout/list1"/>
    <dgm:cxn modelId="{C5EECF14-29E4-4C34-B5F8-597FEA39A929}" type="presParOf" srcId="{ACBFEC4B-1F90-48DD-B1A3-A5E56E92C4D5}" destId="{3674647F-61CE-4EC7-A36F-3031810FCD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B1A00-6D36-41DB-9A12-BD148A8C7D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8C38D73-D476-4205-9D75-B6EAFA861349}">
      <dgm:prSet phldrT="[文字]" custT="1"/>
      <dgm:spPr/>
      <dgm:t>
        <a:bodyPr/>
        <a:lstStyle/>
        <a:p>
          <a:r>
            <a:rPr lang="zh-TW" altLang="en-US" sz="3200" dirty="0" smtClean="0"/>
            <a:t>資訊教育推展</a:t>
          </a:r>
        </a:p>
      </dgm:t>
    </dgm:pt>
    <dgm:pt modelId="{42D557F0-FAFA-4ED5-860F-BAA2EED54827}" type="par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0396FF03-98E1-4B96-87E2-AA68AB142CC8}" type="sib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35FA4266-C35F-4C6F-B21D-4C4D4C00FAA9}">
      <dgm:prSet phldrT="[文字]" custT="1"/>
      <dgm:spPr/>
      <dgm:t>
        <a:bodyPr/>
        <a:lstStyle/>
        <a:p>
          <a:r>
            <a:rPr lang="zh-TW" altLang="en-US" sz="3200" dirty="0" smtClean="0"/>
            <a:t>校務行政系統管理</a:t>
          </a:r>
          <a:endParaRPr lang="zh-TW" altLang="en-US" sz="3200" dirty="0"/>
        </a:p>
      </dgm:t>
    </dgm:pt>
    <dgm:pt modelId="{FEE6C498-5DC4-4B96-BC13-0C183E7717EB}" type="par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750DC0D9-CD54-4413-89FE-C45A2B0A79A5}" type="sib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173AF4FA-CC1E-4EFE-AEB0-2261942DE0AF}">
      <dgm:prSet phldrT="[文字]" custT="1"/>
      <dgm:spPr/>
      <dgm:t>
        <a:bodyPr/>
        <a:lstStyle/>
        <a:p>
          <a:r>
            <a:rPr lang="zh-TW" altLang="en-US" sz="3200" dirty="0" smtClean="0"/>
            <a:t>學校網站、班級網頁教學與管理</a:t>
          </a:r>
          <a:endParaRPr lang="zh-TW" altLang="en-US" sz="3200" dirty="0"/>
        </a:p>
      </dgm:t>
    </dgm:pt>
    <dgm:pt modelId="{77F9D0FD-E176-4ED9-AC23-6830285FB209}" type="par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C589ABF5-1CF6-49E3-AF7F-D2E495E0FF5F}" type="sib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F59C0E59-C4C8-4F62-8F8F-0C69447073A8}">
      <dgm:prSet phldrT="[文字]" custT="1"/>
      <dgm:spPr/>
      <dgm:t>
        <a:bodyPr/>
        <a:lstStyle/>
        <a:p>
          <a:r>
            <a:rPr lang="zh-TW" altLang="en-US" sz="3200" dirty="0" smtClean="0"/>
            <a:t>資訊研習、資訊競賽等事宜</a:t>
          </a:r>
          <a:endParaRPr lang="zh-TW" altLang="en-US" sz="3200" dirty="0"/>
        </a:p>
      </dgm:t>
    </dgm:pt>
    <dgm:pt modelId="{46DEE5C1-C1A3-4F0F-B2BB-D12C16CE5CC3}" type="par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8F9039E4-269C-43EC-B678-60C3DF38EFA3}" type="sib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ACBFEC4B-1F90-48DD-B1A3-A5E56E92C4D5}" type="pres">
      <dgm:prSet presAssocID="{640B1A00-6D36-41DB-9A12-BD148A8C7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2DEBB1-0099-4F63-97DE-8280CF09E7D8}" type="pres">
      <dgm:prSet presAssocID="{88C38D73-D476-4205-9D75-B6EAFA861349}" presName="parentLin" presStyleCnt="0"/>
      <dgm:spPr/>
    </dgm:pt>
    <dgm:pt modelId="{233CA002-7614-4269-B622-0171978CA6EC}" type="pres">
      <dgm:prSet presAssocID="{88C38D73-D476-4205-9D75-B6EAFA86134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666EEAC1-8049-4DF7-9212-9FB3EE606C4F}" type="pres">
      <dgm:prSet presAssocID="{88C38D73-D476-4205-9D75-B6EAFA861349}" presName="parentText" presStyleLbl="node1" presStyleIdx="0" presStyleCnt="4" custScaleX="561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10F5A4-F261-47AB-B01B-1EED67C2E145}" type="pres">
      <dgm:prSet presAssocID="{88C38D73-D476-4205-9D75-B6EAFA861349}" presName="negativeSpace" presStyleCnt="0"/>
      <dgm:spPr/>
    </dgm:pt>
    <dgm:pt modelId="{72FB4F40-CBB7-4D94-9A5A-584EAFE46FEE}" type="pres">
      <dgm:prSet presAssocID="{88C38D73-D476-4205-9D75-B6EAFA861349}" presName="childText" presStyleLbl="conFgAcc1" presStyleIdx="0" presStyleCnt="4">
        <dgm:presLayoutVars>
          <dgm:bulletEnabled val="1"/>
        </dgm:presLayoutVars>
      </dgm:prSet>
      <dgm:spPr/>
    </dgm:pt>
    <dgm:pt modelId="{B4A3C0A8-DAE2-40B4-951E-EAF60A8C47EB}" type="pres">
      <dgm:prSet presAssocID="{0396FF03-98E1-4B96-87E2-AA68AB142CC8}" presName="spaceBetweenRectangles" presStyleCnt="0"/>
      <dgm:spPr/>
    </dgm:pt>
    <dgm:pt modelId="{F9629246-AF1B-462F-B606-D1D36B25EF04}" type="pres">
      <dgm:prSet presAssocID="{35FA4266-C35F-4C6F-B21D-4C4D4C00FAA9}" presName="parentLin" presStyleCnt="0"/>
      <dgm:spPr/>
    </dgm:pt>
    <dgm:pt modelId="{900CCABD-D205-426C-B63D-05CCC256B38B}" type="pres">
      <dgm:prSet presAssocID="{35FA4266-C35F-4C6F-B21D-4C4D4C00FAA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B8AD274F-688D-4709-961D-365DB042DA58}" type="pres">
      <dgm:prSet presAssocID="{35FA4266-C35F-4C6F-B21D-4C4D4C00FAA9}" presName="parentText" presStyleLbl="node1" presStyleIdx="1" presStyleCnt="4" custScaleX="7562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D3991B-D8B0-4176-940F-19ABE6D01A6E}" type="pres">
      <dgm:prSet presAssocID="{35FA4266-C35F-4C6F-B21D-4C4D4C00FAA9}" presName="negativeSpace" presStyleCnt="0"/>
      <dgm:spPr/>
    </dgm:pt>
    <dgm:pt modelId="{6C77D011-0169-4901-8048-7992F99D9029}" type="pres">
      <dgm:prSet presAssocID="{35FA4266-C35F-4C6F-B21D-4C4D4C00FAA9}" presName="childText" presStyleLbl="conFgAcc1" presStyleIdx="1" presStyleCnt="4">
        <dgm:presLayoutVars>
          <dgm:bulletEnabled val="1"/>
        </dgm:presLayoutVars>
      </dgm:prSet>
      <dgm:spPr/>
    </dgm:pt>
    <dgm:pt modelId="{8B3258A5-9360-4202-91C8-4BF7F0834990}" type="pres">
      <dgm:prSet presAssocID="{750DC0D9-CD54-4413-89FE-C45A2B0A79A5}" presName="spaceBetweenRectangles" presStyleCnt="0"/>
      <dgm:spPr/>
    </dgm:pt>
    <dgm:pt modelId="{2C08507D-49D1-4C67-AE5B-76324FB7A075}" type="pres">
      <dgm:prSet presAssocID="{173AF4FA-CC1E-4EFE-AEB0-2261942DE0AF}" presName="parentLin" presStyleCnt="0"/>
      <dgm:spPr/>
    </dgm:pt>
    <dgm:pt modelId="{CA1E2FC9-81DA-46CA-90BE-4F37EC7DC4FB}" type="pres">
      <dgm:prSet presAssocID="{173AF4FA-CC1E-4EFE-AEB0-2261942DE0AF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F1E5C6D9-1C0A-417E-8F02-3270693AC986}" type="pres">
      <dgm:prSet presAssocID="{173AF4FA-CC1E-4EFE-AEB0-2261942DE0AF}" presName="parentText" presStyleLbl="node1" presStyleIdx="2" presStyleCnt="4" custScaleX="119798" custLinFactNeighborX="4765" custLinFactNeighborY="-13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BE30C-386A-4458-9BD9-5BFA7446E478}" type="pres">
      <dgm:prSet presAssocID="{173AF4FA-CC1E-4EFE-AEB0-2261942DE0AF}" presName="negativeSpace" presStyleCnt="0"/>
      <dgm:spPr/>
    </dgm:pt>
    <dgm:pt modelId="{81DA4443-715E-4A5C-8FD5-451FEA9DE930}" type="pres">
      <dgm:prSet presAssocID="{173AF4FA-CC1E-4EFE-AEB0-2261942DE0AF}" presName="childText" presStyleLbl="conFgAcc1" presStyleIdx="2" presStyleCnt="4">
        <dgm:presLayoutVars>
          <dgm:bulletEnabled val="1"/>
        </dgm:presLayoutVars>
      </dgm:prSet>
      <dgm:spPr/>
    </dgm:pt>
    <dgm:pt modelId="{6A668372-BF68-46E0-9ED6-C67791F14534}" type="pres">
      <dgm:prSet presAssocID="{C589ABF5-1CF6-49E3-AF7F-D2E495E0FF5F}" presName="spaceBetweenRectangles" presStyleCnt="0"/>
      <dgm:spPr/>
    </dgm:pt>
    <dgm:pt modelId="{E3C67C89-6B39-4913-820B-70ABCC00152C}" type="pres">
      <dgm:prSet presAssocID="{F59C0E59-C4C8-4F62-8F8F-0C69447073A8}" presName="parentLin" presStyleCnt="0"/>
      <dgm:spPr/>
    </dgm:pt>
    <dgm:pt modelId="{DC1E43B0-563E-41CB-9D0E-57543CC15E2A}" type="pres">
      <dgm:prSet presAssocID="{F59C0E59-C4C8-4F62-8F8F-0C69447073A8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7D7EA61B-1011-4056-AD83-4E47CD7E90C1}" type="pres">
      <dgm:prSet presAssocID="{F59C0E59-C4C8-4F62-8F8F-0C69447073A8}" presName="parentText" presStyleLbl="node1" presStyleIdx="3" presStyleCnt="4" custScaleX="119439" custLinFactNeighborX="4765" custLinFactNeighborY="-25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415BF-E8E8-45C3-90EE-A5304701B5CC}" type="pres">
      <dgm:prSet presAssocID="{F59C0E59-C4C8-4F62-8F8F-0C69447073A8}" presName="negativeSpace" presStyleCnt="0"/>
      <dgm:spPr/>
    </dgm:pt>
    <dgm:pt modelId="{3674647F-61CE-4EC7-A36F-3031810FCD18}" type="pres">
      <dgm:prSet presAssocID="{F59C0E59-C4C8-4F62-8F8F-0C69447073A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A414D3-176C-44B5-BAA1-9648FDA7DC2B}" type="presOf" srcId="{35FA4266-C35F-4C6F-B21D-4C4D4C00FAA9}" destId="{900CCABD-D205-426C-B63D-05CCC256B38B}" srcOrd="0" destOrd="0" presId="urn:microsoft.com/office/officeart/2005/8/layout/list1"/>
    <dgm:cxn modelId="{BF654AE9-119A-436C-B493-270FA715BECF}" type="presOf" srcId="{F59C0E59-C4C8-4F62-8F8F-0C69447073A8}" destId="{DC1E43B0-563E-41CB-9D0E-57543CC15E2A}" srcOrd="0" destOrd="0" presId="urn:microsoft.com/office/officeart/2005/8/layout/list1"/>
    <dgm:cxn modelId="{A28D34C1-06E8-44A0-939A-5FCBD3E98A49}" srcId="{640B1A00-6D36-41DB-9A12-BD148A8C7D91}" destId="{173AF4FA-CC1E-4EFE-AEB0-2261942DE0AF}" srcOrd="2" destOrd="0" parTransId="{77F9D0FD-E176-4ED9-AC23-6830285FB209}" sibTransId="{C589ABF5-1CF6-49E3-AF7F-D2E495E0FF5F}"/>
    <dgm:cxn modelId="{DBA673B1-646B-41C6-B56D-A917F2BAC147}" type="presOf" srcId="{88C38D73-D476-4205-9D75-B6EAFA861349}" destId="{666EEAC1-8049-4DF7-9212-9FB3EE606C4F}" srcOrd="1" destOrd="0" presId="urn:microsoft.com/office/officeart/2005/8/layout/list1"/>
    <dgm:cxn modelId="{ADA5893D-06AB-4CF5-81FB-4B35FD517B89}" type="presOf" srcId="{35FA4266-C35F-4C6F-B21D-4C4D4C00FAA9}" destId="{B8AD274F-688D-4709-961D-365DB042DA58}" srcOrd="1" destOrd="0" presId="urn:microsoft.com/office/officeart/2005/8/layout/list1"/>
    <dgm:cxn modelId="{FAB3D708-2B0D-43D8-959B-13A3154EB77A}" srcId="{640B1A00-6D36-41DB-9A12-BD148A8C7D91}" destId="{F59C0E59-C4C8-4F62-8F8F-0C69447073A8}" srcOrd="3" destOrd="0" parTransId="{46DEE5C1-C1A3-4F0F-B2BB-D12C16CE5CC3}" sibTransId="{8F9039E4-269C-43EC-B678-60C3DF38EFA3}"/>
    <dgm:cxn modelId="{D767EAA8-7810-40D3-9615-1DFBD2DF5F31}" type="presOf" srcId="{640B1A00-6D36-41DB-9A12-BD148A8C7D91}" destId="{ACBFEC4B-1F90-48DD-B1A3-A5E56E92C4D5}" srcOrd="0" destOrd="0" presId="urn:microsoft.com/office/officeart/2005/8/layout/list1"/>
    <dgm:cxn modelId="{0D97FB7D-E65F-44EC-BEF7-0CB602136C7D}" type="presOf" srcId="{173AF4FA-CC1E-4EFE-AEB0-2261942DE0AF}" destId="{F1E5C6D9-1C0A-417E-8F02-3270693AC986}" srcOrd="1" destOrd="0" presId="urn:microsoft.com/office/officeart/2005/8/layout/list1"/>
    <dgm:cxn modelId="{1486B5C7-592E-404C-B59C-EEB6566D42C7}" type="presOf" srcId="{173AF4FA-CC1E-4EFE-AEB0-2261942DE0AF}" destId="{CA1E2FC9-81DA-46CA-90BE-4F37EC7DC4FB}" srcOrd="0" destOrd="0" presId="urn:microsoft.com/office/officeart/2005/8/layout/list1"/>
    <dgm:cxn modelId="{9BB2320E-D986-4588-942F-A0A4C48836D5}" srcId="{640B1A00-6D36-41DB-9A12-BD148A8C7D91}" destId="{35FA4266-C35F-4C6F-B21D-4C4D4C00FAA9}" srcOrd="1" destOrd="0" parTransId="{FEE6C498-5DC4-4B96-BC13-0C183E7717EB}" sibTransId="{750DC0D9-CD54-4413-89FE-C45A2B0A79A5}"/>
    <dgm:cxn modelId="{8D7C87F8-966F-4DC1-B50A-824DCF550DA7}" type="presOf" srcId="{88C38D73-D476-4205-9D75-B6EAFA861349}" destId="{233CA002-7614-4269-B622-0171978CA6EC}" srcOrd="0" destOrd="0" presId="urn:microsoft.com/office/officeart/2005/8/layout/list1"/>
    <dgm:cxn modelId="{04141EE9-4DA8-40DE-B3FE-05CA11BD9A11}" srcId="{640B1A00-6D36-41DB-9A12-BD148A8C7D91}" destId="{88C38D73-D476-4205-9D75-B6EAFA861349}" srcOrd="0" destOrd="0" parTransId="{42D557F0-FAFA-4ED5-860F-BAA2EED54827}" sibTransId="{0396FF03-98E1-4B96-87E2-AA68AB142CC8}"/>
    <dgm:cxn modelId="{3287474A-32E8-46B5-B6EF-9F7A95E0206E}" type="presOf" srcId="{F59C0E59-C4C8-4F62-8F8F-0C69447073A8}" destId="{7D7EA61B-1011-4056-AD83-4E47CD7E90C1}" srcOrd="1" destOrd="0" presId="urn:microsoft.com/office/officeart/2005/8/layout/list1"/>
    <dgm:cxn modelId="{2B5991C2-1D8E-48EE-8F7D-9FA5B7690F7D}" type="presParOf" srcId="{ACBFEC4B-1F90-48DD-B1A3-A5E56E92C4D5}" destId="{D32DEBB1-0099-4F63-97DE-8280CF09E7D8}" srcOrd="0" destOrd="0" presId="urn:microsoft.com/office/officeart/2005/8/layout/list1"/>
    <dgm:cxn modelId="{82D0416B-9C4E-4D78-B5FC-F15E1EA0F808}" type="presParOf" srcId="{D32DEBB1-0099-4F63-97DE-8280CF09E7D8}" destId="{233CA002-7614-4269-B622-0171978CA6EC}" srcOrd="0" destOrd="0" presId="urn:microsoft.com/office/officeart/2005/8/layout/list1"/>
    <dgm:cxn modelId="{B962C8C0-286B-4A40-87FD-A67D27AE7811}" type="presParOf" srcId="{D32DEBB1-0099-4F63-97DE-8280CF09E7D8}" destId="{666EEAC1-8049-4DF7-9212-9FB3EE606C4F}" srcOrd="1" destOrd="0" presId="urn:microsoft.com/office/officeart/2005/8/layout/list1"/>
    <dgm:cxn modelId="{A4943CA0-D72B-4AFE-9858-7E563115C456}" type="presParOf" srcId="{ACBFEC4B-1F90-48DD-B1A3-A5E56E92C4D5}" destId="{D410F5A4-F261-47AB-B01B-1EED67C2E145}" srcOrd="1" destOrd="0" presId="urn:microsoft.com/office/officeart/2005/8/layout/list1"/>
    <dgm:cxn modelId="{5E262A3E-6B94-4DA6-8A06-67D5E6F31FB8}" type="presParOf" srcId="{ACBFEC4B-1F90-48DD-B1A3-A5E56E92C4D5}" destId="{72FB4F40-CBB7-4D94-9A5A-584EAFE46FEE}" srcOrd="2" destOrd="0" presId="urn:microsoft.com/office/officeart/2005/8/layout/list1"/>
    <dgm:cxn modelId="{51163F1B-3346-484A-82DE-3F40ECEFB6BA}" type="presParOf" srcId="{ACBFEC4B-1F90-48DD-B1A3-A5E56E92C4D5}" destId="{B4A3C0A8-DAE2-40B4-951E-EAF60A8C47EB}" srcOrd="3" destOrd="0" presId="urn:microsoft.com/office/officeart/2005/8/layout/list1"/>
    <dgm:cxn modelId="{3D09C9CB-613A-4888-B6FB-2711B7076B1A}" type="presParOf" srcId="{ACBFEC4B-1F90-48DD-B1A3-A5E56E92C4D5}" destId="{F9629246-AF1B-462F-B606-D1D36B25EF04}" srcOrd="4" destOrd="0" presId="urn:microsoft.com/office/officeart/2005/8/layout/list1"/>
    <dgm:cxn modelId="{48DE7162-75DB-4DF9-A161-2B49F1485102}" type="presParOf" srcId="{F9629246-AF1B-462F-B606-D1D36B25EF04}" destId="{900CCABD-D205-426C-B63D-05CCC256B38B}" srcOrd="0" destOrd="0" presId="urn:microsoft.com/office/officeart/2005/8/layout/list1"/>
    <dgm:cxn modelId="{13FC0FC4-28A4-4CB6-A1B7-6F47BB244822}" type="presParOf" srcId="{F9629246-AF1B-462F-B606-D1D36B25EF04}" destId="{B8AD274F-688D-4709-961D-365DB042DA58}" srcOrd="1" destOrd="0" presId="urn:microsoft.com/office/officeart/2005/8/layout/list1"/>
    <dgm:cxn modelId="{40194210-DC61-40BA-82F5-B10B1377E5B8}" type="presParOf" srcId="{ACBFEC4B-1F90-48DD-B1A3-A5E56E92C4D5}" destId="{B2D3991B-D8B0-4176-940F-19ABE6D01A6E}" srcOrd="5" destOrd="0" presId="urn:microsoft.com/office/officeart/2005/8/layout/list1"/>
    <dgm:cxn modelId="{0C548FC1-E556-40C5-8A4C-8A9BA20037CB}" type="presParOf" srcId="{ACBFEC4B-1F90-48DD-B1A3-A5E56E92C4D5}" destId="{6C77D011-0169-4901-8048-7992F99D9029}" srcOrd="6" destOrd="0" presId="urn:microsoft.com/office/officeart/2005/8/layout/list1"/>
    <dgm:cxn modelId="{5F7CE00A-1A41-46E2-83CE-E31EC3EB0C0F}" type="presParOf" srcId="{ACBFEC4B-1F90-48DD-B1A3-A5E56E92C4D5}" destId="{8B3258A5-9360-4202-91C8-4BF7F0834990}" srcOrd="7" destOrd="0" presId="urn:microsoft.com/office/officeart/2005/8/layout/list1"/>
    <dgm:cxn modelId="{F28D1230-C94C-490E-9538-851A7520D657}" type="presParOf" srcId="{ACBFEC4B-1F90-48DD-B1A3-A5E56E92C4D5}" destId="{2C08507D-49D1-4C67-AE5B-76324FB7A075}" srcOrd="8" destOrd="0" presId="urn:microsoft.com/office/officeart/2005/8/layout/list1"/>
    <dgm:cxn modelId="{5D6B6DAE-789C-4FC9-A8F8-F591B56BB813}" type="presParOf" srcId="{2C08507D-49D1-4C67-AE5B-76324FB7A075}" destId="{CA1E2FC9-81DA-46CA-90BE-4F37EC7DC4FB}" srcOrd="0" destOrd="0" presId="urn:microsoft.com/office/officeart/2005/8/layout/list1"/>
    <dgm:cxn modelId="{CFD0FC2E-8F31-4868-B5B5-2F0699ED2C3E}" type="presParOf" srcId="{2C08507D-49D1-4C67-AE5B-76324FB7A075}" destId="{F1E5C6D9-1C0A-417E-8F02-3270693AC986}" srcOrd="1" destOrd="0" presId="urn:microsoft.com/office/officeart/2005/8/layout/list1"/>
    <dgm:cxn modelId="{4DE57204-F52E-4B9C-A627-1C1CB979D8DA}" type="presParOf" srcId="{ACBFEC4B-1F90-48DD-B1A3-A5E56E92C4D5}" destId="{409BE30C-386A-4458-9BD9-5BFA7446E478}" srcOrd="9" destOrd="0" presId="urn:microsoft.com/office/officeart/2005/8/layout/list1"/>
    <dgm:cxn modelId="{FEE417B7-01A9-4513-B4F7-EC5945E53E43}" type="presParOf" srcId="{ACBFEC4B-1F90-48DD-B1A3-A5E56E92C4D5}" destId="{81DA4443-715E-4A5C-8FD5-451FEA9DE930}" srcOrd="10" destOrd="0" presId="urn:microsoft.com/office/officeart/2005/8/layout/list1"/>
    <dgm:cxn modelId="{7D3AF792-F34E-4FAD-88C0-F335DF92919A}" type="presParOf" srcId="{ACBFEC4B-1F90-48DD-B1A3-A5E56E92C4D5}" destId="{6A668372-BF68-46E0-9ED6-C67791F14534}" srcOrd="11" destOrd="0" presId="urn:microsoft.com/office/officeart/2005/8/layout/list1"/>
    <dgm:cxn modelId="{C7484A3D-9528-4DA9-BC3E-634BBCB30887}" type="presParOf" srcId="{ACBFEC4B-1F90-48DD-B1A3-A5E56E92C4D5}" destId="{E3C67C89-6B39-4913-820B-70ABCC00152C}" srcOrd="12" destOrd="0" presId="urn:microsoft.com/office/officeart/2005/8/layout/list1"/>
    <dgm:cxn modelId="{25427307-A96C-451F-9046-97EF3E48E07B}" type="presParOf" srcId="{E3C67C89-6B39-4913-820B-70ABCC00152C}" destId="{DC1E43B0-563E-41CB-9D0E-57543CC15E2A}" srcOrd="0" destOrd="0" presId="urn:microsoft.com/office/officeart/2005/8/layout/list1"/>
    <dgm:cxn modelId="{78112999-8E77-4E91-8FA7-15E2FB90414E}" type="presParOf" srcId="{E3C67C89-6B39-4913-820B-70ABCC00152C}" destId="{7D7EA61B-1011-4056-AD83-4E47CD7E90C1}" srcOrd="1" destOrd="0" presId="urn:microsoft.com/office/officeart/2005/8/layout/list1"/>
    <dgm:cxn modelId="{CFD9A02F-9823-46DD-93E0-803B2C799A1B}" type="presParOf" srcId="{ACBFEC4B-1F90-48DD-B1A3-A5E56E92C4D5}" destId="{4AB415BF-E8E8-45C3-90EE-A5304701B5CC}" srcOrd="13" destOrd="0" presId="urn:microsoft.com/office/officeart/2005/8/layout/list1"/>
    <dgm:cxn modelId="{64D3353C-AF64-4AA6-AA1B-DA6DD9981045}" type="presParOf" srcId="{ACBFEC4B-1F90-48DD-B1A3-A5E56E92C4D5}" destId="{3674647F-61CE-4EC7-A36F-3031810FCD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0B1A00-6D36-41DB-9A12-BD148A8C7D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8C38D73-D476-4205-9D75-B6EAFA861349}">
      <dgm:prSet phldrT="[文字]" custT="1"/>
      <dgm:spPr/>
      <dgm:t>
        <a:bodyPr/>
        <a:lstStyle/>
        <a:p>
          <a:r>
            <a:rPr lang="zh-TW" altLang="en-US" sz="3200" dirty="0" smtClean="0"/>
            <a:t>教學設備管理</a:t>
          </a:r>
          <a:endParaRPr lang="zh-TW" altLang="en-US" sz="3200" dirty="0"/>
        </a:p>
      </dgm:t>
    </dgm:pt>
    <dgm:pt modelId="{42D557F0-FAFA-4ED5-860F-BAA2EED54827}" type="par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0396FF03-98E1-4B96-87E2-AA68AB142CC8}" type="sibTrans" cxnId="{04141EE9-4DA8-40DE-B3FE-05CA11BD9A11}">
      <dgm:prSet/>
      <dgm:spPr/>
      <dgm:t>
        <a:bodyPr/>
        <a:lstStyle/>
        <a:p>
          <a:endParaRPr lang="zh-TW" altLang="en-US"/>
        </a:p>
      </dgm:t>
    </dgm:pt>
    <dgm:pt modelId="{35FA4266-C35F-4C6F-B21D-4C4D4C00FAA9}">
      <dgm:prSet phldrT="[文字]" custT="1"/>
      <dgm:spPr/>
      <dgm:t>
        <a:bodyPr/>
        <a:lstStyle/>
        <a:p>
          <a:r>
            <a:rPr lang="zh-TW" altLang="en-US" sz="3200" dirty="0" smtClean="0"/>
            <a:t>教科書發放</a:t>
          </a:r>
          <a:endParaRPr lang="zh-TW" altLang="en-US" sz="3200" dirty="0"/>
        </a:p>
      </dgm:t>
    </dgm:pt>
    <dgm:pt modelId="{FEE6C498-5DC4-4B96-BC13-0C183E7717EB}" type="par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750DC0D9-CD54-4413-89FE-C45A2B0A79A5}" type="sibTrans" cxnId="{9BB2320E-D986-4588-942F-A0A4C48836D5}">
      <dgm:prSet/>
      <dgm:spPr/>
      <dgm:t>
        <a:bodyPr/>
        <a:lstStyle/>
        <a:p>
          <a:endParaRPr lang="zh-TW" altLang="en-US"/>
        </a:p>
      </dgm:t>
    </dgm:pt>
    <dgm:pt modelId="{173AF4FA-CC1E-4EFE-AEB0-2261942DE0AF}">
      <dgm:prSet phldrT="[文字]" custT="1"/>
      <dgm:spPr/>
      <dgm:t>
        <a:bodyPr/>
        <a:lstStyle/>
        <a:p>
          <a:r>
            <a:rPr lang="zh-TW" altLang="en-US" sz="3200" dirty="0" smtClean="0"/>
            <a:t>辦理科學教育活動</a:t>
          </a:r>
          <a:endParaRPr lang="zh-TW" altLang="en-US" sz="3200" dirty="0"/>
        </a:p>
      </dgm:t>
    </dgm:pt>
    <dgm:pt modelId="{77F9D0FD-E176-4ED9-AC23-6830285FB209}" type="par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C589ABF5-1CF6-49E3-AF7F-D2E495E0FF5F}" type="sibTrans" cxnId="{A28D34C1-06E8-44A0-939A-5FCBD3E98A49}">
      <dgm:prSet/>
      <dgm:spPr/>
      <dgm:t>
        <a:bodyPr/>
        <a:lstStyle/>
        <a:p>
          <a:endParaRPr lang="zh-TW" altLang="en-US"/>
        </a:p>
      </dgm:t>
    </dgm:pt>
    <dgm:pt modelId="{F59C0E59-C4C8-4F62-8F8F-0C69447073A8}">
      <dgm:prSet phldrT="[文字]" custT="1"/>
      <dgm:spPr/>
      <dgm:t>
        <a:bodyPr/>
        <a:lstStyle/>
        <a:p>
          <a:r>
            <a:rPr lang="zh-TW" altLang="en-US" sz="3200" dirty="0" smtClean="0"/>
            <a:t>專科教室、實驗室、圖書館管理</a:t>
          </a:r>
          <a:endParaRPr lang="zh-TW" altLang="en-US" sz="3200" dirty="0"/>
        </a:p>
      </dgm:t>
    </dgm:pt>
    <dgm:pt modelId="{46DEE5C1-C1A3-4F0F-B2BB-D12C16CE5CC3}" type="par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8F9039E4-269C-43EC-B678-60C3DF38EFA3}" type="sibTrans" cxnId="{FAB3D708-2B0D-43D8-959B-13A3154EB77A}">
      <dgm:prSet/>
      <dgm:spPr/>
      <dgm:t>
        <a:bodyPr/>
        <a:lstStyle/>
        <a:p>
          <a:endParaRPr lang="zh-TW" altLang="en-US"/>
        </a:p>
      </dgm:t>
    </dgm:pt>
    <dgm:pt modelId="{10C9418F-1DE1-4993-99F4-A13D16CCFFA9}">
      <dgm:prSet phldrT="[文字]" custT="1"/>
      <dgm:spPr/>
      <dgm:t>
        <a:bodyPr/>
        <a:lstStyle/>
        <a:p>
          <a:r>
            <a:rPr lang="zh-TW" altLang="en-US" sz="3200" dirty="0" smtClean="0"/>
            <a:t>閱讀活動，晨間閱讀星期一、星期五</a:t>
          </a:r>
          <a:endParaRPr lang="zh-TW" altLang="en-US" sz="3200" dirty="0"/>
        </a:p>
      </dgm:t>
    </dgm:pt>
    <dgm:pt modelId="{9FBE75FD-9183-463B-9474-C2A972578279}" type="parTrans" cxnId="{C18B5B73-3273-4F7B-B9E7-458E91B18665}">
      <dgm:prSet/>
      <dgm:spPr/>
      <dgm:t>
        <a:bodyPr/>
        <a:lstStyle/>
        <a:p>
          <a:endParaRPr lang="zh-TW" altLang="en-US"/>
        </a:p>
      </dgm:t>
    </dgm:pt>
    <dgm:pt modelId="{380163F7-AE78-4CA4-B7A6-62AFA8CB1B30}" type="sibTrans" cxnId="{C18B5B73-3273-4F7B-B9E7-458E91B18665}">
      <dgm:prSet/>
      <dgm:spPr/>
      <dgm:t>
        <a:bodyPr/>
        <a:lstStyle/>
        <a:p>
          <a:endParaRPr lang="zh-TW" altLang="en-US"/>
        </a:p>
      </dgm:t>
    </dgm:pt>
    <dgm:pt modelId="{ACBFEC4B-1F90-48DD-B1A3-A5E56E92C4D5}" type="pres">
      <dgm:prSet presAssocID="{640B1A00-6D36-41DB-9A12-BD148A8C7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2DEBB1-0099-4F63-97DE-8280CF09E7D8}" type="pres">
      <dgm:prSet presAssocID="{88C38D73-D476-4205-9D75-B6EAFA861349}" presName="parentLin" presStyleCnt="0"/>
      <dgm:spPr/>
    </dgm:pt>
    <dgm:pt modelId="{233CA002-7614-4269-B622-0171978CA6EC}" type="pres">
      <dgm:prSet presAssocID="{88C38D73-D476-4205-9D75-B6EAFA861349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66EEAC1-8049-4DF7-9212-9FB3EE606C4F}" type="pres">
      <dgm:prSet presAssocID="{88C38D73-D476-4205-9D75-B6EAFA861349}" presName="parentText" presStyleLbl="node1" presStyleIdx="0" presStyleCnt="5" custScaleX="561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10F5A4-F261-47AB-B01B-1EED67C2E145}" type="pres">
      <dgm:prSet presAssocID="{88C38D73-D476-4205-9D75-B6EAFA861349}" presName="negativeSpace" presStyleCnt="0"/>
      <dgm:spPr/>
    </dgm:pt>
    <dgm:pt modelId="{72FB4F40-CBB7-4D94-9A5A-584EAFE46FEE}" type="pres">
      <dgm:prSet presAssocID="{88C38D73-D476-4205-9D75-B6EAFA861349}" presName="childText" presStyleLbl="conFgAcc1" presStyleIdx="0" presStyleCnt="5">
        <dgm:presLayoutVars>
          <dgm:bulletEnabled val="1"/>
        </dgm:presLayoutVars>
      </dgm:prSet>
      <dgm:spPr/>
    </dgm:pt>
    <dgm:pt modelId="{B4A3C0A8-DAE2-40B4-951E-EAF60A8C47EB}" type="pres">
      <dgm:prSet presAssocID="{0396FF03-98E1-4B96-87E2-AA68AB142CC8}" presName="spaceBetweenRectangles" presStyleCnt="0"/>
      <dgm:spPr/>
    </dgm:pt>
    <dgm:pt modelId="{F9629246-AF1B-462F-B606-D1D36B25EF04}" type="pres">
      <dgm:prSet presAssocID="{35FA4266-C35F-4C6F-B21D-4C4D4C00FAA9}" presName="parentLin" presStyleCnt="0"/>
      <dgm:spPr/>
    </dgm:pt>
    <dgm:pt modelId="{900CCABD-D205-426C-B63D-05CCC256B38B}" type="pres">
      <dgm:prSet presAssocID="{35FA4266-C35F-4C6F-B21D-4C4D4C00FAA9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B8AD274F-688D-4709-961D-365DB042DA58}" type="pres">
      <dgm:prSet presAssocID="{35FA4266-C35F-4C6F-B21D-4C4D4C00FAA9}" presName="parentText" presStyleLbl="node1" presStyleIdx="1" presStyleCnt="5" custScaleX="534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D3991B-D8B0-4176-940F-19ABE6D01A6E}" type="pres">
      <dgm:prSet presAssocID="{35FA4266-C35F-4C6F-B21D-4C4D4C00FAA9}" presName="negativeSpace" presStyleCnt="0"/>
      <dgm:spPr/>
    </dgm:pt>
    <dgm:pt modelId="{6C77D011-0169-4901-8048-7992F99D9029}" type="pres">
      <dgm:prSet presAssocID="{35FA4266-C35F-4C6F-B21D-4C4D4C00FAA9}" presName="childText" presStyleLbl="conFgAcc1" presStyleIdx="1" presStyleCnt="5">
        <dgm:presLayoutVars>
          <dgm:bulletEnabled val="1"/>
        </dgm:presLayoutVars>
      </dgm:prSet>
      <dgm:spPr/>
    </dgm:pt>
    <dgm:pt modelId="{8B3258A5-9360-4202-91C8-4BF7F0834990}" type="pres">
      <dgm:prSet presAssocID="{750DC0D9-CD54-4413-89FE-C45A2B0A79A5}" presName="spaceBetweenRectangles" presStyleCnt="0"/>
      <dgm:spPr/>
    </dgm:pt>
    <dgm:pt modelId="{2C08507D-49D1-4C67-AE5B-76324FB7A075}" type="pres">
      <dgm:prSet presAssocID="{173AF4FA-CC1E-4EFE-AEB0-2261942DE0AF}" presName="parentLin" presStyleCnt="0"/>
      <dgm:spPr/>
    </dgm:pt>
    <dgm:pt modelId="{CA1E2FC9-81DA-46CA-90BE-4F37EC7DC4FB}" type="pres">
      <dgm:prSet presAssocID="{173AF4FA-CC1E-4EFE-AEB0-2261942DE0AF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F1E5C6D9-1C0A-417E-8F02-3270693AC986}" type="pres">
      <dgm:prSet presAssocID="{173AF4FA-CC1E-4EFE-AEB0-2261942DE0AF}" presName="parentText" presStyleLbl="node1" presStyleIdx="2" presStyleCnt="5" custScaleX="74585" custLinFactNeighborX="4765" custLinFactNeighborY="-13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BE30C-386A-4458-9BD9-5BFA7446E478}" type="pres">
      <dgm:prSet presAssocID="{173AF4FA-CC1E-4EFE-AEB0-2261942DE0AF}" presName="negativeSpace" presStyleCnt="0"/>
      <dgm:spPr/>
    </dgm:pt>
    <dgm:pt modelId="{81DA4443-715E-4A5C-8FD5-451FEA9DE930}" type="pres">
      <dgm:prSet presAssocID="{173AF4FA-CC1E-4EFE-AEB0-2261942DE0AF}" presName="childText" presStyleLbl="conFgAcc1" presStyleIdx="2" presStyleCnt="5">
        <dgm:presLayoutVars>
          <dgm:bulletEnabled val="1"/>
        </dgm:presLayoutVars>
      </dgm:prSet>
      <dgm:spPr/>
    </dgm:pt>
    <dgm:pt modelId="{6A668372-BF68-46E0-9ED6-C67791F14534}" type="pres">
      <dgm:prSet presAssocID="{C589ABF5-1CF6-49E3-AF7F-D2E495E0FF5F}" presName="spaceBetweenRectangles" presStyleCnt="0"/>
      <dgm:spPr/>
    </dgm:pt>
    <dgm:pt modelId="{E3C67C89-6B39-4913-820B-70ABCC00152C}" type="pres">
      <dgm:prSet presAssocID="{F59C0E59-C4C8-4F62-8F8F-0C69447073A8}" presName="parentLin" presStyleCnt="0"/>
      <dgm:spPr/>
    </dgm:pt>
    <dgm:pt modelId="{DC1E43B0-563E-41CB-9D0E-57543CC15E2A}" type="pres">
      <dgm:prSet presAssocID="{F59C0E59-C4C8-4F62-8F8F-0C69447073A8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7D7EA61B-1011-4056-AD83-4E47CD7E90C1}" type="pres">
      <dgm:prSet presAssocID="{F59C0E59-C4C8-4F62-8F8F-0C69447073A8}" presName="parentText" presStyleLbl="node1" presStyleIdx="3" presStyleCnt="5" custScaleX="119439" custLinFactNeighborX="4765" custLinFactNeighborY="-25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415BF-E8E8-45C3-90EE-A5304701B5CC}" type="pres">
      <dgm:prSet presAssocID="{F59C0E59-C4C8-4F62-8F8F-0C69447073A8}" presName="negativeSpace" presStyleCnt="0"/>
      <dgm:spPr/>
    </dgm:pt>
    <dgm:pt modelId="{3674647F-61CE-4EC7-A36F-3031810FCD18}" type="pres">
      <dgm:prSet presAssocID="{F59C0E59-C4C8-4F62-8F8F-0C69447073A8}" presName="childText" presStyleLbl="conFgAcc1" presStyleIdx="3" presStyleCnt="5">
        <dgm:presLayoutVars>
          <dgm:bulletEnabled val="1"/>
        </dgm:presLayoutVars>
      </dgm:prSet>
      <dgm:spPr/>
    </dgm:pt>
    <dgm:pt modelId="{B39D0894-0680-4173-A80D-1D00AD45DFDE}" type="pres">
      <dgm:prSet presAssocID="{8F9039E4-269C-43EC-B678-60C3DF38EFA3}" presName="spaceBetweenRectangles" presStyleCnt="0"/>
      <dgm:spPr/>
    </dgm:pt>
    <dgm:pt modelId="{548E5B3E-FD2A-4564-9599-2FC7939FB50F}" type="pres">
      <dgm:prSet presAssocID="{10C9418F-1DE1-4993-99F4-A13D16CCFFA9}" presName="parentLin" presStyleCnt="0"/>
      <dgm:spPr/>
    </dgm:pt>
    <dgm:pt modelId="{E3F123D1-9275-424F-AF4F-694FB7B1E396}" type="pres">
      <dgm:prSet presAssocID="{10C9418F-1DE1-4993-99F4-A13D16CCFFA9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DAD87F6A-68A7-4D5C-A10B-78F2C9F494DA}" type="pres">
      <dgm:prSet presAssocID="{10C9418F-1DE1-4993-99F4-A13D16CCFFA9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7078BD-4389-4F13-AE04-1E51ABE68514}" type="pres">
      <dgm:prSet presAssocID="{10C9418F-1DE1-4993-99F4-A13D16CCFFA9}" presName="negativeSpace" presStyleCnt="0"/>
      <dgm:spPr/>
    </dgm:pt>
    <dgm:pt modelId="{7F52B5D2-7B8E-4B2D-A127-3C42D8D25BFA}" type="pres">
      <dgm:prSet presAssocID="{10C9418F-1DE1-4993-99F4-A13D16CCFFA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FD453AB-90FB-4E49-8619-6DB62E650CBB}" type="presOf" srcId="{640B1A00-6D36-41DB-9A12-BD148A8C7D91}" destId="{ACBFEC4B-1F90-48DD-B1A3-A5E56E92C4D5}" srcOrd="0" destOrd="0" presId="urn:microsoft.com/office/officeart/2005/8/layout/list1"/>
    <dgm:cxn modelId="{A28D34C1-06E8-44A0-939A-5FCBD3E98A49}" srcId="{640B1A00-6D36-41DB-9A12-BD148A8C7D91}" destId="{173AF4FA-CC1E-4EFE-AEB0-2261942DE0AF}" srcOrd="2" destOrd="0" parTransId="{77F9D0FD-E176-4ED9-AC23-6830285FB209}" sibTransId="{C589ABF5-1CF6-49E3-AF7F-D2E495E0FF5F}"/>
    <dgm:cxn modelId="{AE4874DF-2D99-4973-A6F6-C3E82D26DD21}" type="presOf" srcId="{F59C0E59-C4C8-4F62-8F8F-0C69447073A8}" destId="{7D7EA61B-1011-4056-AD83-4E47CD7E90C1}" srcOrd="1" destOrd="0" presId="urn:microsoft.com/office/officeart/2005/8/layout/list1"/>
    <dgm:cxn modelId="{04141EE9-4DA8-40DE-B3FE-05CA11BD9A11}" srcId="{640B1A00-6D36-41DB-9A12-BD148A8C7D91}" destId="{88C38D73-D476-4205-9D75-B6EAFA861349}" srcOrd="0" destOrd="0" parTransId="{42D557F0-FAFA-4ED5-860F-BAA2EED54827}" sibTransId="{0396FF03-98E1-4B96-87E2-AA68AB142CC8}"/>
    <dgm:cxn modelId="{F7DC834D-DA35-424D-8DA9-5035EBD2B4DF}" type="presOf" srcId="{F59C0E59-C4C8-4F62-8F8F-0C69447073A8}" destId="{DC1E43B0-563E-41CB-9D0E-57543CC15E2A}" srcOrd="0" destOrd="0" presId="urn:microsoft.com/office/officeart/2005/8/layout/list1"/>
    <dgm:cxn modelId="{C4C68971-9D26-45A8-B2D5-2AC2BD29E674}" type="presOf" srcId="{88C38D73-D476-4205-9D75-B6EAFA861349}" destId="{666EEAC1-8049-4DF7-9212-9FB3EE606C4F}" srcOrd="1" destOrd="0" presId="urn:microsoft.com/office/officeart/2005/8/layout/list1"/>
    <dgm:cxn modelId="{30653B17-87AD-4B61-A2D1-C8CA027D6B3F}" type="presOf" srcId="{173AF4FA-CC1E-4EFE-AEB0-2261942DE0AF}" destId="{F1E5C6D9-1C0A-417E-8F02-3270693AC986}" srcOrd="1" destOrd="0" presId="urn:microsoft.com/office/officeart/2005/8/layout/list1"/>
    <dgm:cxn modelId="{FAB3D708-2B0D-43D8-959B-13A3154EB77A}" srcId="{640B1A00-6D36-41DB-9A12-BD148A8C7D91}" destId="{F59C0E59-C4C8-4F62-8F8F-0C69447073A8}" srcOrd="3" destOrd="0" parTransId="{46DEE5C1-C1A3-4F0F-B2BB-D12C16CE5CC3}" sibTransId="{8F9039E4-269C-43EC-B678-60C3DF38EFA3}"/>
    <dgm:cxn modelId="{61113C45-4536-4203-8F61-5405DE6163CC}" type="presOf" srcId="{35FA4266-C35F-4C6F-B21D-4C4D4C00FAA9}" destId="{900CCABD-D205-426C-B63D-05CCC256B38B}" srcOrd="0" destOrd="0" presId="urn:microsoft.com/office/officeart/2005/8/layout/list1"/>
    <dgm:cxn modelId="{C18B5B73-3273-4F7B-B9E7-458E91B18665}" srcId="{640B1A00-6D36-41DB-9A12-BD148A8C7D91}" destId="{10C9418F-1DE1-4993-99F4-A13D16CCFFA9}" srcOrd="4" destOrd="0" parTransId="{9FBE75FD-9183-463B-9474-C2A972578279}" sibTransId="{380163F7-AE78-4CA4-B7A6-62AFA8CB1B30}"/>
    <dgm:cxn modelId="{40DB9F69-E827-413B-AB03-9F7B0E31A126}" type="presOf" srcId="{10C9418F-1DE1-4993-99F4-A13D16CCFFA9}" destId="{E3F123D1-9275-424F-AF4F-694FB7B1E396}" srcOrd="0" destOrd="0" presId="urn:microsoft.com/office/officeart/2005/8/layout/list1"/>
    <dgm:cxn modelId="{8732C965-247D-42B9-A69B-CE705130DA94}" type="presOf" srcId="{10C9418F-1DE1-4993-99F4-A13D16CCFFA9}" destId="{DAD87F6A-68A7-4D5C-A10B-78F2C9F494DA}" srcOrd="1" destOrd="0" presId="urn:microsoft.com/office/officeart/2005/8/layout/list1"/>
    <dgm:cxn modelId="{E8617026-909C-4965-8BD2-3BE05EADF407}" type="presOf" srcId="{88C38D73-D476-4205-9D75-B6EAFA861349}" destId="{233CA002-7614-4269-B622-0171978CA6EC}" srcOrd="0" destOrd="0" presId="urn:microsoft.com/office/officeart/2005/8/layout/list1"/>
    <dgm:cxn modelId="{D83ADFCB-C425-49CD-9D07-AAF44505A89A}" type="presOf" srcId="{35FA4266-C35F-4C6F-B21D-4C4D4C00FAA9}" destId="{B8AD274F-688D-4709-961D-365DB042DA58}" srcOrd="1" destOrd="0" presId="urn:microsoft.com/office/officeart/2005/8/layout/list1"/>
    <dgm:cxn modelId="{61DE7E79-029C-4ACF-AD8B-E0196DE0447A}" type="presOf" srcId="{173AF4FA-CC1E-4EFE-AEB0-2261942DE0AF}" destId="{CA1E2FC9-81DA-46CA-90BE-4F37EC7DC4FB}" srcOrd="0" destOrd="0" presId="urn:microsoft.com/office/officeart/2005/8/layout/list1"/>
    <dgm:cxn modelId="{9BB2320E-D986-4588-942F-A0A4C48836D5}" srcId="{640B1A00-6D36-41DB-9A12-BD148A8C7D91}" destId="{35FA4266-C35F-4C6F-B21D-4C4D4C00FAA9}" srcOrd="1" destOrd="0" parTransId="{FEE6C498-5DC4-4B96-BC13-0C183E7717EB}" sibTransId="{750DC0D9-CD54-4413-89FE-C45A2B0A79A5}"/>
    <dgm:cxn modelId="{97E6543C-C7B8-47A7-ACBC-933A9B819918}" type="presParOf" srcId="{ACBFEC4B-1F90-48DD-B1A3-A5E56E92C4D5}" destId="{D32DEBB1-0099-4F63-97DE-8280CF09E7D8}" srcOrd="0" destOrd="0" presId="urn:microsoft.com/office/officeart/2005/8/layout/list1"/>
    <dgm:cxn modelId="{54E53095-109A-4F0E-A8CD-397FF475049E}" type="presParOf" srcId="{D32DEBB1-0099-4F63-97DE-8280CF09E7D8}" destId="{233CA002-7614-4269-B622-0171978CA6EC}" srcOrd="0" destOrd="0" presId="urn:microsoft.com/office/officeart/2005/8/layout/list1"/>
    <dgm:cxn modelId="{FF023D66-CA29-4F7A-AECB-6BA3BB92A1C1}" type="presParOf" srcId="{D32DEBB1-0099-4F63-97DE-8280CF09E7D8}" destId="{666EEAC1-8049-4DF7-9212-9FB3EE606C4F}" srcOrd="1" destOrd="0" presId="urn:microsoft.com/office/officeart/2005/8/layout/list1"/>
    <dgm:cxn modelId="{3BE3A97E-4325-46BB-844D-280D3C157079}" type="presParOf" srcId="{ACBFEC4B-1F90-48DD-B1A3-A5E56E92C4D5}" destId="{D410F5A4-F261-47AB-B01B-1EED67C2E145}" srcOrd="1" destOrd="0" presId="urn:microsoft.com/office/officeart/2005/8/layout/list1"/>
    <dgm:cxn modelId="{CC6AB43F-0C26-4BA9-A192-7EBFCEBB4ACF}" type="presParOf" srcId="{ACBFEC4B-1F90-48DD-B1A3-A5E56E92C4D5}" destId="{72FB4F40-CBB7-4D94-9A5A-584EAFE46FEE}" srcOrd="2" destOrd="0" presId="urn:microsoft.com/office/officeart/2005/8/layout/list1"/>
    <dgm:cxn modelId="{21E6BFEB-F11A-4ACE-B4AC-26E3427CAD5F}" type="presParOf" srcId="{ACBFEC4B-1F90-48DD-B1A3-A5E56E92C4D5}" destId="{B4A3C0A8-DAE2-40B4-951E-EAF60A8C47EB}" srcOrd="3" destOrd="0" presId="urn:microsoft.com/office/officeart/2005/8/layout/list1"/>
    <dgm:cxn modelId="{C2AE3294-ADA6-4194-9BF3-B705B000EF37}" type="presParOf" srcId="{ACBFEC4B-1F90-48DD-B1A3-A5E56E92C4D5}" destId="{F9629246-AF1B-462F-B606-D1D36B25EF04}" srcOrd="4" destOrd="0" presId="urn:microsoft.com/office/officeart/2005/8/layout/list1"/>
    <dgm:cxn modelId="{5F550647-E29A-4679-94C0-D31BC7E69019}" type="presParOf" srcId="{F9629246-AF1B-462F-B606-D1D36B25EF04}" destId="{900CCABD-D205-426C-B63D-05CCC256B38B}" srcOrd="0" destOrd="0" presId="urn:microsoft.com/office/officeart/2005/8/layout/list1"/>
    <dgm:cxn modelId="{3C535622-4CF3-4DA2-AA17-328937C60267}" type="presParOf" srcId="{F9629246-AF1B-462F-B606-D1D36B25EF04}" destId="{B8AD274F-688D-4709-961D-365DB042DA58}" srcOrd="1" destOrd="0" presId="urn:microsoft.com/office/officeart/2005/8/layout/list1"/>
    <dgm:cxn modelId="{1C172CA7-E5A1-4E0A-B297-C5655C40D25D}" type="presParOf" srcId="{ACBFEC4B-1F90-48DD-B1A3-A5E56E92C4D5}" destId="{B2D3991B-D8B0-4176-940F-19ABE6D01A6E}" srcOrd="5" destOrd="0" presId="urn:microsoft.com/office/officeart/2005/8/layout/list1"/>
    <dgm:cxn modelId="{40C17F75-3FA7-4FB0-9E5B-524E95EE9A16}" type="presParOf" srcId="{ACBFEC4B-1F90-48DD-B1A3-A5E56E92C4D5}" destId="{6C77D011-0169-4901-8048-7992F99D9029}" srcOrd="6" destOrd="0" presId="urn:microsoft.com/office/officeart/2005/8/layout/list1"/>
    <dgm:cxn modelId="{CC24D10B-5BBF-4A64-ADF2-DFCBC71AC67C}" type="presParOf" srcId="{ACBFEC4B-1F90-48DD-B1A3-A5E56E92C4D5}" destId="{8B3258A5-9360-4202-91C8-4BF7F0834990}" srcOrd="7" destOrd="0" presId="urn:microsoft.com/office/officeart/2005/8/layout/list1"/>
    <dgm:cxn modelId="{3066610F-4C26-4CA7-97C5-5811FC56B19A}" type="presParOf" srcId="{ACBFEC4B-1F90-48DD-B1A3-A5E56E92C4D5}" destId="{2C08507D-49D1-4C67-AE5B-76324FB7A075}" srcOrd="8" destOrd="0" presId="urn:microsoft.com/office/officeart/2005/8/layout/list1"/>
    <dgm:cxn modelId="{27E6476E-34D4-4B4D-B3F2-6FDA5B9C03E5}" type="presParOf" srcId="{2C08507D-49D1-4C67-AE5B-76324FB7A075}" destId="{CA1E2FC9-81DA-46CA-90BE-4F37EC7DC4FB}" srcOrd="0" destOrd="0" presId="urn:microsoft.com/office/officeart/2005/8/layout/list1"/>
    <dgm:cxn modelId="{253C739B-BBE8-4B99-9524-A8751095FA77}" type="presParOf" srcId="{2C08507D-49D1-4C67-AE5B-76324FB7A075}" destId="{F1E5C6D9-1C0A-417E-8F02-3270693AC986}" srcOrd="1" destOrd="0" presId="urn:microsoft.com/office/officeart/2005/8/layout/list1"/>
    <dgm:cxn modelId="{9BC05D8F-FEEC-43BE-AEF0-CA612C346988}" type="presParOf" srcId="{ACBFEC4B-1F90-48DD-B1A3-A5E56E92C4D5}" destId="{409BE30C-386A-4458-9BD9-5BFA7446E478}" srcOrd="9" destOrd="0" presId="urn:microsoft.com/office/officeart/2005/8/layout/list1"/>
    <dgm:cxn modelId="{76CCECC6-139E-491C-BC4F-E96B225AC47B}" type="presParOf" srcId="{ACBFEC4B-1F90-48DD-B1A3-A5E56E92C4D5}" destId="{81DA4443-715E-4A5C-8FD5-451FEA9DE930}" srcOrd="10" destOrd="0" presId="urn:microsoft.com/office/officeart/2005/8/layout/list1"/>
    <dgm:cxn modelId="{C61EC253-8D6F-4927-A51A-98CE47620649}" type="presParOf" srcId="{ACBFEC4B-1F90-48DD-B1A3-A5E56E92C4D5}" destId="{6A668372-BF68-46E0-9ED6-C67791F14534}" srcOrd="11" destOrd="0" presId="urn:microsoft.com/office/officeart/2005/8/layout/list1"/>
    <dgm:cxn modelId="{492A1E02-8813-47D2-ABDB-0CBE89F4CE92}" type="presParOf" srcId="{ACBFEC4B-1F90-48DD-B1A3-A5E56E92C4D5}" destId="{E3C67C89-6B39-4913-820B-70ABCC00152C}" srcOrd="12" destOrd="0" presId="urn:microsoft.com/office/officeart/2005/8/layout/list1"/>
    <dgm:cxn modelId="{18503BFD-A9E7-4341-97BA-14F45A530AA2}" type="presParOf" srcId="{E3C67C89-6B39-4913-820B-70ABCC00152C}" destId="{DC1E43B0-563E-41CB-9D0E-57543CC15E2A}" srcOrd="0" destOrd="0" presId="urn:microsoft.com/office/officeart/2005/8/layout/list1"/>
    <dgm:cxn modelId="{B771186E-9040-439A-86CD-952D5AB2F6C8}" type="presParOf" srcId="{E3C67C89-6B39-4913-820B-70ABCC00152C}" destId="{7D7EA61B-1011-4056-AD83-4E47CD7E90C1}" srcOrd="1" destOrd="0" presId="urn:microsoft.com/office/officeart/2005/8/layout/list1"/>
    <dgm:cxn modelId="{F5D7EE8B-C166-45B1-9519-2B1915C86B8E}" type="presParOf" srcId="{ACBFEC4B-1F90-48DD-B1A3-A5E56E92C4D5}" destId="{4AB415BF-E8E8-45C3-90EE-A5304701B5CC}" srcOrd="13" destOrd="0" presId="urn:microsoft.com/office/officeart/2005/8/layout/list1"/>
    <dgm:cxn modelId="{3C2BE469-62CE-4B2D-BD08-3E839A60EE49}" type="presParOf" srcId="{ACBFEC4B-1F90-48DD-B1A3-A5E56E92C4D5}" destId="{3674647F-61CE-4EC7-A36F-3031810FCD18}" srcOrd="14" destOrd="0" presId="urn:microsoft.com/office/officeart/2005/8/layout/list1"/>
    <dgm:cxn modelId="{A1C768DF-153D-4DF7-B1CF-32156BFF978D}" type="presParOf" srcId="{ACBFEC4B-1F90-48DD-B1A3-A5E56E92C4D5}" destId="{B39D0894-0680-4173-A80D-1D00AD45DFDE}" srcOrd="15" destOrd="0" presId="urn:microsoft.com/office/officeart/2005/8/layout/list1"/>
    <dgm:cxn modelId="{6920BA96-7B1D-490E-B68C-7A0A12EE636E}" type="presParOf" srcId="{ACBFEC4B-1F90-48DD-B1A3-A5E56E92C4D5}" destId="{548E5B3E-FD2A-4564-9599-2FC7939FB50F}" srcOrd="16" destOrd="0" presId="urn:microsoft.com/office/officeart/2005/8/layout/list1"/>
    <dgm:cxn modelId="{3B5BD705-D45B-4BCE-A950-EB83B5E92A42}" type="presParOf" srcId="{548E5B3E-FD2A-4564-9599-2FC7939FB50F}" destId="{E3F123D1-9275-424F-AF4F-694FB7B1E396}" srcOrd="0" destOrd="0" presId="urn:microsoft.com/office/officeart/2005/8/layout/list1"/>
    <dgm:cxn modelId="{BC0B2552-A8DE-475F-8B0F-01B381BC3015}" type="presParOf" srcId="{548E5B3E-FD2A-4564-9599-2FC7939FB50F}" destId="{DAD87F6A-68A7-4D5C-A10B-78F2C9F494DA}" srcOrd="1" destOrd="0" presId="urn:microsoft.com/office/officeart/2005/8/layout/list1"/>
    <dgm:cxn modelId="{83C57F44-2CF1-49F4-946E-16375BB8F10C}" type="presParOf" srcId="{ACBFEC4B-1F90-48DD-B1A3-A5E56E92C4D5}" destId="{177078BD-4389-4F13-AE04-1E51ABE68514}" srcOrd="17" destOrd="0" presId="urn:microsoft.com/office/officeart/2005/8/layout/list1"/>
    <dgm:cxn modelId="{428830FE-9717-4696-AAA9-5A5FE19FA91E}" type="presParOf" srcId="{ACBFEC4B-1F90-48DD-B1A3-A5E56E92C4D5}" destId="{7F52B5D2-7B8E-4B2D-A127-3C42D8D25BF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670DB-DE90-42AF-87E4-2E0408BA9124}">
      <dsp:nvSpPr>
        <dsp:cNvPr id="0" name=""/>
        <dsp:cNvSpPr/>
      </dsp:nvSpPr>
      <dsp:spPr>
        <a:xfrm>
          <a:off x="3655077" y="1358560"/>
          <a:ext cx="2804524" cy="510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1"/>
              </a:lnTo>
              <a:lnTo>
                <a:pt x="2804524" y="367051"/>
              </a:lnTo>
              <a:lnTo>
                <a:pt x="2804524" y="5106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9C542-A33A-41A0-AE76-7F3B1DC9EE64}">
      <dsp:nvSpPr>
        <dsp:cNvPr id="0" name=""/>
        <dsp:cNvSpPr/>
      </dsp:nvSpPr>
      <dsp:spPr>
        <a:xfrm>
          <a:off x="3655077" y="1358560"/>
          <a:ext cx="910344" cy="510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1"/>
              </a:lnTo>
              <a:lnTo>
                <a:pt x="910344" y="367051"/>
              </a:lnTo>
              <a:lnTo>
                <a:pt x="910344" y="5106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A2F4C-D8A6-4673-978A-5EC6156341E8}">
      <dsp:nvSpPr>
        <dsp:cNvPr id="0" name=""/>
        <dsp:cNvSpPr/>
      </dsp:nvSpPr>
      <dsp:spPr>
        <a:xfrm>
          <a:off x="2671242" y="1358560"/>
          <a:ext cx="983835" cy="510621"/>
        </a:xfrm>
        <a:custGeom>
          <a:avLst/>
          <a:gdLst/>
          <a:ahLst/>
          <a:cxnLst/>
          <a:rect l="0" t="0" r="0" b="0"/>
          <a:pathLst>
            <a:path>
              <a:moveTo>
                <a:pt x="983835" y="0"/>
              </a:moveTo>
              <a:lnTo>
                <a:pt x="983835" y="367051"/>
              </a:lnTo>
              <a:lnTo>
                <a:pt x="0" y="367051"/>
              </a:lnTo>
              <a:lnTo>
                <a:pt x="0" y="5106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57B64-C169-400C-A49B-0EF267576B88}">
      <dsp:nvSpPr>
        <dsp:cNvPr id="0" name=""/>
        <dsp:cNvSpPr/>
      </dsp:nvSpPr>
      <dsp:spPr>
        <a:xfrm>
          <a:off x="777062" y="1358560"/>
          <a:ext cx="2878015" cy="510621"/>
        </a:xfrm>
        <a:custGeom>
          <a:avLst/>
          <a:gdLst/>
          <a:ahLst/>
          <a:cxnLst/>
          <a:rect l="0" t="0" r="0" b="0"/>
          <a:pathLst>
            <a:path>
              <a:moveTo>
                <a:pt x="2878015" y="0"/>
              </a:moveTo>
              <a:lnTo>
                <a:pt x="2878015" y="367051"/>
              </a:lnTo>
              <a:lnTo>
                <a:pt x="0" y="367051"/>
              </a:lnTo>
              <a:lnTo>
                <a:pt x="0" y="5106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C9685-801D-4B48-B9EB-67AFDED2EA88}">
      <dsp:nvSpPr>
        <dsp:cNvPr id="0" name=""/>
        <dsp:cNvSpPr/>
      </dsp:nvSpPr>
      <dsp:spPr>
        <a:xfrm>
          <a:off x="2880185" y="374448"/>
          <a:ext cx="1549783" cy="98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305CA-B04A-4F89-960A-1960F5ADE2BD}">
      <dsp:nvSpPr>
        <dsp:cNvPr id="0" name=""/>
        <dsp:cNvSpPr/>
      </dsp:nvSpPr>
      <dsp:spPr>
        <a:xfrm>
          <a:off x="3052383" y="538036"/>
          <a:ext cx="1549783" cy="98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教務主任</a:t>
          </a:r>
          <a:endParaRPr lang="zh-TW" altLang="en-US" sz="2500" kern="1200" dirty="0"/>
        </a:p>
      </dsp:txBody>
      <dsp:txXfrm>
        <a:off x="3081207" y="566860"/>
        <a:ext cx="1492135" cy="926464"/>
      </dsp:txXfrm>
    </dsp:sp>
    <dsp:sp modelId="{9986E0EC-4574-4E59-A5B0-A9336D23D9FA}">
      <dsp:nvSpPr>
        <dsp:cNvPr id="0" name=""/>
        <dsp:cNvSpPr/>
      </dsp:nvSpPr>
      <dsp:spPr>
        <a:xfrm>
          <a:off x="2170" y="1869182"/>
          <a:ext cx="1549783" cy="98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F6C6F-733C-4933-8C75-E5F8AA89ED54}">
      <dsp:nvSpPr>
        <dsp:cNvPr id="0" name=""/>
        <dsp:cNvSpPr/>
      </dsp:nvSpPr>
      <dsp:spPr>
        <a:xfrm>
          <a:off x="174368" y="2032770"/>
          <a:ext cx="1549783" cy="98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教學組</a:t>
          </a:r>
          <a:endParaRPr lang="zh-TW" altLang="en-US" sz="2500" kern="1200" dirty="0"/>
        </a:p>
      </dsp:txBody>
      <dsp:txXfrm>
        <a:off x="203192" y="2061594"/>
        <a:ext cx="1492135" cy="926464"/>
      </dsp:txXfrm>
    </dsp:sp>
    <dsp:sp modelId="{51B2A34F-CC99-485B-AF58-71EE398B3C04}">
      <dsp:nvSpPr>
        <dsp:cNvPr id="0" name=""/>
        <dsp:cNvSpPr/>
      </dsp:nvSpPr>
      <dsp:spPr>
        <a:xfrm>
          <a:off x="1896350" y="1869182"/>
          <a:ext cx="1549783" cy="98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92EFE-8699-4D92-B158-5657C5F32892}">
      <dsp:nvSpPr>
        <dsp:cNvPr id="0" name=""/>
        <dsp:cNvSpPr/>
      </dsp:nvSpPr>
      <dsp:spPr>
        <a:xfrm>
          <a:off x="2068548" y="2032770"/>
          <a:ext cx="1549783" cy="98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註冊組</a:t>
          </a:r>
          <a:endParaRPr lang="zh-TW" altLang="en-US" sz="2500" kern="1200" dirty="0"/>
        </a:p>
      </dsp:txBody>
      <dsp:txXfrm>
        <a:off x="2097372" y="2061594"/>
        <a:ext cx="1492135" cy="926464"/>
      </dsp:txXfrm>
    </dsp:sp>
    <dsp:sp modelId="{5787A7CE-C7E5-4EC1-B50D-B0203B3F3700}">
      <dsp:nvSpPr>
        <dsp:cNvPr id="0" name=""/>
        <dsp:cNvSpPr/>
      </dsp:nvSpPr>
      <dsp:spPr>
        <a:xfrm>
          <a:off x="3790530" y="1869182"/>
          <a:ext cx="1549783" cy="98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36A72-1FFC-491F-A85D-217FD4757483}">
      <dsp:nvSpPr>
        <dsp:cNvPr id="0" name=""/>
        <dsp:cNvSpPr/>
      </dsp:nvSpPr>
      <dsp:spPr>
        <a:xfrm>
          <a:off x="3962728" y="2032770"/>
          <a:ext cx="1549783" cy="98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資訊組</a:t>
          </a:r>
          <a:endParaRPr lang="zh-TW" altLang="en-US" sz="2500" kern="1200" dirty="0"/>
        </a:p>
      </dsp:txBody>
      <dsp:txXfrm>
        <a:off x="3991552" y="2061594"/>
        <a:ext cx="1492135" cy="926464"/>
      </dsp:txXfrm>
    </dsp:sp>
    <dsp:sp modelId="{F4D81E5C-CB40-499A-9A7D-97756B1C25FF}">
      <dsp:nvSpPr>
        <dsp:cNvPr id="0" name=""/>
        <dsp:cNvSpPr/>
      </dsp:nvSpPr>
      <dsp:spPr>
        <a:xfrm>
          <a:off x="5684709" y="1869182"/>
          <a:ext cx="1549783" cy="98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D31F6-AEB7-4AB7-B433-15DA8149B5D5}">
      <dsp:nvSpPr>
        <dsp:cNvPr id="0" name=""/>
        <dsp:cNvSpPr/>
      </dsp:nvSpPr>
      <dsp:spPr>
        <a:xfrm>
          <a:off x="5856907" y="2032770"/>
          <a:ext cx="1549783" cy="98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設備組</a:t>
          </a:r>
          <a:endParaRPr lang="zh-TW" altLang="en-US" sz="2500" kern="1200" dirty="0"/>
        </a:p>
      </dsp:txBody>
      <dsp:txXfrm>
        <a:off x="5885731" y="2061594"/>
        <a:ext cx="1492135" cy="92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4F40-CBB7-4D94-9A5A-584EAFE46FEE}">
      <dsp:nvSpPr>
        <dsp:cNvPr id="0" name=""/>
        <dsp:cNvSpPr/>
      </dsp:nvSpPr>
      <dsp:spPr>
        <a:xfrm>
          <a:off x="0" y="1061472"/>
          <a:ext cx="74088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EEAC1-8049-4DF7-9212-9FB3EE606C4F}">
      <dsp:nvSpPr>
        <dsp:cNvPr id="0" name=""/>
        <dsp:cNvSpPr/>
      </dsp:nvSpPr>
      <dsp:spPr>
        <a:xfrm>
          <a:off x="352716" y="51962"/>
          <a:ext cx="7054329" cy="137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七年級攜手計畫、</a:t>
          </a:r>
          <a:r>
            <a:rPr lang="zh-TW" altLang="en-US" sz="3200" kern="1200" dirty="0" smtClean="0"/>
            <a:t>八年級補救</a:t>
          </a:r>
          <a:r>
            <a:rPr lang="zh-TW" altLang="en-US" sz="3200" kern="1200" dirty="0" smtClean="0"/>
            <a:t>教學、</a:t>
          </a:r>
          <a:r>
            <a:rPr lang="zh-TW" altLang="en-US" sz="3200" kern="1200" dirty="0" smtClean="0"/>
            <a:t>九年級精</a:t>
          </a:r>
          <a:r>
            <a:rPr lang="zh-TW" altLang="en-US" sz="3200" kern="1200" dirty="0" smtClean="0"/>
            <a:t>進教學</a:t>
          </a:r>
          <a:endParaRPr lang="zh-TW" altLang="en-US" sz="3200" kern="1200" dirty="0"/>
        </a:p>
      </dsp:txBody>
      <dsp:txXfrm>
        <a:off x="420009" y="119255"/>
        <a:ext cx="6919743" cy="1243924"/>
      </dsp:txXfrm>
    </dsp:sp>
    <dsp:sp modelId="{6C77D011-0169-4901-8048-7992F99D9029}">
      <dsp:nvSpPr>
        <dsp:cNvPr id="0" name=""/>
        <dsp:cNvSpPr/>
      </dsp:nvSpPr>
      <dsp:spPr>
        <a:xfrm>
          <a:off x="0" y="2195472"/>
          <a:ext cx="74088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D274F-688D-4709-961D-365DB042DA58}">
      <dsp:nvSpPr>
        <dsp:cNvPr id="0" name=""/>
        <dsp:cNvSpPr/>
      </dsp:nvSpPr>
      <dsp:spPr>
        <a:xfrm>
          <a:off x="352716" y="1826472"/>
          <a:ext cx="705432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辦理七年級、八年級、九年級輔導課</a:t>
          </a:r>
          <a:endParaRPr lang="zh-TW" altLang="en-US" sz="3200" kern="1200" dirty="0"/>
        </a:p>
      </dsp:txBody>
      <dsp:txXfrm>
        <a:off x="388742" y="1862498"/>
        <a:ext cx="6982277" cy="665948"/>
      </dsp:txXfrm>
    </dsp:sp>
    <dsp:sp modelId="{81DA4443-715E-4A5C-8FD5-451FEA9DE930}">
      <dsp:nvSpPr>
        <dsp:cNvPr id="0" name=""/>
        <dsp:cNvSpPr/>
      </dsp:nvSpPr>
      <dsp:spPr>
        <a:xfrm>
          <a:off x="0" y="3329472"/>
          <a:ext cx="74088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C6D9-1C0A-417E-8F02-3270693AC986}">
      <dsp:nvSpPr>
        <dsp:cNvPr id="0" name=""/>
        <dsp:cNvSpPr/>
      </dsp:nvSpPr>
      <dsp:spPr>
        <a:xfrm>
          <a:off x="388094" y="2950863"/>
          <a:ext cx="561499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英文聽力練習</a:t>
          </a:r>
          <a:r>
            <a:rPr lang="en-US" altLang="zh-TW" sz="3200" kern="1200" dirty="0" smtClean="0"/>
            <a:t>~</a:t>
          </a:r>
          <a:r>
            <a:rPr lang="zh-TW" altLang="en-US" sz="3200" kern="1200" dirty="0" smtClean="0"/>
            <a:t>星期三早自習</a:t>
          </a:r>
          <a:endParaRPr lang="zh-TW" altLang="en-US" sz="3200" kern="1200" dirty="0"/>
        </a:p>
      </dsp:txBody>
      <dsp:txXfrm>
        <a:off x="424120" y="2986889"/>
        <a:ext cx="5542946" cy="665948"/>
      </dsp:txXfrm>
    </dsp:sp>
    <dsp:sp modelId="{3674647F-61CE-4EC7-A36F-3031810FCD18}">
      <dsp:nvSpPr>
        <dsp:cNvPr id="0" name=""/>
        <dsp:cNvSpPr/>
      </dsp:nvSpPr>
      <dsp:spPr>
        <a:xfrm>
          <a:off x="0" y="4463472"/>
          <a:ext cx="74088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EA61B-1011-4056-AD83-4E47CD7E90C1}">
      <dsp:nvSpPr>
        <dsp:cNvPr id="0" name=""/>
        <dsp:cNvSpPr/>
      </dsp:nvSpPr>
      <dsp:spPr>
        <a:xfrm>
          <a:off x="388094" y="4075985"/>
          <a:ext cx="518620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學習成績再評定補考</a:t>
          </a:r>
          <a:endParaRPr lang="zh-TW" altLang="en-US" sz="3200" kern="1200" dirty="0"/>
        </a:p>
      </dsp:txBody>
      <dsp:txXfrm>
        <a:off x="424120" y="4112011"/>
        <a:ext cx="511415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4F40-CBB7-4D94-9A5A-584EAFE46FEE}">
      <dsp:nvSpPr>
        <dsp:cNvPr id="0" name=""/>
        <dsp:cNvSpPr/>
      </dsp:nvSpPr>
      <dsp:spPr>
        <a:xfrm>
          <a:off x="0" y="41843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EEAC1-8049-4DF7-9212-9FB3EE606C4F}">
      <dsp:nvSpPr>
        <dsp:cNvPr id="0" name=""/>
        <dsp:cNvSpPr/>
      </dsp:nvSpPr>
      <dsp:spPr>
        <a:xfrm>
          <a:off x="370443" y="64193"/>
          <a:ext cx="291397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學籍管理</a:t>
          </a:r>
          <a:endParaRPr lang="zh-TW" altLang="en-US" sz="3200" kern="1200" dirty="0"/>
        </a:p>
      </dsp:txBody>
      <dsp:txXfrm>
        <a:off x="405028" y="98778"/>
        <a:ext cx="2844802" cy="639310"/>
      </dsp:txXfrm>
    </dsp:sp>
    <dsp:sp modelId="{6C77D011-0169-4901-8048-7992F99D9029}">
      <dsp:nvSpPr>
        <dsp:cNvPr id="0" name=""/>
        <dsp:cNvSpPr/>
      </dsp:nvSpPr>
      <dsp:spPr>
        <a:xfrm>
          <a:off x="0" y="150707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D274F-688D-4709-961D-365DB042DA58}">
      <dsp:nvSpPr>
        <dsp:cNvPr id="0" name=""/>
        <dsp:cNvSpPr/>
      </dsp:nvSpPr>
      <dsp:spPr>
        <a:xfrm>
          <a:off x="370443" y="1152833"/>
          <a:ext cx="230594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成績登錄</a:t>
          </a:r>
          <a:endParaRPr lang="zh-TW" altLang="en-US" sz="3200" kern="1200" dirty="0"/>
        </a:p>
      </dsp:txBody>
      <dsp:txXfrm>
        <a:off x="405028" y="1187418"/>
        <a:ext cx="2236771" cy="639310"/>
      </dsp:txXfrm>
    </dsp:sp>
    <dsp:sp modelId="{81DA4443-715E-4A5C-8FD5-451FEA9DE930}">
      <dsp:nvSpPr>
        <dsp:cNvPr id="0" name=""/>
        <dsp:cNvSpPr/>
      </dsp:nvSpPr>
      <dsp:spPr>
        <a:xfrm>
          <a:off x="0" y="259571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C6D9-1C0A-417E-8F02-3270693AC986}">
      <dsp:nvSpPr>
        <dsp:cNvPr id="0" name=""/>
        <dsp:cNvSpPr/>
      </dsp:nvSpPr>
      <dsp:spPr>
        <a:xfrm>
          <a:off x="388094" y="2232249"/>
          <a:ext cx="419677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學生相關獎助金申請</a:t>
          </a:r>
          <a:endParaRPr lang="zh-TW" altLang="en-US" sz="3200" kern="1200" dirty="0"/>
        </a:p>
      </dsp:txBody>
      <dsp:txXfrm>
        <a:off x="422679" y="2266834"/>
        <a:ext cx="4127609" cy="639310"/>
      </dsp:txXfrm>
    </dsp:sp>
    <dsp:sp modelId="{3674647F-61CE-4EC7-A36F-3031810FCD18}">
      <dsp:nvSpPr>
        <dsp:cNvPr id="0" name=""/>
        <dsp:cNvSpPr/>
      </dsp:nvSpPr>
      <dsp:spPr>
        <a:xfrm>
          <a:off x="0" y="368435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EA61B-1011-4056-AD83-4E47CD7E90C1}">
      <dsp:nvSpPr>
        <dsp:cNvPr id="0" name=""/>
        <dsp:cNvSpPr/>
      </dsp:nvSpPr>
      <dsp:spPr>
        <a:xfrm>
          <a:off x="388094" y="3312366"/>
          <a:ext cx="345473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數位學生證辦理</a:t>
          </a:r>
          <a:endParaRPr lang="zh-TW" altLang="en-US" sz="3200" kern="1200" dirty="0"/>
        </a:p>
      </dsp:txBody>
      <dsp:txXfrm>
        <a:off x="422679" y="3346951"/>
        <a:ext cx="3385567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4F40-CBB7-4D94-9A5A-584EAFE46FEE}">
      <dsp:nvSpPr>
        <dsp:cNvPr id="0" name=""/>
        <dsp:cNvSpPr/>
      </dsp:nvSpPr>
      <dsp:spPr>
        <a:xfrm>
          <a:off x="0" y="41843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EEAC1-8049-4DF7-9212-9FB3EE606C4F}">
      <dsp:nvSpPr>
        <dsp:cNvPr id="0" name=""/>
        <dsp:cNvSpPr/>
      </dsp:nvSpPr>
      <dsp:spPr>
        <a:xfrm>
          <a:off x="370443" y="64193"/>
          <a:ext cx="291397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資訊教育推展</a:t>
          </a:r>
        </a:p>
      </dsp:txBody>
      <dsp:txXfrm>
        <a:off x="405028" y="98778"/>
        <a:ext cx="2844802" cy="639310"/>
      </dsp:txXfrm>
    </dsp:sp>
    <dsp:sp modelId="{6C77D011-0169-4901-8048-7992F99D9029}">
      <dsp:nvSpPr>
        <dsp:cNvPr id="0" name=""/>
        <dsp:cNvSpPr/>
      </dsp:nvSpPr>
      <dsp:spPr>
        <a:xfrm>
          <a:off x="0" y="150707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D274F-688D-4709-961D-365DB042DA58}">
      <dsp:nvSpPr>
        <dsp:cNvPr id="0" name=""/>
        <dsp:cNvSpPr/>
      </dsp:nvSpPr>
      <dsp:spPr>
        <a:xfrm>
          <a:off x="370443" y="1152833"/>
          <a:ext cx="392201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校務行政系統管理</a:t>
          </a:r>
          <a:endParaRPr lang="zh-TW" altLang="en-US" sz="3200" kern="1200" dirty="0"/>
        </a:p>
      </dsp:txBody>
      <dsp:txXfrm>
        <a:off x="405028" y="1187418"/>
        <a:ext cx="3852844" cy="639310"/>
      </dsp:txXfrm>
    </dsp:sp>
    <dsp:sp modelId="{81DA4443-715E-4A5C-8FD5-451FEA9DE930}">
      <dsp:nvSpPr>
        <dsp:cNvPr id="0" name=""/>
        <dsp:cNvSpPr/>
      </dsp:nvSpPr>
      <dsp:spPr>
        <a:xfrm>
          <a:off x="0" y="259571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C6D9-1C0A-417E-8F02-3270693AC986}">
      <dsp:nvSpPr>
        <dsp:cNvPr id="0" name=""/>
        <dsp:cNvSpPr/>
      </dsp:nvSpPr>
      <dsp:spPr>
        <a:xfrm>
          <a:off x="388094" y="2232249"/>
          <a:ext cx="621296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學校網站、班級網頁教學與管理</a:t>
          </a:r>
          <a:endParaRPr lang="zh-TW" altLang="en-US" sz="3200" kern="1200" dirty="0"/>
        </a:p>
      </dsp:txBody>
      <dsp:txXfrm>
        <a:off x="422679" y="2266834"/>
        <a:ext cx="6143797" cy="639310"/>
      </dsp:txXfrm>
    </dsp:sp>
    <dsp:sp modelId="{3674647F-61CE-4EC7-A36F-3031810FCD18}">
      <dsp:nvSpPr>
        <dsp:cNvPr id="0" name=""/>
        <dsp:cNvSpPr/>
      </dsp:nvSpPr>
      <dsp:spPr>
        <a:xfrm>
          <a:off x="0" y="3684353"/>
          <a:ext cx="74088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EA61B-1011-4056-AD83-4E47CD7E90C1}">
      <dsp:nvSpPr>
        <dsp:cNvPr id="0" name=""/>
        <dsp:cNvSpPr/>
      </dsp:nvSpPr>
      <dsp:spPr>
        <a:xfrm>
          <a:off x="388094" y="3312366"/>
          <a:ext cx="619434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資訊研習、資訊競賽等事宜</a:t>
          </a:r>
          <a:endParaRPr lang="zh-TW" altLang="en-US" sz="3200" kern="1200" dirty="0"/>
        </a:p>
      </dsp:txBody>
      <dsp:txXfrm>
        <a:off x="422679" y="3346951"/>
        <a:ext cx="6125179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4F40-CBB7-4D94-9A5A-584EAFE46FEE}">
      <dsp:nvSpPr>
        <dsp:cNvPr id="0" name=""/>
        <dsp:cNvSpPr/>
      </dsp:nvSpPr>
      <dsp:spPr>
        <a:xfrm>
          <a:off x="0" y="353813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EEAC1-8049-4DF7-9212-9FB3EE606C4F}">
      <dsp:nvSpPr>
        <dsp:cNvPr id="0" name=""/>
        <dsp:cNvSpPr/>
      </dsp:nvSpPr>
      <dsp:spPr>
        <a:xfrm>
          <a:off x="370443" y="73373"/>
          <a:ext cx="29139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教學設備管理</a:t>
          </a:r>
          <a:endParaRPr lang="zh-TW" altLang="en-US" sz="3200" kern="1200" dirty="0"/>
        </a:p>
      </dsp:txBody>
      <dsp:txXfrm>
        <a:off x="397823" y="100753"/>
        <a:ext cx="2859212" cy="506120"/>
      </dsp:txXfrm>
    </dsp:sp>
    <dsp:sp modelId="{6C77D011-0169-4901-8048-7992F99D9029}">
      <dsp:nvSpPr>
        <dsp:cNvPr id="0" name=""/>
        <dsp:cNvSpPr/>
      </dsp:nvSpPr>
      <dsp:spPr>
        <a:xfrm>
          <a:off x="0" y="1215653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D274F-688D-4709-961D-365DB042DA58}">
      <dsp:nvSpPr>
        <dsp:cNvPr id="0" name=""/>
        <dsp:cNvSpPr/>
      </dsp:nvSpPr>
      <dsp:spPr>
        <a:xfrm>
          <a:off x="370443" y="935213"/>
          <a:ext cx="27698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教科書發放</a:t>
          </a:r>
          <a:endParaRPr lang="zh-TW" altLang="en-US" sz="3200" kern="1200" dirty="0"/>
        </a:p>
      </dsp:txBody>
      <dsp:txXfrm>
        <a:off x="397823" y="962593"/>
        <a:ext cx="2715139" cy="506120"/>
      </dsp:txXfrm>
    </dsp:sp>
    <dsp:sp modelId="{81DA4443-715E-4A5C-8FD5-451FEA9DE930}">
      <dsp:nvSpPr>
        <dsp:cNvPr id="0" name=""/>
        <dsp:cNvSpPr/>
      </dsp:nvSpPr>
      <dsp:spPr>
        <a:xfrm>
          <a:off x="0" y="2077493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C6D9-1C0A-417E-8F02-3270693AC986}">
      <dsp:nvSpPr>
        <dsp:cNvPr id="0" name=""/>
        <dsp:cNvSpPr/>
      </dsp:nvSpPr>
      <dsp:spPr>
        <a:xfrm>
          <a:off x="388094" y="1789750"/>
          <a:ext cx="386812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辦理科學教育活動</a:t>
          </a:r>
          <a:endParaRPr lang="zh-TW" altLang="en-US" sz="3200" kern="1200" dirty="0"/>
        </a:p>
      </dsp:txBody>
      <dsp:txXfrm>
        <a:off x="415474" y="1817130"/>
        <a:ext cx="3813369" cy="506120"/>
      </dsp:txXfrm>
    </dsp:sp>
    <dsp:sp modelId="{3674647F-61CE-4EC7-A36F-3031810FCD18}">
      <dsp:nvSpPr>
        <dsp:cNvPr id="0" name=""/>
        <dsp:cNvSpPr/>
      </dsp:nvSpPr>
      <dsp:spPr>
        <a:xfrm>
          <a:off x="0" y="2939333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EA61B-1011-4056-AD83-4E47CD7E90C1}">
      <dsp:nvSpPr>
        <dsp:cNvPr id="0" name=""/>
        <dsp:cNvSpPr/>
      </dsp:nvSpPr>
      <dsp:spPr>
        <a:xfrm>
          <a:off x="388094" y="2644843"/>
          <a:ext cx="619434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專科教室、實驗室、圖書館管理</a:t>
          </a:r>
          <a:endParaRPr lang="zh-TW" altLang="en-US" sz="3200" kern="1200" dirty="0"/>
        </a:p>
      </dsp:txBody>
      <dsp:txXfrm>
        <a:off x="415474" y="2672223"/>
        <a:ext cx="6139589" cy="506120"/>
      </dsp:txXfrm>
    </dsp:sp>
    <dsp:sp modelId="{7F52B5D2-7B8E-4B2D-A127-3C42D8D25BFA}">
      <dsp:nvSpPr>
        <dsp:cNvPr id="0" name=""/>
        <dsp:cNvSpPr/>
      </dsp:nvSpPr>
      <dsp:spPr>
        <a:xfrm>
          <a:off x="0" y="3801173"/>
          <a:ext cx="74088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87F6A-68A7-4D5C-A10B-78F2C9F494DA}">
      <dsp:nvSpPr>
        <dsp:cNvPr id="0" name=""/>
        <dsp:cNvSpPr/>
      </dsp:nvSpPr>
      <dsp:spPr>
        <a:xfrm>
          <a:off x="352716" y="3520733"/>
          <a:ext cx="705432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閱讀活動，晨間閱讀星期一、星期五</a:t>
          </a:r>
          <a:endParaRPr lang="zh-TW" altLang="en-US" sz="3200" kern="1200" dirty="0"/>
        </a:p>
      </dsp:txBody>
      <dsp:txXfrm>
        <a:off x="380096" y="3548113"/>
        <a:ext cx="699956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8E06-CD59-4231-B219-D471DFAEB6D9}" type="datetimeFigureOut">
              <a:rPr lang="zh-TW" altLang="en-US" smtClean="0"/>
              <a:t>2016/8/24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01BB-E527-4E31-8482-224BF1CA1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94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3575" y="804863"/>
            <a:ext cx="5349875" cy="401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5186"/>
            <a:r>
              <a:rPr lang="zh-TW" altLang="en-US" smtClean="0"/>
              <a:t> </a:t>
            </a:r>
          </a:p>
        </p:txBody>
      </p:sp>
      <p:sp>
        <p:nvSpPr>
          <p:cNvPr id="31748" name="投影片編號版面配置區 3"/>
          <p:cNvSpPr txBox="1">
            <a:spLocks noGrp="1"/>
          </p:cNvSpPr>
          <p:nvPr/>
        </p:nvSpPr>
        <p:spPr bwMode="auto">
          <a:xfrm>
            <a:off x="3780019" y="10172455"/>
            <a:ext cx="2894396" cy="5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36" tIns="48767" rIns="97536" bIns="48767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F5B9585-B2FB-4827-BDAE-74A2985538C1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9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230" indent="-283549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198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7876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1555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235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891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259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6271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31750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230" indent="-283549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198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7876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1555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235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891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259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6271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E9E6F39-14D5-41F8-9FCC-9368B46517D8}" type="slidenum">
              <a:rPr lang="en-US" altLang="zh-TW" smtClean="0">
                <a:solidFill>
                  <a:srgbClr val="000000"/>
                </a:solidFill>
              </a:rPr>
              <a:pPr/>
              <a:t>8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8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8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6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8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68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12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9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31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57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8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82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58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009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132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A439-E302-4F4D-AA0D-4DD55AABB32B}" type="datetimeFigureOut">
              <a:rPr lang="fr-FR" altLang="zh-TW">
                <a:solidFill>
                  <a:srgbClr val="438086"/>
                </a:solidFill>
              </a:rPr>
              <a:pPr>
                <a:defRPr/>
              </a:pPr>
              <a:t>24/08/2016</a:t>
            </a:fld>
            <a:endParaRPr lang="fr-FR" altLang="zh-TW">
              <a:solidFill>
                <a:srgbClr val="43808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43808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5D00-2AC4-4B99-BF13-D81DDDF144A0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35285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F260F27-E478-4D64-8380-FD119C5C06C1}" type="datetime1">
              <a:rPr lang="zh-TW" altLang="en-US" smtClean="0">
                <a:solidFill>
                  <a:srgbClr val="438086"/>
                </a:solidFill>
              </a:rPr>
              <a:pPr>
                <a:defRPr/>
              </a:pPr>
              <a:t>2016/8/24</a:t>
            </a:fld>
            <a:endParaRPr lang="en-US" altLang="zh-TW" dirty="0">
              <a:solidFill>
                <a:srgbClr val="438086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8100" y="6622288"/>
            <a:ext cx="480060" cy="237744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800" b="1">
                <a:latin typeface="Arial" pitchFamily="34" charset="0"/>
              </a:defRPr>
            </a:lvl1pPr>
          </a:lstStyle>
          <a:p>
            <a:pPr>
              <a:defRPr/>
            </a:pPr>
            <a:fld id="{FB8AD0DE-A118-4F45-B9B6-089AA85C8FD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1574034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0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1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08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72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34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1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6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31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73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F260F27-E478-4D64-8380-FD119C5C06C1}" type="datetime1">
              <a:rPr lang="zh-TW" altLang="en-US" smtClean="0"/>
              <a:t>2016/8/24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8100" y="6622288"/>
            <a:ext cx="480060" cy="237744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800" b="1">
                <a:latin typeface="Arial" pitchFamily="34" charset="0"/>
              </a:defRPr>
            </a:lvl1pPr>
          </a:lstStyle>
          <a:p>
            <a:pPr>
              <a:defRPr/>
            </a:pPr>
            <a:fld id="{FB8AD0DE-A118-4F45-B9B6-089AA85C8FD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350313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0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7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F0F90-F536-4E29-ABF3-38FA449BCA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8449-1E04-4691-A49B-72AC72F7B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438086"/>
                </a:solidFill>
              </a:rPr>
              <a:pPr/>
              <a:t>2016/8/24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0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6E3660-478E-4BD4-A24D-B2D38B800EA3}" type="datetimeFigureOut">
              <a:rPr lang="zh-TW" altLang="en-US" smtClean="0">
                <a:solidFill>
                  <a:srgbClr val="073E87"/>
                </a:solidFill>
              </a:rPr>
              <a:pPr/>
              <a:t>2016/8/24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EB51D7-21EA-475F-9A2C-9B910DD07E6D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6223;&#33288;&#25945;&#23416;_&#33274;&#21271;&#24066;&#31435;&#26223;&#33288;&#22283;&#27665;&#20013;&#23416;&#36949;&#21453;&#35430;&#22580;&#35215;&#21063;&#34389;&#29702;&#26041;&#24335;&#19968;&#35261;&#34920;.pdf" TargetMode="External"/><Relationship Id="rId2" Type="http://schemas.openxmlformats.org/officeDocument/2006/relationships/hyperlink" Target="&#26223;&#33288;&#25945;&#23416;_105&#21508;&#24180;&#32026;&#38283;&#35506;&#31185;&#30446;&#26280;&#31680;&#25976;&#19968;&#35261;&#34920;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hs.tp.edu.tw/default.asp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002-&#29518;&#21161;&#23416;&#37329;&#30003;&#35531;&#20107;&#23452;.doc" TargetMode="External"/><Relationship Id="rId2" Type="http://schemas.openxmlformats.org/officeDocument/2006/relationships/hyperlink" Target="001-&#30003;&#35531;&#35036;&#21161;&#27880;&#24847;&#20107;&#38917;.doc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38468;&#20214;1&#20491;&#20154;&#25104;&#32318;&#21934;&#19981;&#21547;&#20316;&#25991;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38468;&#20214;3&#23416;&#26399;&#25104;&#32318;&#26657;&#21209;&#31995;&#32113;.pdf" TargetMode="External"/><Relationship Id="rId2" Type="http://schemas.openxmlformats.org/officeDocument/2006/relationships/hyperlink" Target="&#38468;&#20214;2&#23416;&#26399;&#25104;&#32318;&#22871;&#34920;(&#21547;&#19977;&#27425;&#24179;&#26178;&#33287;&#23416;&#26399;)&#19971;&#24180;&#32026;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\\10.161.0.69\office\&#20839;&#37096;&#23560;&#29992;\22&#35387;&#20874;&#32068;&#65288;&#20839;&#37096;&#23560;&#29992;&#65289;\0000-105&#26032;&#29983;\015-&#26032;&#29983;&#25945;&#21209;&#26989;&#21209;&#22577;&#21578;(&#35387;&#20874;&#32068;)&#32102;&#20027;&#20219;105.08.23&#20351;&#29992;\&#38468;&#20214;5&#25976;&#20301;&#23416;&#29983;&#35657;&#32080;&#21512;&#24066;&#22294;&#20511;&#38321;&#35657;&#30003;&#35531;&#24847;&#39000;&#35519;&#26597;&#34920;.pdf" TargetMode="External"/><Relationship Id="rId2" Type="http://schemas.openxmlformats.org/officeDocument/2006/relationships/hyperlink" Target="&#38468;&#20214;4&#23416;&#29983;&#35657;&#35352;&#21517;&#21450;&#21488;&#21271;&#21345;&#21516;&#24847;&#26360;v2.pdf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26223;&#33288;&#35373;&#20633;_&#26223;&#33288;hot&#38321;&#35712;&#23384;&#25722;%20%20(&#38468;&#20214;&#20116;).pdf" TargetMode="External"/><Relationship Id="rId2" Type="http://schemas.openxmlformats.org/officeDocument/2006/relationships/hyperlink" Target="&#26223;&#33288;&#35373;&#20633;_&#26223;&#33288;Hot&#38321;&#35712;&#27963;&#21205;&#36774;&#27861;20141009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10501&#34892;&#20107;&#26310;(1050706)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7772400" cy="1128562"/>
          </a:xfrm>
        </p:spPr>
        <p:txBody>
          <a:bodyPr>
            <a:noAutofit/>
          </a:bodyPr>
          <a:lstStyle/>
          <a:p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en-US" altLang="zh-TW" sz="6600" dirty="0" smtClean="0"/>
              <a:t>105</a:t>
            </a:r>
            <a:r>
              <a:rPr lang="zh-TW" altLang="en-US" sz="6600" dirty="0" smtClean="0"/>
              <a:t>年新生訓練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歡迎加入景興大家庭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4509120"/>
            <a:ext cx="6400800" cy="14732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景興國中教務主任</a:t>
            </a:r>
            <a:endParaRPr lang="en-US" altLang="zh-TW" sz="5400" dirty="0" smtClean="0">
              <a:solidFill>
                <a:schemeClr val="tx1"/>
              </a:solidFill>
            </a:endParaRPr>
          </a:p>
          <a:p>
            <a:r>
              <a:rPr lang="zh-TW" altLang="en-US" sz="5400" dirty="0" smtClean="0">
                <a:solidFill>
                  <a:schemeClr val="tx1"/>
                </a:solidFill>
              </a:rPr>
              <a:t>許卓</a:t>
            </a:r>
            <a:r>
              <a:rPr lang="zh-TW" altLang="en-US" sz="5400" dirty="0">
                <a:solidFill>
                  <a:schemeClr val="tx1"/>
                </a:solidFill>
              </a:rPr>
              <a:t>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440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3001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教學組和你的關</a:t>
            </a:r>
            <a:r>
              <a:rPr lang="zh-TW" altLang="en-US" dirty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9670" y="3429000"/>
            <a:ext cx="8229600" cy="302433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學習課程安排、教師課務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語文學藝</a:t>
            </a:r>
            <a:r>
              <a:rPr lang="zh-TW" altLang="en-US" sz="3600" dirty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競賽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定期評量試場規定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辦理課後輔導活動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實施成績再評定</a:t>
            </a:r>
            <a:endParaRPr lang="en-US" altLang="zh-TW" sz="3600" dirty="0" smtClean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實施補救教學</a:t>
            </a:r>
            <a:endParaRPr lang="en-US" altLang="zh-TW" sz="3600" dirty="0" smtClean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" y="0"/>
            <a:ext cx="9144000" cy="22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863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學習領域安排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考場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323528" y="2420888"/>
            <a:ext cx="8640960" cy="2592288"/>
          </a:xfrm>
        </p:spPr>
        <p:txBody>
          <a:bodyPr>
            <a:noAutofit/>
          </a:bodyPr>
          <a:lstStyle/>
          <a:p>
            <a:pPr marL="342900" indent="-342900">
              <a:spcBef>
                <a:spcPts val="4200"/>
              </a:spcBef>
              <a:buFont typeface="Arial" charset="0"/>
              <a:buChar char="•"/>
            </a:pP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hlinkClick r:id="rId2" action="ppaction://hlinkfile"/>
              </a:rPr>
              <a:t>學習課程安排</a:t>
            </a: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</a:rPr>
              <a:t>、課表</a:t>
            </a:r>
            <a:endParaRPr lang="en-US" altLang="zh-TW" sz="3400" dirty="0" smtClean="0">
              <a:solidFill>
                <a:srgbClr val="008000"/>
              </a:solidFill>
              <a:latin typeface="標楷體" pitchFamily="65" charset="-120"/>
            </a:endParaRPr>
          </a:p>
          <a:p>
            <a:pPr marL="342900" indent="-342900">
              <a:spcBef>
                <a:spcPts val="4200"/>
              </a:spcBef>
              <a:buFont typeface="Arial" charset="0"/>
              <a:buChar char="•"/>
            </a:pP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hlinkClick r:id="rId3" action="ppaction://hlinkfile"/>
              </a:rPr>
              <a:t>臺北市</a:t>
            </a:r>
            <a:r>
              <a:rPr lang="zh-TW" altLang="en-US" sz="3400" dirty="0">
                <a:solidFill>
                  <a:srgbClr val="008000"/>
                </a:solidFill>
                <a:latin typeface="標楷體" pitchFamily="65" charset="-120"/>
                <a:hlinkClick r:id="rId3" action="ppaction://hlinkfile"/>
              </a:rPr>
              <a:t>立景興國民中學違反試場規則處理方式</a:t>
            </a: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hlinkClick r:id="rId3" action="ppaction://hlinkfile"/>
              </a:rPr>
              <a:t>一覽表。</a:t>
            </a:r>
            <a:endParaRPr lang="en-US" altLang="zh-TW" sz="3400" dirty="0" smtClean="0">
              <a:solidFill>
                <a:srgbClr val="008000"/>
              </a:solidFill>
              <a:latin typeface="標楷體" pitchFamily="65" charset="-120"/>
            </a:endParaRPr>
          </a:p>
          <a:p>
            <a:pPr marL="342900" indent="-342900">
              <a:spcBef>
                <a:spcPts val="4200"/>
              </a:spcBef>
              <a:buFont typeface="Arial" charset="0"/>
              <a:buChar char="•"/>
            </a:pP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</a:rPr>
              <a:t>無故未出席考試，該科以零分計算。</a:t>
            </a:r>
            <a:endParaRPr lang="en-US" altLang="zh-TW" sz="3400" dirty="0" smtClean="0">
              <a:solidFill>
                <a:srgbClr val="008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28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863600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續辦夜自習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八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、九年級課後輔導活動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07160"/>
          </a:xfrm>
        </p:spPr>
        <p:txBody>
          <a:bodyPr>
            <a:noAutofit/>
          </a:bodyPr>
          <a:lstStyle/>
          <a:p>
            <a:pPr marL="342900" indent="-342900">
              <a:spcBef>
                <a:spcPts val="4200"/>
              </a:spcBef>
              <a:buFont typeface="Arial" charset="0"/>
              <a:buChar char="•"/>
            </a:pPr>
            <a:r>
              <a:rPr lang="zh-TW" altLang="fr-FR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七年級</a:t>
            </a:r>
            <a:r>
              <a:rPr lang="zh-TW" altLang="fr-FR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每週</a:t>
            </a:r>
            <a:r>
              <a:rPr lang="en-US" altLang="zh-TW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天	</a:t>
            </a:r>
            <a:r>
              <a:rPr lang="en-US" altLang="zh-TW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9/19</a:t>
            </a: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開始</a:t>
            </a:r>
            <a:r>
              <a:rPr lang="zh-TW" altLang="en-US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上課</a:t>
            </a:r>
          </a:p>
          <a:p>
            <a:pPr marL="342900" indent="-342900">
              <a:spcBef>
                <a:spcPts val="3600"/>
              </a:spcBef>
              <a:buFont typeface="Arial" charset="0"/>
              <a:buChar char="•"/>
            </a:pPr>
            <a:r>
              <a:rPr lang="zh-TW" altLang="fr-FR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八年級：每週</a:t>
            </a:r>
            <a:r>
              <a:rPr lang="fr-FR" altLang="zh-TW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fr-FR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	9/19</a:t>
            </a: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開始上課</a:t>
            </a:r>
            <a:endParaRPr lang="en-US" altLang="zh-TW" sz="34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3600"/>
              </a:spcBef>
              <a:buFont typeface="Arial" charset="0"/>
              <a:buChar char="•"/>
            </a:pPr>
            <a:r>
              <a:rPr lang="zh-TW" altLang="fr-FR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九</a:t>
            </a:r>
            <a:r>
              <a:rPr lang="zh-TW" altLang="fr-FR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年級：每週</a:t>
            </a:r>
            <a:r>
              <a:rPr lang="fr-FR" altLang="zh-TW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fr-FR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9/12</a:t>
            </a: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開始上課、</a:t>
            </a:r>
            <a:endParaRPr lang="en-US" altLang="zh-TW" sz="34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3600"/>
              </a:spcBef>
              <a:buFont typeface="Arial" charset="0"/>
              <a:buChar char="•"/>
            </a:pPr>
            <a:r>
              <a:rPr lang="zh-TW" altLang="en-US" sz="34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九年級</a:t>
            </a: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9/12</a:t>
            </a:r>
            <a:r>
              <a:rPr lang="zh-TW" altLang="en-US" sz="3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夜自習開始</a:t>
            </a:r>
            <a:endParaRPr lang="en-US" altLang="zh-TW" sz="34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6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377860" y="4114800"/>
            <a:ext cx="2681972" cy="64770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400" dirty="0" smtClean="0">
                <a:solidFill>
                  <a:srgbClr val="FFFF00"/>
                </a:solidFill>
                <a:latin typeface="華康方圓體W7" pitchFamily="81" charset="-120"/>
                <a:ea typeface="華康方圓體W7" pitchFamily="81" charset="-120"/>
              </a:rPr>
              <a:t>C</a:t>
            </a:r>
            <a:r>
              <a:rPr lang="zh-TW" altLang="en-US" sz="2400" dirty="0" smtClean="0">
                <a:solidFill>
                  <a:srgbClr val="FFFF00"/>
                </a:solidFill>
                <a:latin typeface="華康方圓體W7" pitchFamily="81" charset="-120"/>
                <a:ea typeface="華康方圓體W7" pitchFamily="81" charset="-120"/>
              </a:rPr>
              <a:t> →</a:t>
            </a:r>
            <a:r>
              <a:rPr lang="en-US" altLang="zh-TW" sz="2400" dirty="0" smtClean="0">
                <a:solidFill>
                  <a:srgbClr val="FFFF00"/>
                </a:solidFill>
                <a:latin typeface="華康方圓體W7" pitchFamily="81" charset="-120"/>
                <a:ea typeface="華康方圓體W7" pitchFamily="81" charset="-120"/>
              </a:rPr>
              <a:t>B</a:t>
            </a:r>
            <a:r>
              <a:rPr lang="zh-TW" altLang="en-US" sz="2400" dirty="0">
                <a:solidFill>
                  <a:srgbClr val="FFFF00"/>
                </a:solidFill>
                <a:latin typeface="華康方圓體W7" pitchFamily="81" charset="-120"/>
                <a:ea typeface="華康方圓體W7" pitchFamily="81" charset="-120"/>
              </a:rPr>
              <a:t>、</a:t>
            </a:r>
            <a:r>
              <a:rPr lang="en-US" altLang="zh-TW" sz="2400" dirty="0">
                <a:solidFill>
                  <a:srgbClr val="FFFF00"/>
                </a:solidFill>
                <a:latin typeface="華康方圓體W7" pitchFamily="81" charset="-120"/>
                <a:ea typeface="華康方圓體W7" pitchFamily="81" charset="-120"/>
              </a:rPr>
              <a:t>B+</a:t>
            </a:r>
            <a:r>
              <a:rPr lang="zh-TW" altLang="en-US" sz="2400" dirty="0">
                <a:solidFill>
                  <a:srgbClr val="FFFF00"/>
                </a:solidFill>
                <a:latin typeface="華康方圓體W7" pitchFamily="81" charset="-120"/>
                <a:ea typeface="華康方圓體W7" pitchFamily="81" charset="-120"/>
              </a:rPr>
              <a:t>、</a:t>
            </a:r>
            <a:r>
              <a:rPr lang="en-US" altLang="zh-TW" sz="2400" dirty="0">
                <a:solidFill>
                  <a:srgbClr val="FFFF00"/>
                </a:solidFill>
                <a:latin typeface="華康方圓體W7" pitchFamily="81" charset="-120"/>
                <a:ea typeface="華康方圓體W7" pitchFamily="81" charset="-120"/>
              </a:rPr>
              <a:t>B++</a:t>
            </a:r>
            <a:endParaRPr lang="zh-TW" altLang="en-US" sz="2400" dirty="0">
              <a:solidFill>
                <a:srgbClr val="FFFF00"/>
              </a:solidFill>
              <a:latin typeface="華康方圓體W7" pitchFamily="81" charset="-120"/>
              <a:ea typeface="華康方圓體W7" pitchFamily="81" charset="-120"/>
            </a:endParaRPr>
          </a:p>
        </p:txBody>
      </p:sp>
      <p:sp>
        <p:nvSpPr>
          <p:cNvPr id="2" name="Espace réservé du contenu 2"/>
          <p:cNvSpPr>
            <a:spLocks/>
          </p:cNvSpPr>
          <p:nvPr/>
        </p:nvSpPr>
        <p:spPr bwMode="auto">
          <a:xfrm>
            <a:off x="334263" y="1772816"/>
            <a:ext cx="8631898" cy="50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charset="0"/>
              <a:buNone/>
              <a:defRPr/>
            </a:pPr>
            <a:r>
              <a:rPr lang="zh-TW" altLang="en-US" sz="3600" dirty="0" smtClean="0">
                <a:solidFill>
                  <a:srgbClr val="008000"/>
                </a:solidFill>
                <a:latin typeface="華康方圓體W7" pitchFamily="81" charset="-120"/>
                <a:ea typeface="華康方圓體W7" pitchFamily="81" charset="-120"/>
              </a:rPr>
              <a:t>★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國民</a:t>
            </a:r>
            <a:r>
              <a:rPr lang="zh-TW" altLang="zh-TW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小學及國民中學學生成績評量準則</a:t>
            </a:r>
            <a:endParaRPr lang="en-US" altLang="zh-TW" sz="36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32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領域成績不及格</a:t>
            </a: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，開學後施行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成績再評定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36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fr-FR" sz="36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6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fr-FR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課業</a:t>
            </a:r>
            <a:r>
              <a:rPr lang="zh-TW" altLang="fr-FR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fr-FR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dirty="0" smtClean="0">
              <a:solidFill>
                <a:srgbClr val="008000"/>
              </a:solidFill>
              <a:latin typeface="華康方圓體W7" pitchFamily="81" charset="-120"/>
              <a:ea typeface="華康方圓體W7" pitchFamily="81" charset="-120"/>
            </a:endParaRPr>
          </a:p>
          <a:p>
            <a:pPr marL="342900" indent="-342900">
              <a:lnSpc>
                <a:spcPts val="2600"/>
              </a:lnSpc>
              <a:spcBef>
                <a:spcPts val="3000"/>
              </a:spcBef>
              <a:spcAft>
                <a:spcPts val="600"/>
              </a:spcAft>
              <a:defRPr/>
            </a:pPr>
            <a:r>
              <a:rPr lang="zh-TW" altLang="en-US" sz="36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fr-FR" sz="3000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fr-FR" sz="3000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年級</a:t>
            </a:r>
            <a:r>
              <a:rPr lang="zh-TW" altLang="en-US" sz="3000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fr-FR" sz="3000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課後</a:t>
            </a:r>
            <a:r>
              <a:rPr lang="zh-TW" altLang="en-US" sz="3000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補救教學</a:t>
            </a:r>
            <a:r>
              <a:rPr lang="zh-TW" altLang="fr-FR" sz="3000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（國數</a:t>
            </a:r>
            <a:r>
              <a:rPr lang="zh-TW" altLang="fr-FR" sz="3000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marL="342900" indent="-342900">
              <a:lnSpc>
                <a:spcPts val="2600"/>
              </a:lnSpc>
              <a:spcBef>
                <a:spcPts val="3000"/>
              </a:spcBef>
              <a:spcAft>
                <a:spcPts val="600"/>
              </a:spcAft>
              <a:defRPr/>
            </a:pPr>
            <a:r>
              <a:rPr lang="en-US" altLang="zh-TW" sz="30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0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fr-FR" sz="3000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八年級</a:t>
            </a:r>
            <a:r>
              <a:rPr lang="zh-TW" altLang="en-US" sz="3000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－課程補救教學</a:t>
            </a:r>
            <a:r>
              <a:rPr lang="zh-TW" altLang="fr-FR" sz="3000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（國英</a:t>
            </a:r>
            <a:r>
              <a:rPr lang="zh-TW" altLang="fr-FR" sz="3200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數）</a:t>
            </a:r>
          </a:p>
          <a:p>
            <a:pPr marL="342900" indent="-342900">
              <a:lnSpc>
                <a:spcPts val="2600"/>
              </a:lnSpc>
              <a:spcBef>
                <a:spcPts val="3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zh-TW" altLang="fr-FR" sz="32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fr-FR" sz="28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九</a:t>
            </a:r>
            <a:r>
              <a:rPr lang="zh-TW" altLang="fr-FR" sz="28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年級</a:t>
            </a:r>
            <a:r>
              <a:rPr lang="zh-TW" altLang="en-US" sz="28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－課間</a:t>
            </a:r>
            <a:r>
              <a:rPr lang="zh-TW" altLang="fr-FR" sz="28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精進</a:t>
            </a:r>
            <a:r>
              <a:rPr lang="zh-TW" altLang="en-US" sz="28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fr-FR" sz="28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（國英數理</a:t>
            </a:r>
            <a:r>
              <a:rPr lang="zh-TW" altLang="fr-FR" sz="28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2"/>
          <p:cNvSpPr txBox="1">
            <a:spLocks/>
          </p:cNvSpPr>
          <p:nvPr/>
        </p:nvSpPr>
        <p:spPr>
          <a:xfrm>
            <a:off x="312024" y="577933"/>
            <a:ext cx="8631898" cy="863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lang="zh-TW" sz="4400" kern="1200" cap="none" baseline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學習領域成績不及格學生之補救教學與成績再評定</a:t>
            </a:r>
          </a:p>
        </p:txBody>
      </p:sp>
      <p:sp>
        <p:nvSpPr>
          <p:cNvPr id="7" name="五邊形 6"/>
          <p:cNvSpPr/>
          <p:nvPr/>
        </p:nvSpPr>
        <p:spPr>
          <a:xfrm>
            <a:off x="270379" y="5364957"/>
            <a:ext cx="2896934" cy="649288"/>
          </a:xfrm>
          <a:prstGeom prst="homePlate">
            <a:avLst/>
          </a:prstGeom>
          <a:solidFill>
            <a:srgbClr val="00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400" dirty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B</a:t>
            </a:r>
            <a:r>
              <a:rPr lang="en-US" altLang="zh-TW" sz="2400" dirty="0" smtClean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++</a:t>
            </a:r>
            <a:r>
              <a:rPr lang="zh-TW" altLang="en-US" sz="2400" dirty="0" smtClean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 →</a:t>
            </a:r>
            <a:r>
              <a:rPr lang="en-US" altLang="zh-TW" sz="2400" dirty="0" smtClean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A</a:t>
            </a:r>
            <a:r>
              <a:rPr lang="zh-TW" altLang="en-US" sz="2400" dirty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、</a:t>
            </a:r>
            <a:r>
              <a:rPr lang="en-US" altLang="zh-TW" sz="2400" dirty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A+</a:t>
            </a:r>
            <a:r>
              <a:rPr lang="zh-TW" altLang="en-US" sz="2400" dirty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、</a:t>
            </a:r>
            <a:r>
              <a:rPr lang="en-US" altLang="zh-TW" sz="2400" dirty="0">
                <a:solidFill>
                  <a:prstClr val="white"/>
                </a:solidFill>
                <a:latin typeface="華康方圓體W7" pitchFamily="81" charset="-120"/>
                <a:ea typeface="華康方圓體W7" pitchFamily="81" charset="-120"/>
              </a:rPr>
              <a:t>A++</a:t>
            </a:r>
            <a:endParaRPr lang="zh-TW" altLang="en-US" sz="2400" dirty="0">
              <a:solidFill>
                <a:prstClr val="white"/>
              </a:solidFill>
              <a:latin typeface="華康方圓體W7" pitchFamily="81" charset="-120"/>
              <a:ea typeface="華康方圓體W7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2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2430463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註冊組</a:t>
            </a:r>
            <a:r>
              <a:rPr lang="zh-TW" altLang="en-US" dirty="0" smtClean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和你的關</a:t>
            </a:r>
            <a:r>
              <a:rPr lang="zh-TW" altLang="en-US" dirty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3573463"/>
            <a:ext cx="8229600" cy="2365375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個人成績、補助申請、獎助學金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定期評量</a:t>
            </a:r>
            <a:r>
              <a:rPr lang="zh-TW" altLang="en-US" sz="360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成績</a:t>
            </a:r>
            <a:r>
              <a:rPr lang="zh-TW" altLang="en-US" sz="360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、補行</a:t>
            </a:r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評量成績、畢業資格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學籍與數位學生證</a:t>
            </a:r>
            <a:endParaRPr lang="zh-TW" altLang="en-US" sz="3600" dirty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" y="0"/>
            <a:ext cx="9144000" cy="22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3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景興國中網站介紹</a:t>
            </a:r>
            <a:endParaRPr lang="zh-TW" altLang="en-US" sz="6600" b="1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6863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第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2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代校務校務行政系統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可查詢個人在校成績、服務學習時數及輔導紀錄等。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獎助學金專區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補救教學專區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0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代收代辦費補助與獎助學金</a:t>
            </a:r>
            <a:endParaRPr lang="zh-TW" altLang="en-US" sz="5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6863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補助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申請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獎助學金申請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94506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每學期以安排</a:t>
            </a:r>
            <a: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學科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為原則，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段考結束後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日內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發放 學生個人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成績單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如附件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1)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364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評量補行評量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9504"/>
            <a:ext cx="9144000" cy="523398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公、喪假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缺考</a:t>
            </a:r>
            <a:r>
              <a:rPr lang="zh-TW" altLang="en-US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者，成績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按補行評量實得分數計算。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事、病假缺考者評分標準如下：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補行評量分數未滿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分者，按實得分數計算。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補行評量分數超過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分者，則：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病假：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分＋（ 扣除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分以後之分數 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× 90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％ ）＝得分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事假：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分＋（ 扣除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分以後之分數 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× 70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％ ）＝得分</a:t>
            </a:r>
          </a:p>
          <a:p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857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段考優秀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學生鼓勵方式</a:t>
            </a:r>
            <a:b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78628" y="2060848"/>
            <a:ext cx="8507288" cy="42484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en-US" altLang="zh-TW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景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興</a:t>
            </a:r>
            <a:r>
              <a:rPr lang="zh-TW" altLang="en-US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公佈各年級</a:t>
            </a:r>
            <a:r>
              <a:rPr lang="zh-TW" altLang="en-US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依姓名排序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en-US" altLang="zh-TW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景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興</a:t>
            </a:r>
            <a:r>
              <a:rPr lang="zh-TW" altLang="en-US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穿堂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公佈各年級前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名名單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依姓名排序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en-US" altLang="zh-TW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公開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頒發獎狀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金質獎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年級第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名；銀質獎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年級第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1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 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銅質獎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年級第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61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1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4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1043608" y="2132856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教務處組織分工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31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學期成績</a:t>
            </a:r>
            <a:b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8075240" cy="463592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9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9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9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</a:t>
            </a:r>
            <a:r>
              <a:rPr lang="zh-TW" altLang="en-US" sz="9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r>
              <a:rPr lang="zh-TW" altLang="en-US" sz="9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9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</a:t>
            </a:r>
            <a:r>
              <a:rPr lang="zh-TW" altLang="en-US" sz="9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評量成績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各占學期成績</a:t>
            </a:r>
            <a:r>
              <a:rPr lang="zh-TW" altLang="en-US" sz="9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百分之四十</a:t>
            </a:r>
            <a:r>
              <a:rPr lang="zh-TW" altLang="en-US" sz="9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9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百分之六十</a:t>
            </a:r>
            <a:r>
              <a:rPr lang="zh-TW" altLang="en-US" sz="9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9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altLang="zh-TW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9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、開學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當週發放前學期成績單</a:t>
            </a:r>
            <a:r>
              <a:rPr lang="en-US" altLang="zh-TW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附件</a:t>
            </a:r>
            <a:r>
              <a:rPr lang="en-US" altLang="zh-TW" sz="9000" b="1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2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附件</a:t>
            </a:r>
            <a:r>
              <a:rPr lang="en-US" altLang="zh-TW" sz="9000" b="1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3</a:t>
            </a:r>
            <a:r>
              <a:rPr lang="en-US" altLang="zh-TW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9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2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352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成績再評定</a:t>
            </a:r>
            <a:b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23528" y="1844824"/>
            <a:ext cx="8363272" cy="5233988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成績不及格</a:t>
            </a:r>
            <a:r>
              <a:rPr lang="id-ID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(60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分以下</a:t>
            </a:r>
            <a:r>
              <a:rPr lang="id-ID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成績再評定，依公告之名單、科目、時間、地點辦理。當日缺考者，不得再行申請成績再評定。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成績再評定之成績，依下列規定採計：</a:t>
            </a:r>
          </a:p>
          <a:p>
            <a:pPr marL="0" lv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再評定及格者，學期成績以及格基準分數計。</a:t>
            </a:r>
            <a:r>
              <a:rPr lang="id-ID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再評定不及格者，該科目成績就成績再評定成績或原成績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擇優登錄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73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b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23528" y="1412875"/>
            <a:ext cx="8640960" cy="5184775"/>
          </a:xfrm>
        </p:spPr>
        <p:txBody>
          <a:bodyPr>
            <a:normAutofit/>
          </a:bodyPr>
          <a:lstStyle/>
          <a:p>
            <a:pPr lvl="0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國民中小學學生修業期滿，符合下列規定者，為成績及格由學校發給畢業證書；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未達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畢業標準者，發給修業證明書：</a:t>
            </a:r>
          </a:p>
          <a:p>
            <a:pPr marL="0" lvl="0" indent="0">
              <a:buNone/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扣除學校核可之公、喪、病假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，上課總出席率至少達三分之二以上，且經獎懲抵銷後，未滿三大過。</a:t>
            </a:r>
          </a:p>
          <a:p>
            <a:pPr marL="0" lvl="0" indent="0">
              <a:buNone/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七大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學習領域有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四大學習領域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以上畢業總平均成績均達丙等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(60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</a:p>
          <a:p>
            <a:pPr lvl="0"/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6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數位學生證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157288"/>
            <a:ext cx="8363272" cy="51847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數位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學生證個人資料提供處理同意函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(A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表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)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臺北市政府台北卡個人資料蒐集、處理及利用同意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書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(B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表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)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數位學生證結合市立圖書館借閱證申請意願調查表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8/29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發調查表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(9/1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前繳回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7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數位學生證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遺失補辦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9036050" cy="5184775"/>
          </a:xfrm>
        </p:spPr>
        <p:txBody>
          <a:bodyPr>
            <a:normAutofit/>
          </a:bodyPr>
          <a:lstStyle/>
          <a:p>
            <a:pPr lv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學生若因遺失或人為損壞造成數位學生證無法使用，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請至教務處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註冊組填寫申請書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辦理掛失及補發，並需自費辦理補卡。掛失前如被盜用，其損失自行負責。</a:t>
            </a:r>
          </a:p>
        </p:txBody>
      </p:sp>
    </p:spTree>
    <p:extLst>
      <p:ext uri="{BB962C8B-B14F-4D97-AF65-F5344CB8AC3E}">
        <p14:creationId xmlns:p14="http://schemas.microsoft.com/office/powerpoint/2010/main" val="14457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數位學生證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妥善保管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9036050" cy="51847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學生證上的照片或資料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不可擅自更改或以貼紙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覆蓋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若需要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更正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須檢具相關證明文件（如戶籍謄本）至註冊組更正學籍資料並自費換發新證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學生證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即為個人之</a:t>
            </a: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在學證明</a:t>
            </a: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若須證明請自行影印後，連同學生證正本至教務處加蓋戳章即可。</a:t>
            </a:r>
          </a:p>
        </p:txBody>
      </p:sp>
    </p:spTree>
    <p:extLst>
      <p:ext uri="{BB962C8B-B14F-4D97-AF65-F5344CB8AC3E}">
        <p14:creationId xmlns:p14="http://schemas.microsoft.com/office/powerpoint/2010/main" val="21306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139" y="21972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設備組和你的關</a:t>
            </a:r>
            <a:r>
              <a:rPr lang="zh-TW" altLang="en-US" dirty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139" y="3356992"/>
            <a:ext cx="8229600" cy="338437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圖書館借還</a:t>
            </a:r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書、推動閱讀</a:t>
            </a:r>
            <a:endParaRPr lang="zh-TW" altLang="en-US" sz="3600" dirty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上課所需教學器材</a:t>
            </a:r>
            <a:r>
              <a:rPr lang="en-US" altLang="zh-TW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(</a:t>
            </a:r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電腦、</a:t>
            </a:r>
            <a:r>
              <a:rPr lang="en-US" altLang="zh-TW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CD</a:t>
            </a:r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播放機</a:t>
            </a:r>
            <a:r>
              <a:rPr lang="en-US" altLang="zh-TW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)</a:t>
            </a:r>
          </a:p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粉筆、板擦等耗材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設備股長資訊包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3600" dirty="0" smtClean="0">
                <a:solidFill>
                  <a:schemeClr val="tx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投影機、電子白板或線材問題</a:t>
            </a:r>
            <a:endParaRPr lang="en-US" altLang="zh-TW" sz="3600" dirty="0" smtClean="0">
              <a:solidFill>
                <a:schemeClr val="tx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" y="0"/>
            <a:ext cx="9144000" cy="22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6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數位學生證結合市圖圖書證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學生證（若原有悠遊卡、景興國中圖書證功能），再結合臺北市立圖書館借閱證，一證多用超方便。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只需填寫意願表，即可到全臺北市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56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間分館、閱覽室借書。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62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景興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HOT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閱讀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閱讀存摺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閱讀除了增加閱讀力之外還可以有什麼好處？</a:t>
            </a:r>
            <a:endParaRPr lang="en-US" altLang="zh-TW" sz="4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有了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閱讀存摺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，每篇閱讀心得都能轉換成班級的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冷氣基金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！！</a:t>
            </a:r>
            <a:endParaRPr lang="en-US" altLang="zh-TW" sz="4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千里之行，始於足下，馬上行動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12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424936" cy="3024336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電子白</a:t>
            </a:r>
            <a:r>
              <a:rPr lang="zh-TW" altLang="en-US" sz="54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板及</a:t>
            </a:r>
            <a:r>
              <a:rPr lang="en-US" altLang="zh-TW" sz="54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</a:br>
            <a:r>
              <a:rPr lang="zh-TW" altLang="en-US" sz="54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超短焦單槍投影機</a:t>
            </a:r>
            <a:r>
              <a:rPr lang="en-US" altLang="zh-TW" sz="54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</a:br>
            <a:r>
              <a:rPr lang="zh-TW" altLang="en-US" sz="54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使用</a:t>
            </a:r>
            <a:r>
              <a:rPr lang="zh-TW" altLang="en-US" sz="5400" dirty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注意事項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endPara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9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744800"/>
              </p:ext>
            </p:extLst>
          </p:nvPr>
        </p:nvGraphicFramePr>
        <p:xfrm>
          <a:off x="867569" y="1412776"/>
          <a:ext cx="7408862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教務處</a:t>
            </a:r>
            <a:r>
              <a:rPr lang="en-US" altLang="zh-TW" dirty="0"/>
              <a:t>~</a:t>
            </a:r>
            <a:r>
              <a:rPr lang="zh-TW" altLang="en-US" dirty="0" smtClean="0"/>
              <a:t>教學組</a:t>
            </a:r>
            <a:endParaRPr lang="zh-TW" altLang="en-US" dirty="0"/>
          </a:p>
        </p:txBody>
      </p:sp>
      <p:sp>
        <p:nvSpPr>
          <p:cNvPr id="5" name="AutoShape 2" descr="「段考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6300192" y="6021288"/>
            <a:ext cx="2955784" cy="74980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1B6FD"/>
              </a:buClr>
            </a:pPr>
            <a:r>
              <a:rPr lang="zh-TW" altLang="en-US" sz="3600" dirty="0" smtClean="0">
                <a:solidFill>
                  <a:srgbClr val="073E87"/>
                </a:solidFill>
                <a:hlinkClick r:id="rId7" action="ppaction://hlinkfile"/>
              </a:rPr>
              <a:t>學校行事曆</a:t>
            </a:r>
            <a:endParaRPr lang="zh-TW" altLang="en-US" sz="36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695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教室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化教學環境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92"/>
          <a:stretch/>
        </p:blipFill>
        <p:spPr>
          <a:xfrm>
            <a:off x="611560" y="1340768"/>
            <a:ext cx="8208912" cy="536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教室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化教學環境維護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" t="2735" b="17866"/>
          <a:stretch/>
        </p:blipFill>
        <p:spPr>
          <a:xfrm>
            <a:off x="467544" y="1484784"/>
            <a:ext cx="83723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直線圖說文字 1 2"/>
          <p:cNvSpPr/>
          <p:nvPr/>
        </p:nvSpPr>
        <p:spPr>
          <a:xfrm>
            <a:off x="4932040" y="4509120"/>
            <a:ext cx="3528392" cy="2016224"/>
          </a:xfrm>
          <a:prstGeom prst="borderCallout1">
            <a:avLst>
              <a:gd name="adj1" fmla="val 29159"/>
              <a:gd name="adj2" fmla="val 1014"/>
              <a:gd name="adj3" fmla="val -880"/>
              <a:gd name="adj4" fmla="val -26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請勿在電子白板上塗鴨</a:t>
            </a:r>
            <a:endParaRPr lang="zh-TW" altLang="en-US" sz="48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77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" t="301" r="1638"/>
          <a:stretch/>
        </p:blipFill>
        <p:spPr>
          <a:xfrm>
            <a:off x="1547664" y="692696"/>
            <a:ext cx="7200800" cy="58913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3138" y="1196752"/>
            <a:ext cx="1512168" cy="4548218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accent2">
                    <a:lumMod val="50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光學感應</a:t>
            </a:r>
            <a:endParaRPr lang="zh-TW" altLang="en-US" sz="6600" dirty="0">
              <a:solidFill>
                <a:schemeClr val="accent2">
                  <a:lumMod val="50000"/>
                </a:schemeClr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H="1">
            <a:off x="2218544" y="1828800"/>
            <a:ext cx="254833" cy="388245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 flipV="1">
            <a:off x="2143358" y="5672811"/>
            <a:ext cx="5996301" cy="727989"/>
          </a:xfrm>
          <a:prstGeom prst="line">
            <a:avLst/>
          </a:prstGeom>
          <a:ln w="158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914807" y="1094282"/>
            <a:ext cx="179882" cy="529152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書卷 (水平) 2"/>
          <p:cNvSpPr/>
          <p:nvPr/>
        </p:nvSpPr>
        <p:spPr>
          <a:xfrm>
            <a:off x="2953011" y="2122533"/>
            <a:ext cx="4320480" cy="32167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請保持光學感應器清潔</a:t>
            </a:r>
            <a:endParaRPr lang="zh-TW" altLang="en-US" sz="48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69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14547"/>
          </a:xfrm>
          <a:ln w="117475">
            <a:solidFill>
              <a:schemeClr val="bg1"/>
            </a:solidFill>
          </a:ln>
        </p:spPr>
      </p:pic>
      <p:sp>
        <p:nvSpPr>
          <p:cNvPr id="5" name="橢圓 4"/>
          <p:cNvSpPr/>
          <p:nvPr/>
        </p:nvSpPr>
        <p:spPr>
          <a:xfrm>
            <a:off x="611560" y="4437112"/>
            <a:ext cx="2232248" cy="1728192"/>
          </a:xfrm>
          <a:prstGeom prst="ellipse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" b="13169"/>
          <a:stretch/>
        </p:blipFill>
        <p:spPr>
          <a:xfrm>
            <a:off x="128990" y="929531"/>
            <a:ext cx="8775859" cy="5870844"/>
          </a:xfrm>
        </p:spPr>
      </p:pic>
      <p:sp>
        <p:nvSpPr>
          <p:cNvPr id="8" name="矩形 7"/>
          <p:cNvSpPr/>
          <p:nvPr/>
        </p:nvSpPr>
        <p:spPr>
          <a:xfrm>
            <a:off x="6876256" y="2672916"/>
            <a:ext cx="1440160" cy="3096344"/>
          </a:xfrm>
          <a:prstGeom prst="rect">
            <a:avLst/>
          </a:prstGeom>
          <a:noFill/>
          <a:ln w="104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2705882"/>
            <a:ext cx="1368152" cy="3096344"/>
          </a:xfrm>
          <a:prstGeom prst="rect">
            <a:avLst/>
          </a:prstGeom>
          <a:noFill/>
          <a:ln w="104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0257" y="2672916"/>
            <a:ext cx="1080120" cy="2931287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-243" r="-5661" b="243"/>
          <a:stretch/>
        </p:blipFill>
        <p:spPr>
          <a:xfrm>
            <a:off x="755576" y="263718"/>
            <a:ext cx="7689568" cy="656476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28778" r="2695" b="34008"/>
          <a:stretch/>
        </p:blipFill>
        <p:spPr>
          <a:xfrm>
            <a:off x="4084175" y="4617132"/>
            <a:ext cx="5516804" cy="16561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31614" y="4725144"/>
            <a:ext cx="1510963" cy="1221437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加號 8"/>
          <p:cNvSpPr/>
          <p:nvPr/>
        </p:nvSpPr>
        <p:spPr>
          <a:xfrm rot="2517869">
            <a:off x="7914507" y="5086340"/>
            <a:ext cx="920603" cy="915226"/>
          </a:xfrm>
          <a:prstGeom prst="mathPlus">
            <a:avLst>
              <a:gd name="adj1" fmla="val 260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476672"/>
            <a:ext cx="1224136" cy="6225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專用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</a:t>
            </a:r>
            <a:r>
              <a:rPr lang="zh-TW" altLang="en-US" sz="4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刷</a:t>
            </a:r>
          </a:p>
        </p:txBody>
      </p:sp>
      <p:sp>
        <p:nvSpPr>
          <p:cNvPr id="3" name="甜甜圈 2"/>
          <p:cNvSpPr/>
          <p:nvPr/>
        </p:nvSpPr>
        <p:spPr>
          <a:xfrm>
            <a:off x="5855397" y="5047830"/>
            <a:ext cx="576064" cy="57606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-60000">
            <a:off x="4084175" y="6054594"/>
            <a:ext cx="5384369" cy="1707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3233223" y="3200729"/>
            <a:ext cx="3168352" cy="1337632"/>
          </a:xfrm>
          <a:prstGeom prst="wedgeEllipseCallout">
            <a:avLst>
              <a:gd name="adj1" fmla="val 24114"/>
              <a:gd name="adj2" fmla="val 63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用完請</a:t>
            </a:r>
            <a:r>
              <a:rPr lang="en-US" altLang="zh-TW" sz="32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清潔刷子</a:t>
            </a:r>
            <a:endParaRPr lang="zh-TW" altLang="en-US" sz="3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5975648" y="3356992"/>
            <a:ext cx="3168352" cy="1337632"/>
          </a:xfrm>
          <a:prstGeom prst="wedgeEllipseCallout">
            <a:avLst>
              <a:gd name="adj1" fmla="val 24114"/>
              <a:gd name="adj2" fmla="val 63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請勿刷</a:t>
            </a:r>
            <a:endParaRPr lang="en-US" altLang="zh-TW" sz="3200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黑板溝槽</a:t>
            </a:r>
            <a:endParaRPr lang="zh-TW" altLang="en-US" sz="3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1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3" grpId="0" animBg="1"/>
      <p:bldP spid="5" grpId="0" animBg="1"/>
      <p:bldP spid="10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49" y="321884"/>
            <a:ext cx="3875516" cy="299943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6980"/>
            <a:ext cx="3751514" cy="3024336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3751514" cy="2736304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49" y="3501008"/>
            <a:ext cx="387551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anda Lin\AppData\Local\Microsoft\Windows\INetCache\IE\CPDXMZSE\30-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7"/>
          <a:stretch/>
        </p:blipFill>
        <p:spPr bwMode="auto">
          <a:xfrm>
            <a:off x="6490032" y="5182344"/>
            <a:ext cx="2687852" cy="16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08426"/>
            <a:ext cx="6815661" cy="5111746"/>
          </a:xfrm>
        </p:spPr>
      </p:pic>
      <p:sp>
        <p:nvSpPr>
          <p:cNvPr id="2" name="書卷 (水平) 1"/>
          <p:cNvSpPr/>
          <p:nvPr/>
        </p:nvSpPr>
        <p:spPr>
          <a:xfrm>
            <a:off x="539552" y="2492896"/>
            <a:ext cx="5472608" cy="3527276"/>
          </a:xfrm>
          <a:prstGeom prst="horizontalScroll">
            <a:avLst/>
          </a:prstGeom>
          <a:solidFill>
            <a:srgbClr val="403152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所有線材線頭皆很脆弱，請勿踩踏，若發現線材掉到地上，請將線材撿起來放好</a:t>
            </a:r>
            <a:endParaRPr lang="en-US" altLang="zh-TW" sz="3600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97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b="8918"/>
          <a:stretch/>
        </p:blipFill>
        <p:spPr>
          <a:xfrm>
            <a:off x="476859" y="836712"/>
            <a:ext cx="8159391" cy="5764306"/>
          </a:xfrm>
        </p:spPr>
      </p:pic>
      <p:cxnSp>
        <p:nvCxnSpPr>
          <p:cNvPr id="6" name="直線單箭頭接點 5"/>
          <p:cNvCxnSpPr/>
          <p:nvPr/>
        </p:nvCxnSpPr>
        <p:spPr>
          <a:xfrm flipH="1">
            <a:off x="2913900" y="2611079"/>
            <a:ext cx="1010028" cy="905855"/>
          </a:xfrm>
          <a:prstGeom prst="straightConnector1">
            <a:avLst/>
          </a:prstGeom>
          <a:ln w="920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827584" y="3516934"/>
            <a:ext cx="1362650" cy="0"/>
          </a:xfrm>
          <a:prstGeom prst="straightConnector1">
            <a:avLst/>
          </a:prstGeom>
          <a:ln w="1079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124107" y="2916769"/>
            <a:ext cx="1294608" cy="810039"/>
          </a:xfrm>
          <a:prstGeom prst="straightConnector1">
            <a:avLst/>
          </a:prstGeom>
          <a:ln w="1206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7380312" y="2010914"/>
            <a:ext cx="1055106" cy="1715894"/>
          </a:xfrm>
          <a:prstGeom prst="straightConnector1">
            <a:avLst/>
          </a:prstGeom>
          <a:ln w="984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4043987" y="1735131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短</a:t>
            </a:r>
            <a:endParaRPr lang="zh-TW" altLang="en-US" sz="7200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016559" y="789206"/>
            <a:ext cx="120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002060"/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9065" y="2316605"/>
            <a:ext cx="120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002060"/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長</a:t>
            </a:r>
          </a:p>
        </p:txBody>
      </p:sp>
      <p:sp>
        <p:nvSpPr>
          <p:cNvPr id="7" name="矩形 6"/>
          <p:cNvSpPr/>
          <p:nvPr/>
        </p:nvSpPr>
        <p:spPr>
          <a:xfrm>
            <a:off x="944741" y="5229200"/>
            <a:ext cx="7334933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大多數接頭有分方向，接時請注意</a:t>
            </a:r>
            <a:endParaRPr lang="en-US" altLang="zh-TW" sz="3600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上圖為</a:t>
            </a:r>
            <a:r>
              <a:rPr lang="en-US" altLang="zh-TW" sz="36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HDMI</a:t>
            </a:r>
            <a:r>
              <a:rPr lang="zh-TW" altLang="en-US" sz="36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</a:t>
            </a:r>
            <a:r>
              <a:rPr lang="zh-TW" altLang="en-US" sz="36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</a:p>
        </p:txBody>
      </p:sp>
    </p:spTree>
    <p:extLst>
      <p:ext uri="{BB962C8B-B14F-4D97-AF65-F5344CB8AC3E}">
        <p14:creationId xmlns:p14="http://schemas.microsoft.com/office/powerpoint/2010/main" val="864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9"/>
          <a:stretch/>
        </p:blipFill>
        <p:spPr>
          <a:xfrm>
            <a:off x="1043608" y="908720"/>
            <a:ext cx="5894364" cy="5217443"/>
          </a:xfrm>
        </p:spPr>
      </p:pic>
      <p:sp>
        <p:nvSpPr>
          <p:cNvPr id="2" name="矩形圖說文字 1"/>
          <p:cNvSpPr/>
          <p:nvPr/>
        </p:nvSpPr>
        <p:spPr>
          <a:xfrm>
            <a:off x="6084168" y="4785956"/>
            <a:ext cx="2952328" cy="1329011"/>
          </a:xfrm>
          <a:prstGeom prst="wedgeRectCallout">
            <a:avLst>
              <a:gd name="adj1" fmla="val -69068"/>
              <a:gd name="adj2" fmla="val -58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線材用完請收好</a:t>
            </a:r>
            <a:endParaRPr lang="en-US" altLang="zh-TW" sz="2400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此為電子白板</a:t>
            </a:r>
            <a:r>
              <a:rPr lang="en-US" altLang="zh-TW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USB</a:t>
            </a:r>
            <a:r>
              <a:rPr lang="zh-TW" altLang="en-US" sz="2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</a:p>
        </p:txBody>
      </p:sp>
    </p:spTree>
    <p:extLst>
      <p:ext uri="{BB962C8B-B14F-4D97-AF65-F5344CB8AC3E}">
        <p14:creationId xmlns:p14="http://schemas.microsoft.com/office/powerpoint/2010/main" val="4954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71538" y="1772816"/>
          <a:ext cx="7408862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教務處</a:t>
            </a:r>
            <a:r>
              <a:rPr lang="en-US" altLang="zh-TW" dirty="0" smtClean="0"/>
              <a:t>~</a:t>
            </a:r>
            <a:r>
              <a:rPr lang="zh-TW" altLang="en-US" dirty="0" smtClean="0"/>
              <a:t>註冊組</a:t>
            </a:r>
            <a:endParaRPr lang="zh-TW" altLang="en-US" dirty="0"/>
          </a:p>
        </p:txBody>
      </p:sp>
      <p:sp>
        <p:nvSpPr>
          <p:cNvPr id="5" name="AutoShape 2" descr="「段考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84043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129311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3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574108" cy="6098811"/>
          </a:xfrm>
        </p:spPr>
      </p:pic>
      <p:sp>
        <p:nvSpPr>
          <p:cNvPr id="3" name="文字方塊 2"/>
          <p:cNvSpPr txBox="1"/>
          <p:nvPr/>
        </p:nvSpPr>
        <p:spPr>
          <a:xfrm>
            <a:off x="5652120" y="1052736"/>
            <a:ext cx="1692771" cy="5328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單槍搖控器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關閉單槍請按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二下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開關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其他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注意事項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拔除</a:t>
            </a:r>
            <a:r>
              <a:rPr lang="en-US" altLang="zh-TW" sz="4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HDMI</a:t>
            </a: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USB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線或</a:t>
            </a:r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VGA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線等各式接線</a:t>
            </a: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zh-TW" sz="4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握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</a:t>
            </a: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lang="zh-TW" altLang="zh-TW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r>
              <a:rPr lang="zh-TW" altLang="zh-TW" sz="4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方向拔除</a:t>
            </a: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</a:t>
            </a: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sz="4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上下左右</a:t>
            </a:r>
            <a:r>
              <a:rPr lang="zh-TW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搖晃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或以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拉扯線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的方式</a:t>
            </a: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拔除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這些方式極容易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損壞接線</a:t>
            </a: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，若有明顯人為損壞，將原價賠</a:t>
            </a:r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償</a:t>
            </a:r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7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優良的學習資源</a:t>
            </a:r>
            <a:endParaRPr lang="en-US" altLang="zh-TW" sz="6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也要有優良使用習慣</a:t>
            </a:r>
            <a:endParaRPr lang="en-US" altLang="zh-TW" sz="6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更要有優良的每個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0530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71538" y="1772816"/>
          <a:ext cx="7408862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教務處</a:t>
            </a:r>
            <a:r>
              <a:rPr lang="en-US" altLang="zh-TW" dirty="0" smtClean="0"/>
              <a:t>~</a:t>
            </a:r>
            <a:r>
              <a:rPr lang="zh-TW" altLang="en-US" dirty="0" smtClean="0"/>
              <a:t>資訊組</a:t>
            </a:r>
            <a:endParaRPr lang="zh-TW" altLang="en-US" dirty="0"/>
          </a:p>
        </p:txBody>
      </p:sp>
      <p:sp>
        <p:nvSpPr>
          <p:cNvPr id="5" name="AutoShape 2" descr="「段考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71538" y="1772816"/>
          <a:ext cx="7408862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62" y="2256656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教務處</a:t>
            </a:r>
            <a:r>
              <a:rPr lang="en-US" altLang="zh-TW" dirty="0" smtClean="0"/>
              <a:t>~</a:t>
            </a:r>
            <a:r>
              <a:rPr lang="zh-TW" altLang="en-US" dirty="0" smtClean="0"/>
              <a:t>設備組</a:t>
            </a:r>
            <a:endParaRPr lang="zh-TW" altLang="en-US" dirty="0"/>
          </a:p>
        </p:txBody>
      </p:sp>
      <p:sp>
        <p:nvSpPr>
          <p:cNvPr id="5" name="AutoShape 2" descr="「段考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37" y="1332731"/>
            <a:ext cx="1762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0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6" y="1833935"/>
            <a:ext cx="8371134" cy="3798235"/>
          </a:xfrm>
          <a:prstGeom prst="rect">
            <a:avLst/>
          </a:prstGeom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教務處</a:t>
            </a:r>
            <a:r>
              <a:rPr lang="en-US" altLang="zh-TW" dirty="0" smtClean="0"/>
              <a:t>~</a:t>
            </a:r>
            <a:r>
              <a:rPr lang="zh-TW" altLang="en-US" dirty="0" smtClean="0"/>
              <a:t>大成樓</a:t>
            </a:r>
            <a:r>
              <a:rPr lang="en-US" altLang="zh-TW" dirty="0" smtClean="0"/>
              <a:t>3</a:t>
            </a:r>
            <a:r>
              <a:rPr lang="zh-TW" altLang="en-US" dirty="0" smtClean="0"/>
              <a:t>樓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5219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45" y="806262"/>
            <a:ext cx="3607755" cy="270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45" y="3644626"/>
            <a:ext cx="3629609" cy="272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5" y="3562738"/>
            <a:ext cx="3753461" cy="281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1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4"/>
          <p:cNvSpPr/>
          <p:nvPr/>
        </p:nvSpPr>
        <p:spPr bwMode="auto">
          <a:xfrm>
            <a:off x="603561" y="118336"/>
            <a:ext cx="8108950" cy="836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/>
          <a:p>
            <a:pPr algn="ctr" defTabSz="1733550" eaLnBrk="1" hangingPunct="1">
              <a:spcAft>
                <a:spcPct val="35000"/>
              </a:spcAft>
              <a:defRPr/>
            </a:pPr>
            <a:endParaRPr lang="zh-TW" altLang="en-US" sz="3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31800" y="22176"/>
            <a:ext cx="8266114" cy="131859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zh-TW" altLang="zh-TW" sz="1800" b="1" kern="1200" dirty="0" smtClean="0">
                <a:solidFill>
                  <a:srgbClr val="FFFFFF"/>
                </a:solidFill>
                <a:effectLst/>
                <a:cs typeface="BiauKai"/>
              </a:rPr>
              <a:t>學年免試入學超額</a:t>
            </a:r>
            <a:endParaRPr lang="zh-TW" altLang="en-US" sz="1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1846"/>
            <a:ext cx="9036495" cy="549677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763688" y="181725"/>
            <a:ext cx="669674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105</a:t>
            </a:r>
            <a:r>
              <a:rPr lang="zh-TW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學年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一般</a:t>
            </a:r>
            <a:r>
              <a:rPr lang="zh-TW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免試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入學超額比序項目積分對照表（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108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方案）</a:t>
            </a:r>
            <a:endParaRPr lang="zh-TW" altLang="zh-TW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D88D41-F607-4A0B-883C-E7773ED26565}" type="datetime1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2016/8/24</a:t>
            </a:fld>
            <a:endParaRPr kumimoji="0" lang="en-US" altLang="zh-TW" sz="1400" smtClean="0"/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3A6D4F-C390-449C-B953-ED27998D5684}" type="slidenum">
              <a:rPr kumimoji="0" lang="en-US" altLang="zh-TW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2600" smtClean="0">
              <a:solidFill>
                <a:schemeClr val="bg1"/>
              </a:solidFill>
            </a:endParaRPr>
          </a:p>
        </p:txBody>
      </p:sp>
      <p:sp>
        <p:nvSpPr>
          <p:cNvPr id="1024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 smtClean="0">
                <a:solidFill>
                  <a:srgbClr val="EC1ABA"/>
                </a:solidFill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EC1ABA"/>
                </a:solidFill>
                <a:ea typeface="標楷體" panose="03000509000000000000" pitchFamily="65" charset="-120"/>
              </a:rPr>
            </a:br>
            <a:r>
              <a:rPr lang="en-US" altLang="zh-TW" sz="4000" dirty="0" smtClean="0">
                <a:solidFill>
                  <a:srgbClr val="F80E72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F80E72"/>
                </a:solidFill>
                <a:ea typeface="標楷體" panose="03000509000000000000" pitchFamily="65" charset="-120"/>
              </a:rPr>
              <a:t>國中</a:t>
            </a:r>
            <a:r>
              <a:rPr lang="zh-TW" altLang="en-US" sz="4000" dirty="0" smtClean="0">
                <a:solidFill>
                  <a:srgbClr val="F80E72"/>
                </a:solidFill>
              </a:rPr>
              <a:t> </a:t>
            </a:r>
            <a:r>
              <a:rPr lang="en-US" altLang="zh-TW" sz="4000" dirty="0" smtClean="0">
                <a:solidFill>
                  <a:srgbClr val="F80E72"/>
                </a:solidFill>
              </a:rPr>
              <a:t>&amp; </a:t>
            </a:r>
            <a:r>
              <a:rPr lang="zh-TW" altLang="en-US" sz="4000" dirty="0" smtClean="0">
                <a:solidFill>
                  <a:srgbClr val="F80E72"/>
                </a:solidFill>
                <a:ea typeface="標楷體" panose="03000509000000000000" pitchFamily="65" charset="-120"/>
              </a:rPr>
              <a:t>國小</a:t>
            </a:r>
            <a:r>
              <a:rPr lang="zh-TW" altLang="en-US" sz="4000" dirty="0" smtClean="0">
                <a:solidFill>
                  <a:srgbClr val="F80E72"/>
                </a:solidFill>
              </a:rPr>
              <a:t> 大不同</a:t>
            </a:r>
            <a:r>
              <a:rPr lang="zh-TW" altLang="en-US" sz="4000" b="0" dirty="0" smtClean="0">
                <a:solidFill>
                  <a:srgbClr val="F80E72"/>
                </a:solidFill>
              </a:rPr>
              <a:t> </a:t>
            </a:r>
            <a:r>
              <a:rPr lang="en-US" altLang="zh-TW" sz="4000" b="0" dirty="0" smtClean="0">
                <a:solidFill>
                  <a:srgbClr val="F80E72"/>
                </a:solidFill>
              </a:rPr>
              <a:t/>
            </a:r>
            <a:br>
              <a:rPr lang="en-US" altLang="zh-TW" sz="4000" b="0" dirty="0" smtClean="0">
                <a:solidFill>
                  <a:srgbClr val="F80E72"/>
                </a:solidFill>
              </a:rPr>
            </a:br>
            <a:r>
              <a:rPr lang="en-US" altLang="zh-TW" sz="4000" b="0" dirty="0" smtClean="0">
                <a:solidFill>
                  <a:schemeClr val="tx1"/>
                </a:solidFill>
              </a:rPr>
              <a:t>           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自學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en-US" altLang="zh-TW" sz="40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</a:t>
            </a:r>
            <a:r>
              <a:rPr lang="en-US" altLang="zh-TW" sz="4000" dirty="0" err="1" smtClean="0">
                <a:solidFill>
                  <a:schemeClr val="tx1"/>
                </a:solidFill>
                <a:ea typeface="標楷體" panose="03000509000000000000" pitchFamily="65" charset="-120"/>
              </a:rPr>
              <a:t>畫</a:t>
            </a:r>
            <a:r>
              <a:rPr lang="zh-TW" altLang="en-US" sz="4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4000" dirty="0" err="1" smtClean="0">
                <a:solidFill>
                  <a:schemeClr val="tx1"/>
                </a:solidFill>
                <a:ea typeface="標楷體" panose="03000509000000000000" pitchFamily="65" charset="-120"/>
              </a:rPr>
              <a:t>的必要性</a:t>
            </a:r>
            <a:endParaRPr lang="en-US" altLang="zh-TW" sz="28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學科方面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科目多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老師多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b="1" dirty="0" smtClean="0">
                <a:solidFill>
                  <a:srgbClr val="F80E7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考試多</a:t>
            </a:r>
            <a:endParaRPr lang="en-US" altLang="zh-TW" b="1" dirty="0" smtClean="0">
              <a:solidFill>
                <a:srgbClr val="F80E7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 dirty="0" smtClean="0">
                <a:solidFill>
                  <a:srgbClr val="F80E7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b="1" dirty="0" smtClean="0">
                <a:solidFill>
                  <a:srgbClr val="F80E7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作業多</a:t>
            </a:r>
            <a:endParaRPr lang="en-US" altLang="zh-TW" b="1" dirty="0" smtClean="0">
              <a:solidFill>
                <a:srgbClr val="F80E7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 dirty="0" smtClean="0">
                <a:solidFill>
                  <a:srgbClr val="F80E7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b="1" dirty="0" smtClean="0">
                <a:solidFill>
                  <a:srgbClr val="F80E7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要升學</a:t>
            </a:r>
            <a:endParaRPr lang="en-US" altLang="zh-TW" b="1" dirty="0" smtClean="0">
              <a:solidFill>
                <a:srgbClr val="F80E7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dirty="0" smtClean="0">
                <a:solidFill>
                  <a:srgbClr val="EC1A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人際方面</a:t>
            </a:r>
            <a:r>
              <a:rPr lang="en-US" altLang="zh-TW" b="1" dirty="0" smtClean="0">
                <a:solidFill>
                  <a:srgbClr val="EC1A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EC1A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適應新環境新同學</a:t>
            </a:r>
            <a:endParaRPr lang="en-US" altLang="zh-TW" b="1" dirty="0" smtClean="0">
              <a:solidFill>
                <a:srgbClr val="EC1AB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b="1" dirty="0" smtClean="0">
              <a:solidFill>
                <a:srgbClr val="EC1AB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4228" name="AutoShape 4"/>
          <p:cNvSpPr>
            <a:spLocks noChangeArrowheads="1"/>
          </p:cNvSpPr>
          <p:nvPr/>
        </p:nvSpPr>
        <p:spPr bwMode="auto">
          <a:xfrm>
            <a:off x="5600700" y="2344738"/>
            <a:ext cx="2592388" cy="2592387"/>
          </a:xfrm>
          <a:prstGeom prst="wedgeEllipseCallout">
            <a:avLst>
              <a:gd name="adj1" fmla="val -81699"/>
              <a:gd name="adj2" fmla="val 28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ea typeface="標楷體" panose="03000509000000000000" pitchFamily="65" charset="-120"/>
              </a:rPr>
              <a:t>時間管理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ea typeface="標楷體" panose="03000509000000000000" pitchFamily="65" charset="-120"/>
              </a:rPr>
              <a:t>讀書計畫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solidFill>
                  <a:srgbClr val="F80E72"/>
                </a:solidFill>
                <a:ea typeface="細明體" panose="02020509000000000000" pitchFamily="49" charset="-120"/>
              </a:rPr>
              <a:t>自主性學習</a:t>
            </a:r>
            <a:r>
              <a:rPr lang="en-US" altLang="zh-TW" sz="2400" dirty="0">
                <a:solidFill>
                  <a:srgbClr val="F80E72"/>
                </a:solidFill>
                <a:ea typeface="細明體" panose="02020509000000000000" pitchFamily="49" charset="-120"/>
              </a:rPr>
              <a:t>(</a:t>
            </a:r>
            <a:r>
              <a:rPr lang="zh-TW" altLang="en-US" sz="2400" dirty="0">
                <a:solidFill>
                  <a:srgbClr val="F80E72"/>
                </a:solidFill>
                <a:ea typeface="細明體" panose="02020509000000000000" pitchFamily="49" charset="-120"/>
              </a:rPr>
              <a:t>自學能力</a:t>
            </a:r>
            <a:r>
              <a:rPr lang="en-US" altLang="zh-TW" sz="2400" dirty="0">
                <a:solidFill>
                  <a:srgbClr val="F80E72"/>
                </a:solidFill>
                <a:ea typeface="細明體" panose="02020509000000000000" pitchFamily="49" charset="-120"/>
              </a:rPr>
              <a:t>)</a:t>
            </a:r>
          </a:p>
        </p:txBody>
      </p:sp>
      <p:sp>
        <p:nvSpPr>
          <p:cNvPr id="10247" name="AutoShape 6"/>
          <p:cNvSpPr>
            <a:spLocks/>
          </p:cNvSpPr>
          <p:nvPr/>
        </p:nvSpPr>
        <p:spPr bwMode="auto">
          <a:xfrm>
            <a:off x="3851275" y="2565400"/>
            <a:ext cx="792163" cy="2159000"/>
          </a:xfrm>
          <a:prstGeom prst="rightBrace">
            <a:avLst>
              <a:gd name="adj1" fmla="val 227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26884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617</TotalTime>
  <Words>1339</Words>
  <Application>Microsoft Office PowerPoint</Application>
  <PresentationFormat>如螢幕大小 (4:3)</PresentationFormat>
  <Paragraphs>161</Paragraphs>
  <Slides>42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42</vt:i4>
      </vt:variant>
    </vt:vector>
  </HeadingPairs>
  <TitlesOfParts>
    <vt:vector size="45" baseType="lpstr">
      <vt:lpstr>Office 佈景主題</vt:lpstr>
      <vt:lpstr>都會</vt:lpstr>
      <vt:lpstr>波形</vt:lpstr>
      <vt:lpstr>  105年新生訓練 歡迎加入景興大家庭</vt:lpstr>
      <vt:lpstr>教務處組織分工</vt:lpstr>
      <vt:lpstr>教務處~教學組</vt:lpstr>
      <vt:lpstr>教務處~註冊組</vt:lpstr>
      <vt:lpstr>教務處~資訊組</vt:lpstr>
      <vt:lpstr>教務處~設備組</vt:lpstr>
      <vt:lpstr>PowerPoint 簡報</vt:lpstr>
      <vt:lpstr>學年免試入學超額</vt:lpstr>
      <vt:lpstr>  國中 &amp; 國小 大不同             自學&amp;規畫 的必要性</vt:lpstr>
      <vt:lpstr>教學組和你的關係</vt:lpstr>
      <vt:lpstr>學習領域安排&amp;考場規定</vt:lpstr>
      <vt:lpstr>續辦夜自習、七、八、九年級課後輔導活動</vt:lpstr>
      <vt:lpstr>PowerPoint 簡報</vt:lpstr>
      <vt:lpstr>註冊組和你的關係</vt:lpstr>
      <vt:lpstr>景興國中網站介紹</vt:lpstr>
      <vt:lpstr>代收代辦費補助與獎助學金</vt:lpstr>
      <vt:lpstr>成績-定期評量</vt:lpstr>
      <vt:lpstr>成績-定期評量補行評量</vt:lpstr>
      <vt:lpstr> 成績-段考優秀學生鼓勵方式 </vt:lpstr>
      <vt:lpstr> 成績-學期成績  </vt:lpstr>
      <vt:lpstr> 成績-成績再評定  </vt:lpstr>
      <vt:lpstr> 成績-畢業標準 </vt:lpstr>
      <vt:lpstr>數位學生證</vt:lpstr>
      <vt:lpstr>數位學生證-遺失補辦</vt:lpstr>
      <vt:lpstr>數位學生證-妥善保管</vt:lpstr>
      <vt:lpstr>設備組和你的關係</vt:lpstr>
      <vt:lpstr>數位學生證結合市圖圖書證</vt:lpstr>
      <vt:lpstr>景興HOT閱讀-閱讀存摺</vt:lpstr>
      <vt:lpstr>電子白板及 超短焦單槍投影機 使用注意事項</vt:lpstr>
      <vt:lpstr>教室E化教學環境</vt:lpstr>
      <vt:lpstr>教室E化教學環境維護</vt:lpstr>
      <vt:lpstr>光學感應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其他注意事項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103學年度 暑假轉入生 編班會議</dc:title>
  <dc:creator>註冊組</dc:creator>
  <cp:lastModifiedBy>訓育組</cp:lastModifiedBy>
  <cp:revision>62</cp:revision>
  <dcterms:created xsi:type="dcterms:W3CDTF">2014-08-12T01:34:15Z</dcterms:created>
  <dcterms:modified xsi:type="dcterms:W3CDTF">2016-08-24T07:44:35Z</dcterms:modified>
</cp:coreProperties>
</file>