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57" r:id="rId6"/>
    <p:sldId id="258" r:id="rId7"/>
    <p:sldId id="266" r:id="rId8"/>
    <p:sldId id="260" r:id="rId9"/>
    <p:sldId id="262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FF66"/>
    <a:srgbClr val="66FFFF"/>
    <a:srgbClr val="89C9F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715EA-E882-4201-9A1C-C4179830BCB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F14B4-B79A-4EA5-B7F1-3E6380637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75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14B4-B79A-4EA5-B7F1-3E6380637A1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50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7451D-720A-4381-A95D-A8C852A8951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1574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09562-2C7E-4B45-8AE9-D9F593C4838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11417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E55C3-3F7A-4283-8DE5-5BD80C437C4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3978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華康魏碑體" panose="03000709000000000000" pitchFamily="65" charset="-120"/>
                <a:ea typeface="華康魏碑體" panose="030007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華康宗楷體W7" panose="03000709000000000000" pitchFamily="65" charset="-120"/>
                <a:ea typeface="華康宗楷體W7" panose="03000709000000000000" pitchFamily="65" charset="-120"/>
              </a:defRPr>
            </a:lvl1pPr>
            <a:lvl2pPr>
              <a:defRPr sz="3200">
                <a:latin typeface="華康宗楷體W7" panose="03000709000000000000" pitchFamily="65" charset="-120"/>
                <a:ea typeface="華康宗楷體W7" panose="03000709000000000000" pitchFamily="65" charset="-120"/>
              </a:defRPr>
            </a:lvl2pPr>
            <a:lvl3pPr>
              <a:defRPr sz="2800">
                <a:latin typeface="華康宗楷體W7" panose="03000709000000000000" pitchFamily="65" charset="-120"/>
                <a:ea typeface="華康宗楷體W7" panose="03000709000000000000" pitchFamily="65" charset="-120"/>
              </a:defRPr>
            </a:lvl3pPr>
            <a:lvl4pPr>
              <a:defRPr sz="2400">
                <a:latin typeface="華康宗楷體W7" panose="03000709000000000000" pitchFamily="65" charset="-120"/>
                <a:ea typeface="華康宗楷體W7" panose="03000709000000000000" pitchFamily="65" charset="-120"/>
              </a:defRPr>
            </a:lvl4pPr>
            <a:lvl5pPr>
              <a:defRPr sz="2400">
                <a:latin typeface="華康宗楷體W7" panose="03000709000000000000" pitchFamily="65" charset="-120"/>
                <a:ea typeface="華康宗楷體W7" panose="030007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A0BEC-9850-4661-8841-247F8590BB0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80758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6DC7C-E70A-4D77-931B-2F1E8850D575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2436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BDA59-0463-40B5-930F-A7921D9D7A4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343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79222-8469-4B28-866E-AFA02554D0E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29871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6ADC4-3CC1-4A72-A2E4-2469600490B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378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59439-67B2-44DD-97D0-C9ED62A6C15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49071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4CEB8-71E9-4EA3-A038-D7BCB1B5DFE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56010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9440A-7FE4-4F97-B93B-655A7DA0BE3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5664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17EBA222-870C-4538-843A-5539E0541620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" y="0"/>
            <a:ext cx="9142097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2413" y="1715938"/>
            <a:ext cx="6192838" cy="793750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Microsoft Sans Serif" pitchFamily="34" charset="0"/>
              </a:rPr>
              <a:t>臺北市立景興國民中學</a:t>
            </a:r>
            <a:r>
              <a:rPr lang="en-US" altLang="zh-TW" sz="3600" dirty="0" smtClean="0">
                <a:solidFill>
                  <a:schemeClr val="tx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Microsoft Sans Serif" pitchFamily="34" charset="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Microsoft Sans Serif" pitchFamily="34" charset="0"/>
              </a:rPr>
            </a:br>
            <a:r>
              <a:rPr lang="en-US" altLang="zh-TW" sz="3600" dirty="0" smtClean="0">
                <a:solidFill>
                  <a:schemeClr val="tx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Microsoft Sans Serif" pitchFamily="34" charset="0"/>
              </a:rPr>
              <a:t>106</a:t>
            </a:r>
            <a:r>
              <a:rPr lang="zh-TW" altLang="en-US" sz="3600" dirty="0" smtClean="0">
                <a:solidFill>
                  <a:schemeClr val="tx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Microsoft Sans Serif" pitchFamily="34" charset="0"/>
              </a:rPr>
              <a:t>學年度學校日報告</a:t>
            </a:r>
            <a:endParaRPr lang="en-US" altLang="zh-TW" sz="3600" dirty="0" smtClean="0">
              <a:solidFill>
                <a:schemeClr val="tx1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8811" y="1844824"/>
            <a:ext cx="2665189" cy="535979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zh-TW" altLang="en-US" sz="4800" dirty="0">
                <a:latin typeface="華康魏碑體" panose="03000709000000000000" pitchFamily="65" charset="-120"/>
                <a:ea typeface="華康魏碑體" panose="03000709000000000000" pitchFamily="65" charset="-120"/>
                <a:cs typeface="Microsoft Sans Serif" pitchFamily="34" charset="0"/>
              </a:rPr>
              <a:t>社會</a:t>
            </a:r>
            <a:r>
              <a:rPr lang="zh-TW" altLang="en-US" sz="4800" dirty="0" smtClean="0">
                <a:latin typeface="華康魏碑體" panose="03000709000000000000" pitchFamily="65" charset="-120"/>
                <a:ea typeface="華康魏碑體" panose="03000709000000000000" pitchFamily="65" charset="-120"/>
                <a:cs typeface="Microsoft Sans Serif" pitchFamily="34" charset="0"/>
              </a:rPr>
              <a:t>領域</a:t>
            </a:r>
            <a:endParaRPr lang="en-US" altLang="zh-TW" sz="4800" dirty="0" smtClean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03648" y="429309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報告人</a:t>
            </a:r>
            <a:r>
              <a:rPr lang="en-US" altLang="zh-TW" sz="32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:</a:t>
            </a:r>
            <a:r>
              <a:rPr lang="zh-TW" altLang="en-US" sz="32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陳怡文 老師</a:t>
            </a:r>
            <a:endParaRPr lang="zh-TW" altLang="en-US" sz="32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社會領域團隊─地理科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陳珮瑜老師 </a:t>
            </a:r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、九年級</a:t>
            </a: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朱筱菁老師 ：</a:t>
            </a:r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八、九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年級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何亞凡老師 ：</a:t>
            </a:r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八、九年級</a:t>
            </a:r>
            <a:endParaRPr lang="en-US" altLang="zh-TW" b="1" dirty="0" smtClean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洪  瑋老師 ：七、九年級 </a:t>
            </a:r>
            <a:endParaRPr lang="en-US" altLang="zh-TW" b="1" dirty="0" smtClean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郭宜婷老師 ：七年級</a:t>
            </a:r>
          </a:p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57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社會領域團隊─歷史科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袁筱梅</a:t>
            </a:r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老師 ：八、九</a:t>
            </a:r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年級</a:t>
            </a:r>
            <a:endParaRPr lang="en-US" altLang="zh-TW" b="1" dirty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蔡佩穎</a:t>
            </a:r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老師 ：八、</a:t>
            </a:r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九年級</a:t>
            </a:r>
            <a:endParaRPr lang="en-US" altLang="zh-TW" b="1" dirty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黃佳雯</a:t>
            </a:r>
            <a:r>
              <a:rPr lang="zh-TW" altLang="en-US" b="1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老師 </a:t>
            </a:r>
            <a:r>
              <a:rPr lang="zh-TW" altLang="en-US" b="1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：七、</a:t>
            </a:r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九年級</a:t>
            </a:r>
            <a:endParaRPr lang="en-US" altLang="zh-TW" b="1" dirty="0" smtClean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張明</a:t>
            </a:r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琪</a:t>
            </a:r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老師 ：七、八年級</a:t>
            </a:r>
            <a:endParaRPr lang="en-US" altLang="zh-TW" b="1" dirty="0" smtClean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高盈</a:t>
            </a:r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盈</a:t>
            </a:r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老師 ：七年級</a:t>
            </a:r>
            <a:endParaRPr lang="en-US" altLang="zh-TW" b="1" dirty="0" smtClean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95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社會領域團隊─公民科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林玉華老師 ：九年級</a:t>
            </a:r>
            <a:endParaRPr lang="en-US" altLang="zh-TW" b="1" dirty="0" smtClean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陳</a:t>
            </a:r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雅君</a:t>
            </a:r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老師 ：八、九年級</a:t>
            </a:r>
            <a:endParaRPr lang="en-US" altLang="zh-TW" b="1" dirty="0" smtClean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黃逸純</a:t>
            </a:r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老師 ：八、九年級</a:t>
            </a:r>
            <a:endParaRPr lang="en-US" altLang="zh-TW" b="1" dirty="0" smtClean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陳怡文老師 ：八、九年級</a:t>
            </a:r>
            <a:endParaRPr lang="en-US" altLang="zh-TW" b="1" dirty="0" smtClean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鄭孟琳老師 ：七年級</a:t>
            </a:r>
            <a:endParaRPr lang="en-US" altLang="zh-TW" b="1" dirty="0" smtClean="0">
              <a:solidFill>
                <a:schemeClr val="tx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鄭淑華老師 ：七年</a:t>
            </a:r>
            <a:r>
              <a:rPr lang="zh-TW" altLang="en-US" b="1" dirty="0">
                <a:solidFill>
                  <a:schemeClr val="tx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38469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TW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69943"/>
              </p:ext>
            </p:extLst>
          </p:nvPr>
        </p:nvGraphicFramePr>
        <p:xfrm>
          <a:off x="251520" y="1358318"/>
          <a:ext cx="8640960" cy="5095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520280"/>
                <a:gridCol w="2448272"/>
                <a:gridCol w="2592288"/>
              </a:tblGrid>
              <a:tr h="5604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版本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康軒版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康軒版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康軒版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6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年級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七年級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八年級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九年級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4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地理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臺灣地理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中國</a:t>
                      </a:r>
                      <a:endParaRPr lang="en-US" altLang="zh-TW" sz="3200" dirty="0" smtClean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世界地理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世界地理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10102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歷史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臺灣歷史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中國歷史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歷史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</a:p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全球關聯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4720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公民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公民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公民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 smtClean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人權與法治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公民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課程架構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35696" y="419100"/>
            <a:ext cx="5616575" cy="7776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多元評量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1196752"/>
            <a:ext cx="8100392" cy="4752528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</a:p>
          <a:p>
            <a:pPr marL="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三次定期評量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合科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題單選題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地理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歷史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公民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多元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平時評量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3907"/>
              </p:ext>
            </p:extLst>
          </p:nvPr>
        </p:nvGraphicFramePr>
        <p:xfrm>
          <a:off x="251519" y="2492896"/>
          <a:ext cx="8712969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088232"/>
                <a:gridCol w="2592288"/>
                <a:gridCol w="2880321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項目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紙筆測驗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多元作業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學習態度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地理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小考</a:t>
                      </a:r>
                      <a:r>
                        <a:rPr lang="en-US" altLang="zh-TW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40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學習單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40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課堂參與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20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歷史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小考</a:t>
                      </a:r>
                      <a:r>
                        <a:rPr lang="en-US" altLang="zh-TW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40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學習單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課堂參與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公民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小考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40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學習單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40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課堂參與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20</a:t>
                      </a:r>
                      <a:r>
                        <a:rPr lang="en-US" altLang="zh-TW" sz="3600" dirty="0" smtClean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7776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如何準備社會科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TW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92329"/>
              </p:ext>
            </p:extLst>
          </p:nvPr>
        </p:nvGraphicFramePr>
        <p:xfrm>
          <a:off x="457200" y="1397000"/>
          <a:ext cx="8363272" cy="456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6984776"/>
              </a:tblGrid>
              <a:tr h="87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科目</a:t>
                      </a:r>
                      <a:endParaRPr lang="zh-TW" altLang="en-US" sz="3600" b="0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4000" b="0" kern="1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學 習 秘 訣</a:t>
                      </a:r>
                      <a:endParaRPr lang="zh-TW" altLang="en-US" sz="4000" b="0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4000" b="0" kern="1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地理</a:t>
                      </a:r>
                      <a:endParaRPr lang="zh-TW" altLang="en-US" sz="4000" b="0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空間</a:t>
                      </a: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學科，課文與地圖連結，</a:t>
                      </a: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資料判讀</a:t>
                      </a: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地圖、表格、照片</a:t>
                      </a: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4000" b="0" kern="1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歷史</a:t>
                      </a:r>
                      <a:endParaRPr lang="zh-TW" altLang="en-US" sz="4000" b="0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時間</a:t>
                      </a: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學科，真正理解課文，</a:t>
                      </a: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將史實按脈絡具象化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4000" b="0" kern="1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公民</a:t>
                      </a:r>
                      <a:endParaRPr lang="zh-TW" altLang="en-US" sz="4000" b="0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生活</a:t>
                      </a: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學科，關心時事新聞，</a:t>
                      </a: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家長協助篩選媒體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0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7776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如何準備社會科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3"/>
            <a:ext cx="6048672" cy="1619798"/>
          </a:xfrm>
          <a:noFill/>
        </p:spPr>
        <p:txBody>
          <a:bodyPr/>
          <a:lstStyle/>
          <a:p>
            <a:r>
              <a:rPr lang="zh-TW" altLang="en-US" dirty="0" smtClean="0"/>
              <a:t>課外閱讀，增強閱讀理解</a:t>
            </a:r>
            <a:endParaRPr lang="en-US" altLang="zh-TW" dirty="0" smtClean="0"/>
          </a:p>
          <a:p>
            <a:r>
              <a:rPr lang="zh-TW" altLang="en-US" dirty="0" smtClean="0"/>
              <a:t>戶</a:t>
            </a:r>
            <a:r>
              <a:rPr lang="zh-TW" altLang="en-US" dirty="0"/>
              <a:t>外</a:t>
            </a:r>
            <a:r>
              <a:rPr lang="zh-TW" altLang="en-US" dirty="0" smtClean="0"/>
              <a:t>走查，拓展生活視野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67" y="2537752"/>
            <a:ext cx="2308859" cy="34381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/>
          <a:srcRect l="13322" t="9819" r="11283" b="11308"/>
          <a:stretch/>
        </p:blipFill>
        <p:spPr>
          <a:xfrm>
            <a:off x="13005" y="2518555"/>
            <a:ext cx="2413651" cy="34573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9574">
            <a:off x="4643693" y="2608407"/>
            <a:ext cx="2274617" cy="334430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11981">
            <a:off x="6775874" y="2130523"/>
            <a:ext cx="2381040" cy="3211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5272">
            <a:off x="7170091" y="3981476"/>
            <a:ext cx="2529393" cy="3613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/>
          <a:srcRect l="14300" r="14300"/>
          <a:stretch/>
        </p:blipFill>
        <p:spPr>
          <a:xfrm rot="20853451">
            <a:off x="5134686" y="4895121"/>
            <a:ext cx="2448272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7919" y="4240853"/>
            <a:ext cx="2718847" cy="38840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10"/>
          <a:srcRect t="7029" b="3936"/>
          <a:stretch/>
        </p:blipFill>
        <p:spPr>
          <a:xfrm rot="1257003">
            <a:off x="2106180" y="4638227"/>
            <a:ext cx="2906156" cy="3696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3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521</TotalTime>
  <Words>323</Words>
  <Application>Microsoft Office PowerPoint</Application>
  <PresentationFormat>如螢幕大小 (4:3)</PresentationFormat>
  <Paragraphs>84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華康宗楷體W7</vt:lpstr>
      <vt:lpstr>華康魏碑體</vt:lpstr>
      <vt:lpstr>新細明體</vt:lpstr>
      <vt:lpstr>標楷體</vt:lpstr>
      <vt:lpstr>Arial</vt:lpstr>
      <vt:lpstr>Calibri</vt:lpstr>
      <vt:lpstr>Microsoft Sans Serif</vt:lpstr>
      <vt:lpstr>Times New Roman</vt:lpstr>
      <vt:lpstr>Modèle par défaut</vt:lpstr>
      <vt:lpstr>臺北市立景興國民中學 106學年度學校日報告</vt:lpstr>
      <vt:lpstr>社會領域團隊─地理科</vt:lpstr>
      <vt:lpstr>社會領域團隊─歷史科</vt:lpstr>
      <vt:lpstr>社會領域團隊─公民科</vt:lpstr>
      <vt:lpstr>課程架構</vt:lpstr>
      <vt:lpstr>多元評量</vt:lpstr>
      <vt:lpstr>多元評量</vt:lpstr>
      <vt:lpstr>如何準備社會科</vt:lpstr>
      <vt:lpstr>如何準備社會科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altisono</cp:lastModifiedBy>
  <cp:revision>105</cp:revision>
  <dcterms:created xsi:type="dcterms:W3CDTF">2015-09-08T14:47:58Z</dcterms:created>
  <dcterms:modified xsi:type="dcterms:W3CDTF">2017-09-12T05:19:32Z</dcterms:modified>
</cp:coreProperties>
</file>